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7" r:id="rId3"/>
    <p:sldMasterId id="2147483719" r:id="rId4"/>
    <p:sldMasterId id="2147483741" r:id="rId5"/>
    <p:sldMasterId id="2147483763" r:id="rId6"/>
  </p:sldMasterIdLst>
  <p:notesMasterIdLst>
    <p:notesMasterId r:id="rId19"/>
  </p:notesMasterIdLst>
  <p:handoutMasterIdLst>
    <p:handoutMasterId r:id="rId20"/>
  </p:handoutMasterIdLst>
  <p:sldIdLst>
    <p:sldId id="529" r:id="rId7"/>
    <p:sldId id="551" r:id="rId8"/>
    <p:sldId id="532" r:id="rId9"/>
    <p:sldId id="533" r:id="rId10"/>
    <p:sldId id="546" r:id="rId11"/>
    <p:sldId id="535" r:id="rId12"/>
    <p:sldId id="537" r:id="rId13"/>
    <p:sldId id="538" r:id="rId14"/>
    <p:sldId id="539" r:id="rId15"/>
    <p:sldId id="540" r:id="rId16"/>
    <p:sldId id="547" r:id="rId17"/>
    <p:sldId id="552" r:id="rId18"/>
  </p:sldIdLst>
  <p:sldSz cx="12188825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ppe Holm Kristensen (LFST)" initials="JHK(" lastIdx="6" clrIdx="0">
    <p:extLst>
      <p:ext uri="{19B8F6BF-5375-455C-9EA6-DF929625EA0E}">
        <p15:presenceInfo xmlns:p15="http://schemas.microsoft.com/office/powerpoint/2012/main" userId="S-1-5-21-2100284113-1573851820-878952375-201052" providerId="AD"/>
      </p:ext>
    </p:extLst>
  </p:cmAuthor>
  <p:cmAuthor id="2" name="Per Faurholt Ahle (LFST)" initials="PEFA" lastIdx="1" clrIdx="1">
    <p:extLst>
      <p:ext uri="{19B8F6BF-5375-455C-9EA6-DF929625EA0E}">
        <p15:presenceInfo xmlns:p15="http://schemas.microsoft.com/office/powerpoint/2012/main" userId="Per Faurholt Ahle (LFST)" providerId="None"/>
      </p:ext>
    </p:extLst>
  </p:cmAuthor>
  <p:cmAuthor id="3" name="Ea Seier" initials="ES" lastIdx="4" clrIdx="2">
    <p:extLst>
      <p:ext uri="{19B8F6BF-5375-455C-9EA6-DF929625EA0E}">
        <p15:presenceInfo xmlns:p15="http://schemas.microsoft.com/office/powerpoint/2012/main" userId="S-1-5-21-2100284113-1573851820-878952375-185132" providerId="AD"/>
      </p:ext>
    </p:extLst>
  </p:cmAuthor>
  <p:cmAuthor id="4" name="Per Faurholt Ahle (LFST)" initials="PEFA [2]" lastIdx="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BFF"/>
    <a:srgbClr val="FFFFFF"/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llemlayout 4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515" autoAdjust="0"/>
  </p:normalViewPr>
  <p:slideViewPr>
    <p:cSldViewPr showGuides="1">
      <p:cViewPr varScale="1">
        <p:scale>
          <a:sx n="67" d="100"/>
          <a:sy n="67" d="100"/>
        </p:scale>
        <p:origin x="1253" y="5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7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35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A50D45F-1E11-448F-AE9E-07ACFFEBF492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45626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451" y="9445626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FE046D6-9A25-4401-8A47-BC8F417C33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5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89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89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9445172"/>
            <a:ext cx="2949099" cy="498931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41" y="9445172"/>
            <a:ext cx="2949099" cy="498931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73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4">
              <a:defRPr/>
            </a:pPr>
            <a:endParaRPr lang="da-DK" b="0" i="0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10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0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14">
              <a:buFontTx/>
              <a:buNone/>
              <a:defRPr/>
            </a:pPr>
            <a:endParaRPr lang="da-DK" b="0" i="0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9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1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6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1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4">
              <a:defRPr/>
            </a:pP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95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3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6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indent="-171434">
              <a:buFontTx/>
              <a:buChar char="-"/>
            </a:pPr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38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a-DK" b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4">
              <a:defRPr/>
            </a:pPr>
            <a:endParaRPr lang="da-DK" b="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9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svg"/><Relationship Id="rId4" Type="http://schemas.openxmlformats.org/officeDocument/2006/relationships/image" Target="../media/image1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0.svg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/>
              <a:t>14. december 2022</a:t>
            </a:r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lang="da-DK" dirty="0"/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428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811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24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081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="" xmlns:a16="http://schemas.microsoft.com/office/drawing/2014/main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5079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="" xmlns:a16="http://schemas.microsoft.com/office/drawing/2014/main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30051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prstClr val="white"/>
                </a:solidFill>
              </a:rPr>
              <a:t>14. december 2022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2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srgbClr val="007885"/>
                </a:solidFill>
              </a:rPr>
              <a:t>14. december 2022</a:t>
            </a:r>
            <a:endParaRPr lang="en-GB" dirty="0">
              <a:solidFill>
                <a:srgbClr val="007885"/>
              </a:solidFill>
            </a:endParaRP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="" xmlns:a16="http://schemas.microsoft.com/office/drawing/2014/main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="" xmlns:a16="http://schemas.microsoft.com/office/drawing/2014/main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="" xmlns:a16="http://schemas.microsoft.com/office/drawing/2014/main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080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prstClr val="white"/>
                </a:solidFill>
              </a:rPr>
              <a:t>14. december 2022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="" xmlns:a16="http://schemas.microsoft.com/office/drawing/2014/main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="" xmlns:a16="http://schemas.microsoft.com/office/drawing/2014/main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="" xmlns:a16="http://schemas.microsoft.com/office/drawing/2014/main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738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srgbClr val="007885"/>
                </a:solidFill>
              </a:rPr>
              <a:t>14. december 2022</a:t>
            </a:r>
            <a:endParaRPr lang="en-GB" dirty="0">
              <a:solidFill>
                <a:srgbClr val="007885"/>
              </a:solidFill>
            </a:endParaRPr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="" xmlns:a16="http://schemas.microsoft.com/office/drawing/2014/main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="" xmlns:a16="http://schemas.microsoft.com/office/drawing/2014/main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="" xmlns:a16="http://schemas.microsoft.com/office/drawing/2014/main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0" name="Pladsholder logo">
            <a:extLst>
              <a:ext uri="{FF2B5EF4-FFF2-40B4-BE49-F238E27FC236}">
                <a16:creationId xmlns="" xmlns:a16="http://schemas.microsoft.com/office/drawing/2014/main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08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7546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="" xmlns:a16="http://schemas.microsoft.com/office/drawing/2014/main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1570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 err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="" xmlns:a16="http://schemas.microsoft.com/office/drawing/2014/main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90719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="" xmlns:a16="http://schemas.microsoft.com/office/drawing/2014/main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12849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="" xmlns:a16="http://schemas.microsoft.com/office/drawing/2014/main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767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889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2792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99620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506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="" xmlns:a16="http://schemas.microsoft.com/office/drawing/2014/main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5267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390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528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950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966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="" xmlns:a16="http://schemas.microsoft.com/office/drawing/2014/main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98196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="" xmlns:a16="http://schemas.microsoft.com/office/drawing/2014/main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99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="" xmlns:a16="http://schemas.microsoft.com/office/drawing/2014/main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/>
              <a:t>14. december 2022</a:t>
            </a:r>
            <a:endParaRPr lang="en-GB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="" xmlns:a16="http://schemas.microsoft.com/office/drawing/2014/main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="" xmlns:a16="http://schemas.microsoft.com/office/drawing/2014/main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="" xmlns:a16="http://schemas.microsoft.com/office/drawing/2014/main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="" xmlns:a16="http://schemas.microsoft.com/office/drawing/2014/main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="" xmlns:a16="http://schemas.microsoft.com/office/drawing/2014/main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prstClr val="white"/>
                </a:solidFill>
              </a:rPr>
              <a:t>14. december 2022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9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srgbClr val="007885"/>
                </a:solidFill>
              </a:rPr>
              <a:t>14. december 2022</a:t>
            </a:r>
            <a:endParaRPr lang="en-GB" dirty="0">
              <a:solidFill>
                <a:srgbClr val="007885"/>
              </a:solidFill>
            </a:endParaRP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:a16="http://schemas.microsoft.com/office/drawing/2014/main" xmlns="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:a16="http://schemas.microsoft.com/office/drawing/2014/main" xmlns="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:a16="http://schemas.microsoft.com/office/drawing/2014/main" xmlns="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7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prstClr val="white"/>
                </a:solidFill>
              </a:rPr>
              <a:t>14. december 2022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:a16="http://schemas.microsoft.com/office/drawing/2014/main" xmlns="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:a16="http://schemas.microsoft.com/office/drawing/2014/main" xmlns="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xmlns="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8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srgbClr val="007885"/>
                </a:solidFill>
              </a:rPr>
              <a:t>14. december 2022</a:t>
            </a:r>
            <a:endParaRPr lang="en-GB" dirty="0">
              <a:solidFill>
                <a:srgbClr val="007885"/>
              </a:solidFill>
            </a:endParaRPr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:a16="http://schemas.microsoft.com/office/drawing/2014/main" xmlns="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:a16="http://schemas.microsoft.com/office/drawing/2014/main" xmlns="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xmlns="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0" name="Pladsholder logo">
            <a:extLst>
              <a:ext uri="{FF2B5EF4-FFF2-40B4-BE49-F238E27FC236}">
                <a16:creationId xmlns:a16="http://schemas.microsoft.com/office/drawing/2014/main" xmlns="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641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564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:a16="http://schemas.microsoft.com/office/drawing/2014/main" xmlns="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298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 err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:a16="http://schemas.microsoft.com/office/drawing/2014/main" xmlns="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709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xmlns="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06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/>
              <a:t>14. december 2022</a:t>
            </a:r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="" xmlns:a16="http://schemas.microsoft.com/office/drawing/2014/main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="" xmlns:a16="http://schemas.microsoft.com/office/drawing/2014/main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="" xmlns:a16="http://schemas.microsoft.com/office/drawing/2014/main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:a16="http://schemas.microsoft.com/office/drawing/2014/main" xmlns="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1565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772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8213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4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13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:a16="http://schemas.microsoft.com/office/drawing/2014/main" xmlns="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784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45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00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5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/>
              <a:t>14. december 2022</a:t>
            </a:r>
            <a:endParaRPr lang="en-GB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="" xmlns:a16="http://schemas.microsoft.com/office/drawing/2014/main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="" xmlns:a16="http://schemas.microsoft.com/office/drawing/2014/main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="" xmlns:a16="http://schemas.microsoft.com/office/drawing/2014/main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30" name="Pladsholder logo">
            <a:extLst>
              <a:ext uri="{FF2B5EF4-FFF2-40B4-BE49-F238E27FC236}">
                <a16:creationId xmlns="" xmlns:a16="http://schemas.microsoft.com/office/drawing/2014/main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9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:a16="http://schemas.microsoft.com/office/drawing/2014/main" xmlns="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996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:a16="http://schemas.microsoft.com/office/drawing/2014/main" xmlns="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4724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prstClr val="white"/>
                </a:solidFill>
              </a:rPr>
              <a:t>14. december 2022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39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srgbClr val="007885"/>
                </a:solidFill>
              </a:rPr>
              <a:t>14. december 2022</a:t>
            </a:r>
            <a:endParaRPr lang="en-GB" dirty="0">
              <a:solidFill>
                <a:srgbClr val="007885"/>
              </a:solidFill>
            </a:endParaRP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="" xmlns:a16="http://schemas.microsoft.com/office/drawing/2014/main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="" xmlns:a16="http://schemas.microsoft.com/office/drawing/2014/main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="" xmlns:a16="http://schemas.microsoft.com/office/drawing/2014/main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91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prstClr val="white"/>
                </a:solidFill>
              </a:rPr>
              <a:t>14. december 2022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="" xmlns:a16="http://schemas.microsoft.com/office/drawing/2014/main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="" xmlns:a16="http://schemas.microsoft.com/office/drawing/2014/main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="" xmlns:a16="http://schemas.microsoft.com/office/drawing/2014/main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04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srgbClr val="007885"/>
                </a:solidFill>
              </a:rPr>
              <a:t>14. december 2022</a:t>
            </a:r>
            <a:endParaRPr lang="en-GB" dirty="0">
              <a:solidFill>
                <a:srgbClr val="007885"/>
              </a:solidFill>
            </a:endParaRPr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="" xmlns:a16="http://schemas.microsoft.com/office/drawing/2014/main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="" xmlns:a16="http://schemas.microsoft.com/office/drawing/2014/main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="" xmlns:a16="http://schemas.microsoft.com/office/drawing/2014/main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0" name="Pladsholder logo">
            <a:extLst>
              <a:ext uri="{FF2B5EF4-FFF2-40B4-BE49-F238E27FC236}">
                <a16:creationId xmlns="" xmlns:a16="http://schemas.microsoft.com/office/drawing/2014/main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941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017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="" xmlns:a16="http://schemas.microsoft.com/office/drawing/2014/main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2560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="" xmlns:a16="http://schemas.microsoft.com/office/drawing/2014/main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996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="" xmlns:a16="http://schemas.microsoft.com/office/drawing/2014/main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9529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="" xmlns:a16="http://schemas.microsoft.com/office/drawing/2014/main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193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13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6068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4298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60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4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="" xmlns:a16="http://schemas.microsoft.com/office/drawing/2014/main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986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59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0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="" xmlns:a16="http://schemas.microsoft.com/office/drawing/2014/main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9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29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="" xmlns:a16="http://schemas.microsoft.com/office/drawing/2014/main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8120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="" xmlns:a16="http://schemas.microsoft.com/office/drawing/2014/main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513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prstClr val="white"/>
                </a:solidFill>
              </a:rPr>
              <a:t>14. december 2022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8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srgbClr val="007885"/>
                </a:solidFill>
              </a:rPr>
              <a:t>14. december 2022</a:t>
            </a:r>
            <a:endParaRPr lang="en-GB" dirty="0">
              <a:solidFill>
                <a:srgbClr val="007885"/>
              </a:solidFill>
            </a:endParaRP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:a16="http://schemas.microsoft.com/office/drawing/2014/main" xmlns="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:a16="http://schemas.microsoft.com/office/drawing/2014/main" xmlns="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:a16="http://schemas.microsoft.com/office/drawing/2014/main" xmlns="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1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prstClr val="white"/>
                </a:solidFill>
              </a:rPr>
              <a:t>14. december 2022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:a16="http://schemas.microsoft.com/office/drawing/2014/main" xmlns="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:a16="http://schemas.microsoft.com/office/drawing/2014/main" xmlns="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xmlns="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31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srgbClr val="007885"/>
                </a:solidFill>
              </a:rPr>
              <a:t>14. december 2022</a:t>
            </a:r>
            <a:endParaRPr lang="en-GB" dirty="0">
              <a:solidFill>
                <a:srgbClr val="007885"/>
              </a:solidFill>
            </a:endParaRPr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:a16="http://schemas.microsoft.com/office/drawing/2014/main" xmlns="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:a16="http://schemas.microsoft.com/office/drawing/2014/main" xmlns="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xmlns="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0" name="Pladsholder logo">
            <a:extLst>
              <a:ext uri="{FF2B5EF4-FFF2-40B4-BE49-F238E27FC236}">
                <a16:creationId xmlns:a16="http://schemas.microsoft.com/office/drawing/2014/main" xmlns="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9948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4331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:a16="http://schemas.microsoft.com/office/drawing/2014/main" xmlns="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05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8398" y="6398801"/>
            <a:ext cx="6530189" cy="198552"/>
          </a:xfrm>
        </p:spPr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 err="1"/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="" xmlns:a16="http://schemas.microsoft.com/office/drawing/2014/main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:a16="http://schemas.microsoft.com/office/drawing/2014/main" xmlns="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4062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xmlns="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95852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148398" y="6398801"/>
            <a:ext cx="6242157" cy="198552"/>
          </a:xfrm>
        </p:spPr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:a16="http://schemas.microsoft.com/office/drawing/2014/main" xmlns="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2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87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170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55795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678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58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:a16="http://schemas.microsoft.com/office/drawing/2014/main" xmlns="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6870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="" xmlns:a16="http://schemas.microsoft.com/office/drawing/2014/main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137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36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97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:a16="http://schemas.microsoft.com/office/drawing/2014/main" xmlns="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7640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:a16="http://schemas.microsoft.com/office/drawing/2014/main" xmlns="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24168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prstClr val="white"/>
                </a:solidFill>
              </a:rPr>
              <a:t>14. december 2022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4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srgbClr val="007885"/>
                </a:solidFill>
              </a:rPr>
              <a:t>14. december 2022</a:t>
            </a:r>
            <a:endParaRPr lang="en-GB" dirty="0">
              <a:solidFill>
                <a:srgbClr val="007885"/>
              </a:solidFill>
            </a:endParaRP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="" xmlns:a16="http://schemas.microsoft.com/office/drawing/2014/main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="" xmlns:a16="http://schemas.microsoft.com/office/drawing/2014/main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="" xmlns:a16="http://schemas.microsoft.com/office/drawing/2014/main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74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prstClr val="white"/>
                </a:solidFill>
              </a:rPr>
              <a:t>14. december 2022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="" xmlns:a16="http://schemas.microsoft.com/office/drawing/2014/main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="" xmlns:a16="http://schemas.microsoft.com/office/drawing/2014/main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="" xmlns:a16="http://schemas.microsoft.com/office/drawing/2014/main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229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da-DK" smtClean="0">
                <a:solidFill>
                  <a:srgbClr val="007885"/>
                </a:solidFill>
              </a:rPr>
              <a:t>14. december 2022</a:t>
            </a:r>
            <a:endParaRPr lang="en-GB" dirty="0">
              <a:solidFill>
                <a:srgbClr val="007885"/>
              </a:solidFill>
            </a:endParaRPr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="" xmlns:a16="http://schemas.microsoft.com/office/drawing/2014/main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="" xmlns:a16="http://schemas.microsoft.com/office/drawing/2014/main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="" xmlns:a16="http://schemas.microsoft.com/office/drawing/2014/main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0" name="Pladsholder logo">
            <a:extLst>
              <a:ext uri="{FF2B5EF4-FFF2-40B4-BE49-F238E27FC236}">
                <a16:creationId xmlns="" xmlns:a16="http://schemas.microsoft.com/office/drawing/2014/main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5818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81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="" xmlns:a16="http://schemas.microsoft.com/office/drawing/2014/main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="" xmlns:a16="http://schemas.microsoft.com/office/drawing/2014/main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81819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="" xmlns:a16="http://schemas.microsoft.com/office/drawing/2014/main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2741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="" xmlns:a16="http://schemas.microsoft.com/office/drawing/2014/main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5305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="" xmlns:a16="http://schemas.microsoft.com/office/drawing/2014/main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4422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24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0187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9520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718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47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="" xmlns:a16="http://schemas.microsoft.com/office/drawing/2014/main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14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NUL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image" Target="../media/image20.svg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da-DK" smtClean="0"/>
              <a:t>14. december 2022</a:t>
            </a:r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8" y="6398801"/>
            <a:ext cx="5810109" cy="1985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9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9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‹nr.›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da-DK" smtClean="0"/>
              <a:t>14. december 2022</a:t>
            </a:r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180" cy="2096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4800" dirty="0" smtClean="0"/>
              <a:t>Pleje af græs- og naturarealer</a:t>
            </a:r>
            <a:endParaRPr lang="da-DK" sz="4800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Landbrugsseminar</a:t>
            </a:r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Sarah Vestergård Hansen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</a:pPr>
            <a:r>
              <a:rPr lang="da-DK" dirty="0" smtClean="0">
                <a:solidFill>
                  <a:prstClr val="white"/>
                </a:solidFill>
              </a:rPr>
              <a:t>Januar 2023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Pleje af græs- og naturarealer og engangskompensation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13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268429"/>
            <a:ext cx="8007289" cy="812772"/>
          </a:xfrm>
        </p:spPr>
        <p:txBody>
          <a:bodyPr/>
          <a:lstStyle/>
          <a:p>
            <a:r>
              <a:rPr lang="da-DK" sz="2400" dirty="0" smtClean="0"/>
              <a:t>        GLM 8 – for arealer i </a:t>
            </a:r>
            <a:r>
              <a:rPr lang="da-DK" sz="2400" dirty="0" err="1" smtClean="0"/>
              <a:t>omdrift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8007289" cy="488632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Mindst 4 % af dine marker med status af </a:t>
            </a:r>
            <a:r>
              <a:rPr lang="da-DK" b="0" dirty="0" err="1" smtClean="0">
                <a:solidFill>
                  <a:schemeClr val="accent2"/>
                </a:solidFill>
              </a:rPr>
              <a:t>omdrift</a:t>
            </a:r>
            <a:r>
              <a:rPr lang="da-DK" b="0" dirty="0" smtClean="0">
                <a:solidFill>
                  <a:schemeClr val="accent2"/>
                </a:solidFill>
              </a:rPr>
              <a:t>, </a:t>
            </a:r>
            <a:br>
              <a:rPr lang="da-DK" b="0" dirty="0" smtClean="0">
                <a:solidFill>
                  <a:schemeClr val="accent2"/>
                </a:solidFill>
              </a:rPr>
            </a:br>
            <a:r>
              <a:rPr lang="da-DK" b="0" dirty="0" smtClean="0">
                <a:solidFill>
                  <a:schemeClr val="accent2"/>
                </a:solidFill>
              </a:rPr>
              <a:t>skal ligge hen uden produktion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a-DK" b="0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Har </a:t>
            </a:r>
            <a:r>
              <a:rPr lang="da-DK" b="0" dirty="0">
                <a:solidFill>
                  <a:schemeClr val="accent2"/>
                </a:solidFill>
              </a:rPr>
              <a:t>dit tilsagn status af </a:t>
            </a:r>
            <a:r>
              <a:rPr lang="da-DK" b="0" dirty="0" err="1">
                <a:solidFill>
                  <a:schemeClr val="accent2"/>
                </a:solidFill>
              </a:rPr>
              <a:t>omdrift</a:t>
            </a:r>
            <a:r>
              <a:rPr lang="da-DK" b="0" dirty="0">
                <a:solidFill>
                  <a:schemeClr val="accent2"/>
                </a:solidFill>
              </a:rPr>
              <a:t>?</a:t>
            </a:r>
            <a:br>
              <a:rPr lang="da-DK" b="0" dirty="0">
                <a:solidFill>
                  <a:schemeClr val="accent2"/>
                </a:solidFill>
              </a:rPr>
            </a:br>
            <a:r>
              <a:rPr lang="da-DK" b="0" dirty="0">
                <a:solidFill>
                  <a:schemeClr val="accent2"/>
                </a:solidFill>
              </a:rPr>
              <a:t>Ja, hvis arealet var </a:t>
            </a:r>
            <a:r>
              <a:rPr lang="da-DK" b="0" dirty="0" err="1">
                <a:solidFill>
                  <a:schemeClr val="accent2"/>
                </a:solidFill>
              </a:rPr>
              <a:t>omdrift</a:t>
            </a:r>
            <a:r>
              <a:rPr lang="da-DK" b="0" dirty="0">
                <a:solidFill>
                  <a:schemeClr val="accent2"/>
                </a:solidFill>
              </a:rPr>
              <a:t> før tilsagn</a:t>
            </a:r>
          </a:p>
          <a:p>
            <a:pPr>
              <a:lnSpc>
                <a:spcPct val="150000"/>
              </a:lnSpc>
            </a:pPr>
            <a:endParaRPr lang="da-DK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b="0" dirty="0" smtClean="0">
                <a:solidFill>
                  <a:schemeClr val="accent2"/>
                </a:solidFill>
              </a:rPr>
              <a:t>SKAL det opfyldes på mit PLG-areal?</a:t>
            </a:r>
            <a:r>
              <a:rPr lang="da-DK" dirty="0" smtClean="0">
                <a:solidFill>
                  <a:schemeClr val="accent2"/>
                </a:solidFill>
              </a:rPr>
              <a:t> NEJ</a:t>
            </a:r>
          </a:p>
          <a:p>
            <a:pPr>
              <a:lnSpc>
                <a:spcPct val="150000"/>
              </a:lnSpc>
            </a:pPr>
            <a:r>
              <a:rPr lang="da-DK" b="0" dirty="0" smtClean="0">
                <a:solidFill>
                  <a:schemeClr val="accent2"/>
                </a:solidFill>
              </a:rPr>
              <a:t>KAN det opfyldes på PLG-tilsagn? </a:t>
            </a:r>
            <a:r>
              <a:rPr lang="da-DK" dirty="0" smtClean="0">
                <a:solidFill>
                  <a:schemeClr val="accent2"/>
                </a:solidFill>
              </a:rPr>
              <a:t>JA </a:t>
            </a:r>
          </a:p>
          <a:p>
            <a:endParaRPr lang="da-DK" b="0" dirty="0" smtClean="0">
              <a:solidFill>
                <a:schemeClr val="accent2"/>
              </a:solidFill>
            </a:endParaRPr>
          </a:p>
          <a:p>
            <a:pPr algn="ctr"/>
            <a:endParaRPr lang="da-DK" dirty="0" smtClean="0">
              <a:solidFill>
                <a:schemeClr val="accent2"/>
              </a:solidFill>
            </a:endParaRP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sp>
        <p:nvSpPr>
          <p:cNvPr id="12" name="Rektangel 11"/>
          <p:cNvSpPr/>
          <p:nvPr/>
        </p:nvSpPr>
        <p:spPr>
          <a:xfrm>
            <a:off x="10774932" y="2708920"/>
            <a:ext cx="1413893" cy="39604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Intet indhold her. </a:t>
            </a:r>
            <a:br>
              <a:rPr lang="da-DK" sz="1200" dirty="0" smtClean="0">
                <a:solidFill>
                  <a:prstClr val="white"/>
                </a:solidFill>
              </a:rPr>
            </a:br>
            <a:r>
              <a:rPr lang="da-DK" sz="1200" dirty="0" smtClean="0">
                <a:solidFill>
                  <a:prstClr val="white"/>
                </a:solidFill>
              </a:rPr>
              <a:t>Vil blive dækket af visning af oplægsholder. </a:t>
            </a:r>
          </a:p>
          <a:p>
            <a:pPr algn="ctr"/>
            <a:endParaRPr lang="da-DK" sz="1200" dirty="0">
              <a:solidFill>
                <a:prstClr val="white"/>
              </a:solidFill>
            </a:endParaRPr>
          </a:p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Husk at slette den gule boks, når du er færdig med din præsentation.</a:t>
            </a:r>
          </a:p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pic>
        <p:nvPicPr>
          <p:cNvPr id="10" name="Pladsholder til 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 b="5858"/>
          <a:stretch>
            <a:fillRect/>
          </a:stretch>
        </p:blipFill>
        <p:spPr>
          <a:xfrm>
            <a:off x="7750596" y="0"/>
            <a:ext cx="5826358" cy="6858000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148398" y="6398801"/>
            <a:ext cx="6314165" cy="198552"/>
          </a:xfrm>
        </p:spPr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10</a:t>
            </a:fld>
            <a:endParaRPr lang="da-DK" dirty="0">
              <a:solidFill>
                <a:srgbClr val="007A6C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3346" y="857250"/>
            <a:ext cx="6858000" cy="5143500"/>
          </a:xfrm>
          <a:prstGeom prst="rect">
            <a:avLst/>
          </a:prstGeom>
        </p:spPr>
      </p:pic>
      <p:sp>
        <p:nvSpPr>
          <p:cNvPr id="11" name="Rektangel 12"/>
          <p:cNvSpPr/>
          <p:nvPr/>
        </p:nvSpPr>
        <p:spPr>
          <a:xfrm>
            <a:off x="558716" y="260648"/>
            <a:ext cx="557284" cy="471086"/>
          </a:xfrm>
          <a:custGeom>
            <a:avLst/>
            <a:gdLst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0 w 2102502"/>
              <a:gd name="connsiteY3" fmla="*/ 1182473 h 1182473"/>
              <a:gd name="connsiteX4" fmla="*/ 0 w 2102502"/>
              <a:gd name="connsiteY4" fmla="*/ 0 h 1182473"/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955347 w 2102502"/>
              <a:gd name="connsiteY3" fmla="*/ 975836 h 1182473"/>
              <a:gd name="connsiteX4" fmla="*/ 0 w 2102502"/>
              <a:gd name="connsiteY4" fmla="*/ 1182473 h 1182473"/>
              <a:gd name="connsiteX5" fmla="*/ 0 w 2102502"/>
              <a:gd name="connsiteY5" fmla="*/ 0 h 1182473"/>
              <a:gd name="connsiteX0" fmla="*/ 0 w 2102502"/>
              <a:gd name="connsiteY0" fmla="*/ 14 h 1182487"/>
              <a:gd name="connsiteX1" fmla="*/ 1011103 w 2102502"/>
              <a:gd name="connsiteY1" fmla="*/ 161811 h 1182487"/>
              <a:gd name="connsiteX2" fmla="*/ 2102502 w 2102502"/>
              <a:gd name="connsiteY2" fmla="*/ 14 h 1182487"/>
              <a:gd name="connsiteX3" fmla="*/ 2102502 w 2102502"/>
              <a:gd name="connsiteY3" fmla="*/ 1182487 h 1182487"/>
              <a:gd name="connsiteX4" fmla="*/ 955347 w 2102502"/>
              <a:gd name="connsiteY4" fmla="*/ 975850 h 1182487"/>
              <a:gd name="connsiteX5" fmla="*/ 0 w 2102502"/>
              <a:gd name="connsiteY5" fmla="*/ 1182487 h 1182487"/>
              <a:gd name="connsiteX6" fmla="*/ 0 w 2102502"/>
              <a:gd name="connsiteY6" fmla="*/ 14 h 1182487"/>
              <a:gd name="connsiteX0" fmla="*/ 0 w 6217302"/>
              <a:gd name="connsiteY0" fmla="*/ 1193180 h 1193180"/>
              <a:gd name="connsiteX1" fmla="*/ 5125903 w 6217302"/>
              <a:gd name="connsiteY1" fmla="*/ 161797 h 1193180"/>
              <a:gd name="connsiteX2" fmla="*/ 6217302 w 6217302"/>
              <a:gd name="connsiteY2" fmla="*/ 0 h 1193180"/>
              <a:gd name="connsiteX3" fmla="*/ 6217302 w 6217302"/>
              <a:gd name="connsiteY3" fmla="*/ 1182473 h 1193180"/>
              <a:gd name="connsiteX4" fmla="*/ 5070147 w 6217302"/>
              <a:gd name="connsiteY4" fmla="*/ 975836 h 1193180"/>
              <a:gd name="connsiteX5" fmla="*/ 4114800 w 6217302"/>
              <a:gd name="connsiteY5" fmla="*/ 1182473 h 1193180"/>
              <a:gd name="connsiteX6" fmla="*/ 0 w 6217302"/>
              <a:gd name="connsiteY6" fmla="*/ 1193180 h 1193180"/>
              <a:gd name="connsiteX0" fmla="*/ 434898 w 6652200"/>
              <a:gd name="connsiteY0" fmla="*/ 1193180 h 1818093"/>
              <a:gd name="connsiteX1" fmla="*/ 5560801 w 6652200"/>
              <a:gd name="connsiteY1" fmla="*/ 161797 h 1818093"/>
              <a:gd name="connsiteX2" fmla="*/ 6652200 w 6652200"/>
              <a:gd name="connsiteY2" fmla="*/ 0 h 1818093"/>
              <a:gd name="connsiteX3" fmla="*/ 6652200 w 6652200"/>
              <a:gd name="connsiteY3" fmla="*/ 1182473 h 1818093"/>
              <a:gd name="connsiteX4" fmla="*/ 5505045 w 6652200"/>
              <a:gd name="connsiteY4" fmla="*/ 975836 h 1818093"/>
              <a:gd name="connsiteX5" fmla="*/ 0 w 6652200"/>
              <a:gd name="connsiteY5" fmla="*/ 1818093 h 1818093"/>
              <a:gd name="connsiteX6" fmla="*/ 434898 w 6652200"/>
              <a:gd name="connsiteY6" fmla="*/ 1193180 h 1818093"/>
              <a:gd name="connsiteX0" fmla="*/ 434898 w 6652200"/>
              <a:gd name="connsiteY0" fmla="*/ 1193180 h 3016510"/>
              <a:gd name="connsiteX1" fmla="*/ 5560801 w 6652200"/>
              <a:gd name="connsiteY1" fmla="*/ 161797 h 3016510"/>
              <a:gd name="connsiteX2" fmla="*/ 6652200 w 6652200"/>
              <a:gd name="connsiteY2" fmla="*/ 0 h 3016510"/>
              <a:gd name="connsiteX3" fmla="*/ 6652200 w 6652200"/>
              <a:gd name="connsiteY3" fmla="*/ 1182473 h 3016510"/>
              <a:gd name="connsiteX4" fmla="*/ 1590967 w 6652200"/>
              <a:gd name="connsiteY4" fmla="*/ 3016509 h 3016510"/>
              <a:gd name="connsiteX5" fmla="*/ 0 w 6652200"/>
              <a:gd name="connsiteY5" fmla="*/ 1818093 h 3016510"/>
              <a:gd name="connsiteX6" fmla="*/ 434898 w 6652200"/>
              <a:gd name="connsiteY6" fmla="*/ 1193180 h 3016510"/>
              <a:gd name="connsiteX0" fmla="*/ 434898 w 6652200"/>
              <a:gd name="connsiteY0" fmla="*/ 1193180 h 3016509"/>
              <a:gd name="connsiteX1" fmla="*/ 5560801 w 6652200"/>
              <a:gd name="connsiteY1" fmla="*/ 161797 h 3016509"/>
              <a:gd name="connsiteX2" fmla="*/ 6652200 w 6652200"/>
              <a:gd name="connsiteY2" fmla="*/ 0 h 3016509"/>
              <a:gd name="connsiteX3" fmla="*/ 6652200 w 6652200"/>
              <a:gd name="connsiteY3" fmla="*/ 1182473 h 3016509"/>
              <a:gd name="connsiteX4" fmla="*/ 1590967 w 6652200"/>
              <a:gd name="connsiteY4" fmla="*/ 3016509 h 3016509"/>
              <a:gd name="connsiteX5" fmla="*/ 0 w 6652200"/>
              <a:gd name="connsiteY5" fmla="*/ 1818093 h 3016509"/>
              <a:gd name="connsiteX6" fmla="*/ 434898 w 6652200"/>
              <a:gd name="connsiteY6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535259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535259 w 6652200"/>
              <a:gd name="connsiteY7" fmla="*/ 1193180 h 3016509"/>
              <a:gd name="connsiteX0" fmla="*/ 535259 w 6652200"/>
              <a:gd name="connsiteY0" fmla="*/ 1299012 h 3122341"/>
              <a:gd name="connsiteX1" fmla="*/ 1367942 w 6652200"/>
              <a:gd name="connsiteY1" fmla="*/ 1929160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62470"/>
              <a:gd name="connsiteY0" fmla="*/ 1308239 h 3131568"/>
              <a:gd name="connsiteX1" fmla="*/ 1401396 w 6662470"/>
              <a:gd name="connsiteY1" fmla="*/ 1949538 h 3131568"/>
              <a:gd name="connsiteX2" fmla="*/ 2862206 w 6662470"/>
              <a:gd name="connsiteY2" fmla="*/ 9227 h 3131568"/>
              <a:gd name="connsiteX3" fmla="*/ 6652200 w 6662470"/>
              <a:gd name="connsiteY3" fmla="*/ 1297532 h 3131568"/>
              <a:gd name="connsiteX4" fmla="*/ 1590967 w 6662470"/>
              <a:gd name="connsiteY4" fmla="*/ 3131568 h 3131568"/>
              <a:gd name="connsiteX5" fmla="*/ 0 w 6662470"/>
              <a:gd name="connsiteY5" fmla="*/ 1933152 h 3131568"/>
              <a:gd name="connsiteX6" fmla="*/ 535259 w 6662470"/>
              <a:gd name="connsiteY6" fmla="*/ 1308239 h 3131568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563312"/>
              <a:gd name="connsiteY0" fmla="*/ 1316329 h 3139658"/>
              <a:gd name="connsiteX1" fmla="*/ 1401396 w 3563312"/>
              <a:gd name="connsiteY1" fmla="*/ 1957628 h 3139658"/>
              <a:gd name="connsiteX2" fmla="*/ 2862206 w 3563312"/>
              <a:gd name="connsiteY2" fmla="*/ 17317 h 3139658"/>
              <a:gd name="connsiteX3" fmla="*/ 3563312 w 3563312"/>
              <a:gd name="connsiteY3" fmla="*/ 536187 h 3139658"/>
              <a:gd name="connsiteX4" fmla="*/ 1590967 w 3563312"/>
              <a:gd name="connsiteY4" fmla="*/ 3139658 h 3139658"/>
              <a:gd name="connsiteX5" fmla="*/ 0 w 3563312"/>
              <a:gd name="connsiteY5" fmla="*/ 1941242 h 3139658"/>
              <a:gd name="connsiteX6" fmla="*/ 535259 w 3563312"/>
              <a:gd name="connsiteY6" fmla="*/ 1316329 h 3139658"/>
              <a:gd name="connsiteX0" fmla="*/ 535259 w 3563312"/>
              <a:gd name="connsiteY0" fmla="*/ 1299012 h 3122341"/>
              <a:gd name="connsiteX1" fmla="*/ 1401396 w 3563312"/>
              <a:gd name="connsiteY1" fmla="*/ 1940311 h 3122341"/>
              <a:gd name="connsiteX2" fmla="*/ 2862206 w 3563312"/>
              <a:gd name="connsiteY2" fmla="*/ 0 h 3122341"/>
              <a:gd name="connsiteX3" fmla="*/ 3563312 w 3563312"/>
              <a:gd name="connsiteY3" fmla="*/ 518870 h 3122341"/>
              <a:gd name="connsiteX4" fmla="*/ 1590967 w 3563312"/>
              <a:gd name="connsiteY4" fmla="*/ 3122341 h 3122341"/>
              <a:gd name="connsiteX5" fmla="*/ 0 w 3563312"/>
              <a:gd name="connsiteY5" fmla="*/ 1923925 h 3122341"/>
              <a:gd name="connsiteX6" fmla="*/ 535259 w 3563312"/>
              <a:gd name="connsiteY6" fmla="*/ 1299012 h 31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312" h="3122341">
                <a:moveTo>
                  <a:pt x="535259" y="1299012"/>
                </a:moveTo>
                <a:cubicBezTo>
                  <a:pt x="989991" y="1673450"/>
                  <a:pt x="1004279" y="1710764"/>
                  <a:pt x="1401396" y="1940311"/>
                </a:cubicBezTo>
                <a:cubicBezTo>
                  <a:pt x="1921177" y="1288912"/>
                  <a:pt x="2453565" y="599395"/>
                  <a:pt x="2862206" y="0"/>
                </a:cubicBezTo>
                <a:cubicBezTo>
                  <a:pt x="3190930" y="248171"/>
                  <a:pt x="3273380" y="321865"/>
                  <a:pt x="3563312" y="518870"/>
                </a:cubicBezTo>
                <a:cubicBezTo>
                  <a:pt x="3188361" y="1007552"/>
                  <a:pt x="1988220" y="2622508"/>
                  <a:pt x="1590967" y="3122341"/>
                </a:cubicBezTo>
                <a:lnTo>
                  <a:pt x="0" y="1923925"/>
                </a:lnTo>
                <a:lnTo>
                  <a:pt x="535259" y="1299012"/>
                </a:lnTo>
                <a:close/>
              </a:path>
            </a:pathLst>
          </a:custGeom>
          <a:noFill/>
          <a:ln w="28575">
            <a:solidFill>
              <a:srgbClr val="00A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37779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8007289" cy="812772"/>
          </a:xfrm>
        </p:spPr>
        <p:txBody>
          <a:bodyPr/>
          <a:lstStyle/>
          <a:p>
            <a:r>
              <a:rPr lang="da-DK" sz="2400" dirty="0" smtClean="0"/>
              <a:t>        </a:t>
            </a:r>
            <a:r>
              <a:rPr lang="da-DK" sz="2400" dirty="0"/>
              <a:t>GLM 8 – for arealer i </a:t>
            </a:r>
            <a:r>
              <a:rPr lang="da-DK" sz="2400" dirty="0" err="1"/>
              <a:t>omdrift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8007289" cy="4886325"/>
          </a:xfrm>
        </p:spPr>
        <p:txBody>
          <a:bodyPr/>
          <a:lstStyle/>
          <a:p>
            <a:pPr>
              <a:buNone/>
            </a:pPr>
            <a:r>
              <a:rPr lang="da-DK" dirty="0" smtClean="0">
                <a:solidFill>
                  <a:schemeClr val="accent2"/>
                </a:solidFill>
              </a:rPr>
              <a:t>Hvordan du kan opfylde på plejegræs:</a:t>
            </a:r>
          </a:p>
          <a:p>
            <a:pPr>
              <a:buNone/>
            </a:pPr>
            <a:endParaRPr lang="da-DK" b="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/>
            </a:pPr>
            <a:r>
              <a:rPr lang="da-DK" b="0" dirty="0" smtClean="0">
                <a:solidFill>
                  <a:schemeClr val="accent2"/>
                </a:solidFill>
              </a:rPr>
              <a:t>Markkrat</a:t>
            </a:r>
            <a:r>
              <a:rPr lang="da-DK" b="0" dirty="0">
                <a:solidFill>
                  <a:schemeClr val="accent2"/>
                </a:solidFill>
              </a:rPr>
              <a:t>, GLM-søer og </a:t>
            </a:r>
            <a:r>
              <a:rPr lang="da-DK" b="0" dirty="0" smtClean="0">
                <a:solidFill>
                  <a:schemeClr val="accent2"/>
                </a:solidFill>
              </a:rPr>
              <a:t>-fortidsminder </a:t>
            </a:r>
            <a:br>
              <a:rPr lang="da-DK" b="0" dirty="0" smtClean="0">
                <a:solidFill>
                  <a:schemeClr val="accent2"/>
                </a:solidFill>
              </a:rPr>
            </a:br>
            <a:r>
              <a:rPr lang="da-DK" b="0" dirty="0" smtClean="0">
                <a:solidFill>
                  <a:schemeClr val="accent2"/>
                </a:solidFill>
              </a:rPr>
              <a:t>medregnes til GLM 8 – hvis registreret i IMK!</a:t>
            </a:r>
          </a:p>
          <a:p>
            <a:pPr marL="457200" indent="-457200">
              <a:buAutoNum type="arabicPeriod"/>
            </a:pPr>
            <a:endParaRPr lang="da-DK" b="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/>
            </a:pPr>
            <a:r>
              <a:rPr lang="da-DK" b="0" dirty="0" smtClean="0">
                <a:solidFill>
                  <a:schemeClr val="accent2"/>
                </a:solidFill>
              </a:rPr>
              <a:t>”Småbiotoper”  kan medregnes:</a:t>
            </a:r>
            <a:br>
              <a:rPr lang="da-DK" b="0" dirty="0" smtClean="0">
                <a:solidFill>
                  <a:schemeClr val="accent2"/>
                </a:solidFill>
              </a:rPr>
            </a:br>
            <a:r>
              <a:rPr lang="da-DK" b="0" dirty="0" smtClean="0">
                <a:solidFill>
                  <a:schemeClr val="accent2"/>
                </a:solidFill>
              </a:rPr>
              <a:t>- delarealer, hvor du undlader at tage slæt</a:t>
            </a:r>
            <a:br>
              <a:rPr lang="da-DK" b="0" dirty="0" smtClean="0">
                <a:solidFill>
                  <a:schemeClr val="accent2"/>
                </a:solidFill>
              </a:rPr>
            </a:br>
            <a:r>
              <a:rPr lang="da-DK" b="0" dirty="0" smtClean="0">
                <a:solidFill>
                  <a:schemeClr val="accent2"/>
                </a:solidFill>
              </a:rPr>
              <a:t>- delarealer, som frahegnes dit græsningsareal </a:t>
            </a:r>
          </a:p>
          <a:p>
            <a:r>
              <a:rPr lang="da-DK" b="0" dirty="0" smtClean="0">
                <a:solidFill>
                  <a:schemeClr val="accent2"/>
                </a:solidFill>
              </a:rPr>
              <a:t/>
            </a:r>
            <a:br>
              <a:rPr lang="da-DK" b="0" dirty="0" smtClean="0">
                <a:solidFill>
                  <a:schemeClr val="accent2"/>
                </a:solidFill>
              </a:rPr>
            </a:br>
            <a:r>
              <a:rPr lang="da-DK" b="0" dirty="0" smtClean="0">
                <a:solidFill>
                  <a:schemeClr val="accent2"/>
                </a:solidFill>
              </a:rPr>
              <a:t>”Småbiotoper” vil indgå i fleksibiliteten </a:t>
            </a:r>
          </a:p>
          <a:p>
            <a:endParaRPr lang="da-DK" b="0" dirty="0" smtClean="0">
              <a:solidFill>
                <a:schemeClr val="accent2"/>
              </a:solidFill>
            </a:endParaRPr>
          </a:p>
          <a:p>
            <a:r>
              <a:rPr lang="da-DK" dirty="0" smtClean="0">
                <a:solidFill>
                  <a:schemeClr val="accent2"/>
                </a:solidFill>
              </a:rPr>
              <a:t>HUSK</a:t>
            </a:r>
            <a:r>
              <a:rPr lang="da-DK" b="0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da-DK" b="0" dirty="0" smtClean="0">
                <a:solidFill>
                  <a:schemeClr val="accent2"/>
                </a:solidFill>
              </a:rPr>
              <a:t>Min </a:t>
            </a:r>
            <a:r>
              <a:rPr lang="da-DK" b="0" dirty="0">
                <a:solidFill>
                  <a:schemeClr val="accent2"/>
                </a:solidFill>
              </a:rPr>
              <a:t>5 meter mellem hver småbiotop</a:t>
            </a:r>
            <a:endParaRPr lang="da-DK" b="0" dirty="0" smtClean="0">
              <a:solidFill>
                <a:schemeClr val="accent2"/>
              </a:solidFill>
            </a:endParaRPr>
          </a:p>
          <a:p>
            <a:r>
              <a:rPr lang="da-DK" b="0" dirty="0" smtClean="0">
                <a:solidFill>
                  <a:schemeClr val="accent2"/>
                </a:solidFill>
              </a:rPr>
              <a:t>Indtegn som ”småbiotop til GLM 8” i IMK</a:t>
            </a:r>
          </a:p>
          <a:p>
            <a:endParaRPr lang="da-DK" b="0" dirty="0">
              <a:solidFill>
                <a:schemeClr val="accent2"/>
              </a:solidFill>
            </a:endParaRPr>
          </a:p>
          <a:p>
            <a:r>
              <a:rPr lang="da-DK" dirty="0" smtClean="0">
                <a:solidFill>
                  <a:schemeClr val="accent2"/>
                </a:solidFill>
              </a:rPr>
              <a:t>IKKE på PLG</a:t>
            </a:r>
            <a:r>
              <a:rPr lang="da-DK" b="0" dirty="0" smtClean="0">
                <a:solidFill>
                  <a:schemeClr val="accent2"/>
                </a:solidFill>
              </a:rPr>
              <a:t>: Alle typer brak og bræmmer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sp>
        <p:nvSpPr>
          <p:cNvPr id="12" name="Rektangel 11"/>
          <p:cNvSpPr/>
          <p:nvPr/>
        </p:nvSpPr>
        <p:spPr>
          <a:xfrm>
            <a:off x="10774932" y="2708920"/>
            <a:ext cx="1413893" cy="39604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Intet indhold her. </a:t>
            </a:r>
            <a:br>
              <a:rPr lang="da-DK" sz="1200" dirty="0" smtClean="0">
                <a:solidFill>
                  <a:prstClr val="white"/>
                </a:solidFill>
              </a:rPr>
            </a:br>
            <a:r>
              <a:rPr lang="da-DK" sz="1200" dirty="0" smtClean="0">
                <a:solidFill>
                  <a:prstClr val="white"/>
                </a:solidFill>
              </a:rPr>
              <a:t>Vil blive dækket af visning af oplægsholder. </a:t>
            </a:r>
          </a:p>
          <a:p>
            <a:pPr algn="ctr"/>
            <a:endParaRPr lang="da-DK" sz="1200" dirty="0">
              <a:solidFill>
                <a:prstClr val="white"/>
              </a:solidFill>
            </a:endParaRPr>
          </a:p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Husk at slette den gule boks, når du er færdig med din præsentation.</a:t>
            </a:r>
          </a:p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pic>
        <p:nvPicPr>
          <p:cNvPr id="10" name="Pladsholder til 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 b="5858"/>
          <a:stretch>
            <a:fillRect/>
          </a:stretch>
        </p:blipFill>
        <p:spPr>
          <a:xfrm>
            <a:off x="7750596" y="0"/>
            <a:ext cx="5826358" cy="6858000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148398" y="6398801"/>
            <a:ext cx="6314165" cy="198552"/>
          </a:xfrm>
        </p:spPr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11</a:t>
            </a:fld>
            <a:endParaRPr lang="da-DK" dirty="0">
              <a:solidFill>
                <a:srgbClr val="007A6C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3346" y="857250"/>
            <a:ext cx="6858000" cy="5143500"/>
          </a:xfrm>
          <a:prstGeom prst="rect">
            <a:avLst/>
          </a:prstGeom>
        </p:spPr>
      </p:pic>
      <p:sp>
        <p:nvSpPr>
          <p:cNvPr id="11" name="Rektangel 12"/>
          <p:cNvSpPr/>
          <p:nvPr/>
        </p:nvSpPr>
        <p:spPr>
          <a:xfrm>
            <a:off x="558716" y="260648"/>
            <a:ext cx="557284" cy="471086"/>
          </a:xfrm>
          <a:custGeom>
            <a:avLst/>
            <a:gdLst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0 w 2102502"/>
              <a:gd name="connsiteY3" fmla="*/ 1182473 h 1182473"/>
              <a:gd name="connsiteX4" fmla="*/ 0 w 2102502"/>
              <a:gd name="connsiteY4" fmla="*/ 0 h 1182473"/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955347 w 2102502"/>
              <a:gd name="connsiteY3" fmla="*/ 975836 h 1182473"/>
              <a:gd name="connsiteX4" fmla="*/ 0 w 2102502"/>
              <a:gd name="connsiteY4" fmla="*/ 1182473 h 1182473"/>
              <a:gd name="connsiteX5" fmla="*/ 0 w 2102502"/>
              <a:gd name="connsiteY5" fmla="*/ 0 h 1182473"/>
              <a:gd name="connsiteX0" fmla="*/ 0 w 2102502"/>
              <a:gd name="connsiteY0" fmla="*/ 14 h 1182487"/>
              <a:gd name="connsiteX1" fmla="*/ 1011103 w 2102502"/>
              <a:gd name="connsiteY1" fmla="*/ 161811 h 1182487"/>
              <a:gd name="connsiteX2" fmla="*/ 2102502 w 2102502"/>
              <a:gd name="connsiteY2" fmla="*/ 14 h 1182487"/>
              <a:gd name="connsiteX3" fmla="*/ 2102502 w 2102502"/>
              <a:gd name="connsiteY3" fmla="*/ 1182487 h 1182487"/>
              <a:gd name="connsiteX4" fmla="*/ 955347 w 2102502"/>
              <a:gd name="connsiteY4" fmla="*/ 975850 h 1182487"/>
              <a:gd name="connsiteX5" fmla="*/ 0 w 2102502"/>
              <a:gd name="connsiteY5" fmla="*/ 1182487 h 1182487"/>
              <a:gd name="connsiteX6" fmla="*/ 0 w 2102502"/>
              <a:gd name="connsiteY6" fmla="*/ 14 h 1182487"/>
              <a:gd name="connsiteX0" fmla="*/ 0 w 6217302"/>
              <a:gd name="connsiteY0" fmla="*/ 1193180 h 1193180"/>
              <a:gd name="connsiteX1" fmla="*/ 5125903 w 6217302"/>
              <a:gd name="connsiteY1" fmla="*/ 161797 h 1193180"/>
              <a:gd name="connsiteX2" fmla="*/ 6217302 w 6217302"/>
              <a:gd name="connsiteY2" fmla="*/ 0 h 1193180"/>
              <a:gd name="connsiteX3" fmla="*/ 6217302 w 6217302"/>
              <a:gd name="connsiteY3" fmla="*/ 1182473 h 1193180"/>
              <a:gd name="connsiteX4" fmla="*/ 5070147 w 6217302"/>
              <a:gd name="connsiteY4" fmla="*/ 975836 h 1193180"/>
              <a:gd name="connsiteX5" fmla="*/ 4114800 w 6217302"/>
              <a:gd name="connsiteY5" fmla="*/ 1182473 h 1193180"/>
              <a:gd name="connsiteX6" fmla="*/ 0 w 6217302"/>
              <a:gd name="connsiteY6" fmla="*/ 1193180 h 1193180"/>
              <a:gd name="connsiteX0" fmla="*/ 434898 w 6652200"/>
              <a:gd name="connsiteY0" fmla="*/ 1193180 h 1818093"/>
              <a:gd name="connsiteX1" fmla="*/ 5560801 w 6652200"/>
              <a:gd name="connsiteY1" fmla="*/ 161797 h 1818093"/>
              <a:gd name="connsiteX2" fmla="*/ 6652200 w 6652200"/>
              <a:gd name="connsiteY2" fmla="*/ 0 h 1818093"/>
              <a:gd name="connsiteX3" fmla="*/ 6652200 w 6652200"/>
              <a:gd name="connsiteY3" fmla="*/ 1182473 h 1818093"/>
              <a:gd name="connsiteX4" fmla="*/ 5505045 w 6652200"/>
              <a:gd name="connsiteY4" fmla="*/ 975836 h 1818093"/>
              <a:gd name="connsiteX5" fmla="*/ 0 w 6652200"/>
              <a:gd name="connsiteY5" fmla="*/ 1818093 h 1818093"/>
              <a:gd name="connsiteX6" fmla="*/ 434898 w 6652200"/>
              <a:gd name="connsiteY6" fmla="*/ 1193180 h 1818093"/>
              <a:gd name="connsiteX0" fmla="*/ 434898 w 6652200"/>
              <a:gd name="connsiteY0" fmla="*/ 1193180 h 3016510"/>
              <a:gd name="connsiteX1" fmla="*/ 5560801 w 6652200"/>
              <a:gd name="connsiteY1" fmla="*/ 161797 h 3016510"/>
              <a:gd name="connsiteX2" fmla="*/ 6652200 w 6652200"/>
              <a:gd name="connsiteY2" fmla="*/ 0 h 3016510"/>
              <a:gd name="connsiteX3" fmla="*/ 6652200 w 6652200"/>
              <a:gd name="connsiteY3" fmla="*/ 1182473 h 3016510"/>
              <a:gd name="connsiteX4" fmla="*/ 1590967 w 6652200"/>
              <a:gd name="connsiteY4" fmla="*/ 3016509 h 3016510"/>
              <a:gd name="connsiteX5" fmla="*/ 0 w 6652200"/>
              <a:gd name="connsiteY5" fmla="*/ 1818093 h 3016510"/>
              <a:gd name="connsiteX6" fmla="*/ 434898 w 6652200"/>
              <a:gd name="connsiteY6" fmla="*/ 1193180 h 3016510"/>
              <a:gd name="connsiteX0" fmla="*/ 434898 w 6652200"/>
              <a:gd name="connsiteY0" fmla="*/ 1193180 h 3016509"/>
              <a:gd name="connsiteX1" fmla="*/ 5560801 w 6652200"/>
              <a:gd name="connsiteY1" fmla="*/ 161797 h 3016509"/>
              <a:gd name="connsiteX2" fmla="*/ 6652200 w 6652200"/>
              <a:gd name="connsiteY2" fmla="*/ 0 h 3016509"/>
              <a:gd name="connsiteX3" fmla="*/ 6652200 w 6652200"/>
              <a:gd name="connsiteY3" fmla="*/ 1182473 h 3016509"/>
              <a:gd name="connsiteX4" fmla="*/ 1590967 w 6652200"/>
              <a:gd name="connsiteY4" fmla="*/ 3016509 h 3016509"/>
              <a:gd name="connsiteX5" fmla="*/ 0 w 6652200"/>
              <a:gd name="connsiteY5" fmla="*/ 1818093 h 3016509"/>
              <a:gd name="connsiteX6" fmla="*/ 434898 w 6652200"/>
              <a:gd name="connsiteY6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535259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535259 w 6652200"/>
              <a:gd name="connsiteY7" fmla="*/ 1193180 h 3016509"/>
              <a:gd name="connsiteX0" fmla="*/ 535259 w 6652200"/>
              <a:gd name="connsiteY0" fmla="*/ 1299012 h 3122341"/>
              <a:gd name="connsiteX1" fmla="*/ 1367942 w 6652200"/>
              <a:gd name="connsiteY1" fmla="*/ 1929160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62470"/>
              <a:gd name="connsiteY0" fmla="*/ 1308239 h 3131568"/>
              <a:gd name="connsiteX1" fmla="*/ 1401396 w 6662470"/>
              <a:gd name="connsiteY1" fmla="*/ 1949538 h 3131568"/>
              <a:gd name="connsiteX2" fmla="*/ 2862206 w 6662470"/>
              <a:gd name="connsiteY2" fmla="*/ 9227 h 3131568"/>
              <a:gd name="connsiteX3" fmla="*/ 6652200 w 6662470"/>
              <a:gd name="connsiteY3" fmla="*/ 1297532 h 3131568"/>
              <a:gd name="connsiteX4" fmla="*/ 1590967 w 6662470"/>
              <a:gd name="connsiteY4" fmla="*/ 3131568 h 3131568"/>
              <a:gd name="connsiteX5" fmla="*/ 0 w 6662470"/>
              <a:gd name="connsiteY5" fmla="*/ 1933152 h 3131568"/>
              <a:gd name="connsiteX6" fmla="*/ 535259 w 6662470"/>
              <a:gd name="connsiteY6" fmla="*/ 1308239 h 3131568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563312"/>
              <a:gd name="connsiteY0" fmla="*/ 1316329 h 3139658"/>
              <a:gd name="connsiteX1" fmla="*/ 1401396 w 3563312"/>
              <a:gd name="connsiteY1" fmla="*/ 1957628 h 3139658"/>
              <a:gd name="connsiteX2" fmla="*/ 2862206 w 3563312"/>
              <a:gd name="connsiteY2" fmla="*/ 17317 h 3139658"/>
              <a:gd name="connsiteX3" fmla="*/ 3563312 w 3563312"/>
              <a:gd name="connsiteY3" fmla="*/ 536187 h 3139658"/>
              <a:gd name="connsiteX4" fmla="*/ 1590967 w 3563312"/>
              <a:gd name="connsiteY4" fmla="*/ 3139658 h 3139658"/>
              <a:gd name="connsiteX5" fmla="*/ 0 w 3563312"/>
              <a:gd name="connsiteY5" fmla="*/ 1941242 h 3139658"/>
              <a:gd name="connsiteX6" fmla="*/ 535259 w 3563312"/>
              <a:gd name="connsiteY6" fmla="*/ 1316329 h 3139658"/>
              <a:gd name="connsiteX0" fmla="*/ 535259 w 3563312"/>
              <a:gd name="connsiteY0" fmla="*/ 1299012 h 3122341"/>
              <a:gd name="connsiteX1" fmla="*/ 1401396 w 3563312"/>
              <a:gd name="connsiteY1" fmla="*/ 1940311 h 3122341"/>
              <a:gd name="connsiteX2" fmla="*/ 2862206 w 3563312"/>
              <a:gd name="connsiteY2" fmla="*/ 0 h 3122341"/>
              <a:gd name="connsiteX3" fmla="*/ 3563312 w 3563312"/>
              <a:gd name="connsiteY3" fmla="*/ 518870 h 3122341"/>
              <a:gd name="connsiteX4" fmla="*/ 1590967 w 3563312"/>
              <a:gd name="connsiteY4" fmla="*/ 3122341 h 3122341"/>
              <a:gd name="connsiteX5" fmla="*/ 0 w 3563312"/>
              <a:gd name="connsiteY5" fmla="*/ 1923925 h 3122341"/>
              <a:gd name="connsiteX6" fmla="*/ 535259 w 3563312"/>
              <a:gd name="connsiteY6" fmla="*/ 1299012 h 31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312" h="3122341">
                <a:moveTo>
                  <a:pt x="535259" y="1299012"/>
                </a:moveTo>
                <a:cubicBezTo>
                  <a:pt x="989991" y="1673450"/>
                  <a:pt x="1004279" y="1710764"/>
                  <a:pt x="1401396" y="1940311"/>
                </a:cubicBezTo>
                <a:cubicBezTo>
                  <a:pt x="1921177" y="1288912"/>
                  <a:pt x="2453565" y="599395"/>
                  <a:pt x="2862206" y="0"/>
                </a:cubicBezTo>
                <a:cubicBezTo>
                  <a:pt x="3190930" y="248171"/>
                  <a:pt x="3273380" y="321865"/>
                  <a:pt x="3563312" y="518870"/>
                </a:cubicBezTo>
                <a:cubicBezTo>
                  <a:pt x="3188361" y="1007552"/>
                  <a:pt x="1988220" y="2622508"/>
                  <a:pt x="1590967" y="3122341"/>
                </a:cubicBezTo>
                <a:lnTo>
                  <a:pt x="0" y="1923925"/>
                </a:lnTo>
                <a:lnTo>
                  <a:pt x="535259" y="1299012"/>
                </a:lnTo>
                <a:close/>
              </a:path>
            </a:pathLst>
          </a:custGeom>
          <a:noFill/>
          <a:ln w="28575">
            <a:solidFill>
              <a:srgbClr val="00A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25527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8007289" cy="812772"/>
          </a:xfrm>
        </p:spPr>
        <p:txBody>
          <a:bodyPr/>
          <a:lstStyle/>
          <a:p>
            <a:r>
              <a:rPr lang="da-DK" sz="2400" dirty="0" smtClean="0"/>
              <a:t>Når du fremover skal søge nyt tilsagn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1" y="1195389"/>
            <a:ext cx="6594940" cy="488632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da-DK" u="sng" dirty="0" smtClean="0">
                <a:solidFill>
                  <a:srgbClr val="00A9B7"/>
                </a:solidFill>
              </a:rPr>
              <a:t>NYT</a:t>
            </a:r>
            <a:r>
              <a:rPr lang="da-DK" dirty="0">
                <a:solidFill>
                  <a:srgbClr val="00A9B7"/>
                </a:solidFill>
              </a:rPr>
              <a:t>: </a:t>
            </a:r>
            <a:r>
              <a:rPr lang="da-DK" dirty="0" smtClean="0">
                <a:solidFill>
                  <a:srgbClr val="00A9B7"/>
                </a:solidFill>
              </a:rPr>
              <a:t>Tilsagnsperioden </a:t>
            </a:r>
            <a:r>
              <a:rPr lang="da-DK" dirty="0">
                <a:solidFill>
                  <a:srgbClr val="00A9B7"/>
                </a:solidFill>
              </a:rPr>
              <a:t>følger kalenderåret</a:t>
            </a:r>
          </a:p>
          <a:p>
            <a:pPr>
              <a:lnSpc>
                <a:spcPct val="150000"/>
              </a:lnSpc>
            </a:pPr>
            <a:endParaRPr lang="da-DK" dirty="0" smtClean="0">
              <a:solidFill>
                <a:srgbClr val="00A9B7"/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rgbClr val="00A9B7"/>
                </a:solidFill>
              </a:rPr>
              <a:t>Når du søger nyt tilsagn i 2023</a:t>
            </a:r>
          </a:p>
          <a:p>
            <a:pPr>
              <a:buNone/>
            </a:pPr>
            <a:endParaRPr lang="da-DK" b="0" dirty="0">
              <a:solidFill>
                <a:srgbClr val="00A9B7"/>
              </a:solidFill>
            </a:endParaRPr>
          </a:p>
          <a:p>
            <a:pPr>
              <a:buNone/>
            </a:pPr>
            <a:r>
              <a:rPr lang="da-DK" b="0" dirty="0">
                <a:solidFill>
                  <a:srgbClr val="00A9B7"/>
                </a:solidFill>
              </a:rPr>
              <a:t>Tilsagnsperiode: 1. januar 2024 – 31. december 2028 </a:t>
            </a:r>
          </a:p>
          <a:p>
            <a:pPr>
              <a:buNone/>
            </a:pPr>
            <a:endParaRPr lang="da-DK" b="0" dirty="0" smtClean="0">
              <a:solidFill>
                <a:srgbClr val="00A9B7"/>
              </a:solidFill>
            </a:endParaRPr>
          </a:p>
          <a:p>
            <a:pPr>
              <a:buNone/>
            </a:pPr>
            <a:r>
              <a:rPr lang="da-DK" b="0" dirty="0" smtClean="0">
                <a:solidFill>
                  <a:srgbClr val="00A9B7"/>
                </a:solidFill>
              </a:rPr>
              <a:t>Søges </a:t>
            </a:r>
            <a:r>
              <a:rPr lang="da-DK" b="0" dirty="0">
                <a:solidFill>
                  <a:srgbClr val="00A9B7"/>
                </a:solidFill>
              </a:rPr>
              <a:t>i </a:t>
            </a:r>
            <a:r>
              <a:rPr lang="da-DK" b="0" dirty="0" smtClean="0">
                <a:solidFill>
                  <a:srgbClr val="00A9B7"/>
                </a:solidFill>
              </a:rPr>
              <a:t>tilsagnsskema: forventet i juli </a:t>
            </a:r>
            <a:r>
              <a:rPr lang="da-DK" b="0" dirty="0">
                <a:solidFill>
                  <a:srgbClr val="00A9B7"/>
                </a:solidFill>
              </a:rPr>
              <a:t>– september 2023</a:t>
            </a:r>
          </a:p>
          <a:p>
            <a:pPr>
              <a:lnSpc>
                <a:spcPct val="150000"/>
              </a:lnSpc>
            </a:pPr>
            <a:r>
              <a:rPr lang="da-DK" b="0" dirty="0">
                <a:solidFill>
                  <a:srgbClr val="00A9B7"/>
                </a:solidFill>
              </a:rPr>
              <a:t>Første </a:t>
            </a:r>
            <a:r>
              <a:rPr lang="da-DK" b="0" dirty="0" smtClean="0">
                <a:solidFill>
                  <a:srgbClr val="00A9B7"/>
                </a:solidFill>
              </a:rPr>
              <a:t>udbetaling søges </a:t>
            </a:r>
            <a:r>
              <a:rPr lang="da-DK" b="0" dirty="0">
                <a:solidFill>
                  <a:srgbClr val="00A9B7"/>
                </a:solidFill>
              </a:rPr>
              <a:t>i Fællesskema 2024</a:t>
            </a:r>
          </a:p>
          <a:p>
            <a:pPr>
              <a:lnSpc>
                <a:spcPct val="150000"/>
              </a:lnSpc>
              <a:buNone/>
            </a:pPr>
            <a:endParaRPr lang="da-DK" b="0" dirty="0">
              <a:solidFill>
                <a:srgbClr val="00A9B7"/>
              </a:solidFill>
            </a:endParaRPr>
          </a:p>
          <a:p>
            <a:pPr>
              <a:buNone/>
            </a:pPr>
            <a:endParaRPr lang="da-DK" dirty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148398" y="6398801"/>
            <a:ext cx="5954125" cy="198552"/>
          </a:xfrm>
        </p:spPr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1916832"/>
            <a:ext cx="3734625" cy="3732834"/>
          </a:xfrm>
          <a:prstGeom prst="rect">
            <a:avLst/>
          </a:prstGeom>
        </p:spPr>
      </p:pic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12</a:t>
            </a:fld>
            <a:endParaRPr lang="da-DK" dirty="0">
              <a:solidFill>
                <a:srgbClr val="007A6C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93" y="2636912"/>
            <a:ext cx="1772816" cy="177281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61" y="2514850"/>
            <a:ext cx="1138435" cy="11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"/>
          <a:stretch/>
        </p:blipFill>
        <p:spPr>
          <a:xfrm rot="10800000">
            <a:off x="0" y="-387424"/>
            <a:ext cx="12215093" cy="8782834"/>
          </a:xfrm>
          <a:prstGeom prst="rect">
            <a:avLst/>
          </a:prstGeom>
        </p:spPr>
      </p:pic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0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/>
          <a:stretch/>
        </p:blipFill>
        <p:spPr>
          <a:xfrm>
            <a:off x="-170284" y="-1"/>
            <a:ext cx="4738558" cy="6894141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21804" y="1268760"/>
            <a:ext cx="10886431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4000" dirty="0">
              <a:solidFill>
                <a:prstClr val="white"/>
              </a:solidFill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632019" y="3781345"/>
            <a:ext cx="3422676" cy="25970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6654356" y="1763524"/>
            <a:ext cx="44806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b="1" dirty="0" smtClean="0">
                <a:solidFill>
                  <a:srgbClr val="007A6C"/>
                </a:solidFill>
              </a:rPr>
              <a:t>Ordningen videreføres</a:t>
            </a:r>
            <a:endParaRPr lang="da-DK" sz="2400" b="1" dirty="0">
              <a:solidFill>
                <a:srgbClr val="007A6C"/>
              </a:solidFill>
            </a:endParaRPr>
          </a:p>
        </p:txBody>
      </p:sp>
      <p:sp>
        <p:nvSpPr>
          <p:cNvPr id="28" name="Tekstfelt 27"/>
          <p:cNvSpPr txBox="1"/>
          <p:nvPr/>
        </p:nvSpPr>
        <p:spPr>
          <a:xfrm>
            <a:off x="6683802" y="3212976"/>
            <a:ext cx="33710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b="1" dirty="0" smtClean="0">
                <a:solidFill>
                  <a:srgbClr val="007A6C"/>
                </a:solidFill>
              </a:rPr>
              <a:t>Hvad er nyt i 2023?</a:t>
            </a:r>
            <a:endParaRPr lang="da-DK" sz="2400" b="1" dirty="0">
              <a:solidFill>
                <a:srgbClr val="007A6C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>
          <a:xfrm>
            <a:off x="195352" y="836712"/>
            <a:ext cx="4372921" cy="1897062"/>
          </a:xfrm>
        </p:spPr>
        <p:txBody>
          <a:bodyPr/>
          <a:lstStyle/>
          <a:p>
            <a:r>
              <a:rPr lang="da-DK" sz="4000" dirty="0" smtClean="0"/>
              <a:t>Overblik </a:t>
            </a:r>
            <a:endParaRPr lang="da-DK" sz="4000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sp>
        <p:nvSpPr>
          <p:cNvPr id="13" name="Kombinationstegning 12"/>
          <p:cNvSpPr/>
          <p:nvPr/>
        </p:nvSpPr>
        <p:spPr>
          <a:xfrm>
            <a:off x="5923276" y="1690326"/>
            <a:ext cx="459168" cy="442530"/>
          </a:xfrm>
          <a:custGeom>
            <a:avLst/>
            <a:gdLst>
              <a:gd name="connsiteX0" fmla="*/ 627363 w 1351014"/>
              <a:gd name="connsiteY0" fmla="*/ 497564 h 1302061"/>
              <a:gd name="connsiteX1" fmla="*/ 289338 w 1351014"/>
              <a:gd name="connsiteY1" fmla="*/ 181208 h 1302061"/>
              <a:gd name="connsiteX2" fmla="*/ 3317 w 1351014"/>
              <a:gd name="connsiteY2" fmla="*/ 536567 h 1302061"/>
              <a:gd name="connsiteX3" fmla="*/ 484352 w 1351014"/>
              <a:gd name="connsiteY3" fmla="*/ 662243 h 1302061"/>
              <a:gd name="connsiteX4" fmla="*/ 98658 w 1351014"/>
              <a:gd name="connsiteY4" fmla="*/ 878925 h 1302061"/>
              <a:gd name="connsiteX5" fmla="*/ 189664 w 1351014"/>
              <a:gd name="connsiteY5" fmla="*/ 1247285 h 1302061"/>
              <a:gd name="connsiteX6" fmla="*/ 614362 w 1351014"/>
              <a:gd name="connsiteY6" fmla="*/ 831255 h 1302061"/>
              <a:gd name="connsiteX7" fmla="*/ 610028 w 1351014"/>
              <a:gd name="connsiteY7" fmla="*/ 1281955 h 1302061"/>
              <a:gd name="connsiteX8" fmla="*/ 1164735 w 1351014"/>
              <a:gd name="connsiteY8" fmla="*/ 1182281 h 1302061"/>
              <a:gd name="connsiteX9" fmla="*/ 748705 w 1351014"/>
              <a:gd name="connsiteY9" fmla="*/ 813921 h 1302061"/>
              <a:gd name="connsiteX10" fmla="*/ 1303412 w 1351014"/>
              <a:gd name="connsiteY10" fmla="*/ 818254 h 1302061"/>
              <a:gd name="connsiteX11" fmla="*/ 1260076 w 1351014"/>
              <a:gd name="connsiteY11" fmla="*/ 497564 h 1302061"/>
              <a:gd name="connsiteX12" fmla="*/ 761706 w 1351014"/>
              <a:gd name="connsiteY12" fmla="*/ 627574 h 1302061"/>
              <a:gd name="connsiteX13" fmla="*/ 1234074 w 1351014"/>
              <a:gd name="connsiteY13" fmla="*/ 302550 h 1302061"/>
              <a:gd name="connsiteX14" fmla="*/ 779040 w 1351014"/>
              <a:gd name="connsiteY14" fmla="*/ 3528 h 1302061"/>
              <a:gd name="connsiteX15" fmla="*/ 627363 w 1351014"/>
              <a:gd name="connsiteY15" fmla="*/ 497564 h 130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1014" h="1302061">
                <a:moveTo>
                  <a:pt x="627363" y="497564"/>
                </a:moveTo>
                <a:cubicBezTo>
                  <a:pt x="545746" y="527177"/>
                  <a:pt x="393345" y="174708"/>
                  <a:pt x="289338" y="181208"/>
                </a:cubicBezTo>
                <a:cubicBezTo>
                  <a:pt x="185331" y="187708"/>
                  <a:pt x="-29185" y="456394"/>
                  <a:pt x="3317" y="536567"/>
                </a:cubicBezTo>
                <a:cubicBezTo>
                  <a:pt x="35819" y="616740"/>
                  <a:pt x="468462" y="605183"/>
                  <a:pt x="484352" y="662243"/>
                </a:cubicBezTo>
                <a:cubicBezTo>
                  <a:pt x="500242" y="719303"/>
                  <a:pt x="147773" y="781418"/>
                  <a:pt x="98658" y="878925"/>
                </a:cubicBezTo>
                <a:cubicBezTo>
                  <a:pt x="49543" y="976432"/>
                  <a:pt x="103713" y="1255230"/>
                  <a:pt x="189664" y="1247285"/>
                </a:cubicBezTo>
                <a:cubicBezTo>
                  <a:pt x="275615" y="1239340"/>
                  <a:pt x="544301" y="825477"/>
                  <a:pt x="614362" y="831255"/>
                </a:cubicBezTo>
                <a:cubicBezTo>
                  <a:pt x="684423" y="837033"/>
                  <a:pt x="518299" y="1223451"/>
                  <a:pt x="610028" y="1281955"/>
                </a:cubicBezTo>
                <a:cubicBezTo>
                  <a:pt x="701757" y="1340459"/>
                  <a:pt x="1141622" y="1260287"/>
                  <a:pt x="1164735" y="1182281"/>
                </a:cubicBezTo>
                <a:cubicBezTo>
                  <a:pt x="1187848" y="1104275"/>
                  <a:pt x="725592" y="874592"/>
                  <a:pt x="748705" y="813921"/>
                </a:cubicBezTo>
                <a:cubicBezTo>
                  <a:pt x="771818" y="753250"/>
                  <a:pt x="1218184" y="870980"/>
                  <a:pt x="1303412" y="818254"/>
                </a:cubicBezTo>
                <a:cubicBezTo>
                  <a:pt x="1388641" y="765528"/>
                  <a:pt x="1350360" y="529344"/>
                  <a:pt x="1260076" y="497564"/>
                </a:cubicBezTo>
                <a:cubicBezTo>
                  <a:pt x="1169792" y="465784"/>
                  <a:pt x="766040" y="660076"/>
                  <a:pt x="761706" y="627574"/>
                </a:cubicBezTo>
                <a:cubicBezTo>
                  <a:pt x="757372" y="595072"/>
                  <a:pt x="1231185" y="406558"/>
                  <a:pt x="1234074" y="302550"/>
                </a:cubicBezTo>
                <a:cubicBezTo>
                  <a:pt x="1236963" y="198542"/>
                  <a:pt x="878714" y="-31141"/>
                  <a:pt x="779040" y="3528"/>
                </a:cubicBezTo>
                <a:cubicBezTo>
                  <a:pt x="679366" y="38197"/>
                  <a:pt x="708980" y="467951"/>
                  <a:pt x="627363" y="497564"/>
                </a:cubicBezTo>
                <a:close/>
              </a:path>
            </a:pathLst>
          </a:custGeom>
          <a:noFill/>
          <a:ln w="38100">
            <a:solidFill>
              <a:srgbClr val="00A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6" name="Kombinationstegning 15"/>
          <p:cNvSpPr/>
          <p:nvPr/>
        </p:nvSpPr>
        <p:spPr>
          <a:xfrm>
            <a:off x="5995284" y="3140968"/>
            <a:ext cx="459168" cy="442530"/>
          </a:xfrm>
          <a:custGeom>
            <a:avLst/>
            <a:gdLst>
              <a:gd name="connsiteX0" fmla="*/ 627363 w 1351014"/>
              <a:gd name="connsiteY0" fmla="*/ 497564 h 1302061"/>
              <a:gd name="connsiteX1" fmla="*/ 289338 w 1351014"/>
              <a:gd name="connsiteY1" fmla="*/ 181208 h 1302061"/>
              <a:gd name="connsiteX2" fmla="*/ 3317 w 1351014"/>
              <a:gd name="connsiteY2" fmla="*/ 536567 h 1302061"/>
              <a:gd name="connsiteX3" fmla="*/ 484352 w 1351014"/>
              <a:gd name="connsiteY3" fmla="*/ 662243 h 1302061"/>
              <a:gd name="connsiteX4" fmla="*/ 98658 w 1351014"/>
              <a:gd name="connsiteY4" fmla="*/ 878925 h 1302061"/>
              <a:gd name="connsiteX5" fmla="*/ 189664 w 1351014"/>
              <a:gd name="connsiteY5" fmla="*/ 1247285 h 1302061"/>
              <a:gd name="connsiteX6" fmla="*/ 614362 w 1351014"/>
              <a:gd name="connsiteY6" fmla="*/ 831255 h 1302061"/>
              <a:gd name="connsiteX7" fmla="*/ 610028 w 1351014"/>
              <a:gd name="connsiteY7" fmla="*/ 1281955 h 1302061"/>
              <a:gd name="connsiteX8" fmla="*/ 1164735 w 1351014"/>
              <a:gd name="connsiteY8" fmla="*/ 1182281 h 1302061"/>
              <a:gd name="connsiteX9" fmla="*/ 748705 w 1351014"/>
              <a:gd name="connsiteY9" fmla="*/ 813921 h 1302061"/>
              <a:gd name="connsiteX10" fmla="*/ 1303412 w 1351014"/>
              <a:gd name="connsiteY10" fmla="*/ 818254 h 1302061"/>
              <a:gd name="connsiteX11" fmla="*/ 1260076 w 1351014"/>
              <a:gd name="connsiteY11" fmla="*/ 497564 h 1302061"/>
              <a:gd name="connsiteX12" fmla="*/ 761706 w 1351014"/>
              <a:gd name="connsiteY12" fmla="*/ 627574 h 1302061"/>
              <a:gd name="connsiteX13" fmla="*/ 1234074 w 1351014"/>
              <a:gd name="connsiteY13" fmla="*/ 302550 h 1302061"/>
              <a:gd name="connsiteX14" fmla="*/ 779040 w 1351014"/>
              <a:gd name="connsiteY14" fmla="*/ 3528 h 1302061"/>
              <a:gd name="connsiteX15" fmla="*/ 627363 w 1351014"/>
              <a:gd name="connsiteY15" fmla="*/ 497564 h 130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1014" h="1302061">
                <a:moveTo>
                  <a:pt x="627363" y="497564"/>
                </a:moveTo>
                <a:cubicBezTo>
                  <a:pt x="545746" y="527177"/>
                  <a:pt x="393345" y="174708"/>
                  <a:pt x="289338" y="181208"/>
                </a:cubicBezTo>
                <a:cubicBezTo>
                  <a:pt x="185331" y="187708"/>
                  <a:pt x="-29185" y="456394"/>
                  <a:pt x="3317" y="536567"/>
                </a:cubicBezTo>
                <a:cubicBezTo>
                  <a:pt x="35819" y="616740"/>
                  <a:pt x="468462" y="605183"/>
                  <a:pt x="484352" y="662243"/>
                </a:cubicBezTo>
                <a:cubicBezTo>
                  <a:pt x="500242" y="719303"/>
                  <a:pt x="147773" y="781418"/>
                  <a:pt x="98658" y="878925"/>
                </a:cubicBezTo>
                <a:cubicBezTo>
                  <a:pt x="49543" y="976432"/>
                  <a:pt x="103713" y="1255230"/>
                  <a:pt x="189664" y="1247285"/>
                </a:cubicBezTo>
                <a:cubicBezTo>
                  <a:pt x="275615" y="1239340"/>
                  <a:pt x="544301" y="825477"/>
                  <a:pt x="614362" y="831255"/>
                </a:cubicBezTo>
                <a:cubicBezTo>
                  <a:pt x="684423" y="837033"/>
                  <a:pt x="518299" y="1223451"/>
                  <a:pt x="610028" y="1281955"/>
                </a:cubicBezTo>
                <a:cubicBezTo>
                  <a:pt x="701757" y="1340459"/>
                  <a:pt x="1141622" y="1260287"/>
                  <a:pt x="1164735" y="1182281"/>
                </a:cubicBezTo>
                <a:cubicBezTo>
                  <a:pt x="1187848" y="1104275"/>
                  <a:pt x="725592" y="874592"/>
                  <a:pt x="748705" y="813921"/>
                </a:cubicBezTo>
                <a:cubicBezTo>
                  <a:pt x="771818" y="753250"/>
                  <a:pt x="1218184" y="870980"/>
                  <a:pt x="1303412" y="818254"/>
                </a:cubicBezTo>
                <a:cubicBezTo>
                  <a:pt x="1388641" y="765528"/>
                  <a:pt x="1350360" y="529344"/>
                  <a:pt x="1260076" y="497564"/>
                </a:cubicBezTo>
                <a:cubicBezTo>
                  <a:pt x="1169792" y="465784"/>
                  <a:pt x="766040" y="660076"/>
                  <a:pt x="761706" y="627574"/>
                </a:cubicBezTo>
                <a:cubicBezTo>
                  <a:pt x="757372" y="595072"/>
                  <a:pt x="1231185" y="406558"/>
                  <a:pt x="1234074" y="302550"/>
                </a:cubicBezTo>
                <a:cubicBezTo>
                  <a:pt x="1236963" y="198542"/>
                  <a:pt x="878714" y="-31141"/>
                  <a:pt x="779040" y="3528"/>
                </a:cubicBezTo>
                <a:cubicBezTo>
                  <a:pt x="679366" y="38197"/>
                  <a:pt x="708980" y="467951"/>
                  <a:pt x="627363" y="497564"/>
                </a:cubicBezTo>
                <a:close/>
              </a:path>
            </a:pathLst>
          </a:custGeom>
          <a:noFill/>
          <a:ln w="38100">
            <a:solidFill>
              <a:srgbClr val="00A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184504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        Ordningen videreføres i 2023</a:t>
            </a:r>
            <a:endParaRPr lang="da-DK" sz="24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51517" y="1196753"/>
            <a:ext cx="6379000" cy="488599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Gældende tilsagn kører videre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Du kan fortsat søge nyt 5-årigt tilsagn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Ændringer i 2023 gælder både nye og gamle tilsagn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Kontrol</a:t>
            </a:r>
            <a:r>
              <a:rPr lang="da-DK" b="0" dirty="0">
                <a:solidFill>
                  <a:schemeClr val="accent2"/>
                </a:solidFill>
              </a:rPr>
              <a:t>: fysisk besøg hos 5 </a:t>
            </a:r>
            <a:r>
              <a:rPr lang="da-DK" b="0" dirty="0" smtClean="0">
                <a:solidFill>
                  <a:schemeClr val="accent2"/>
                </a:solidFill>
              </a:rPr>
              <a:t>%</a:t>
            </a:r>
            <a:br>
              <a:rPr lang="da-DK" b="0" dirty="0" smtClean="0">
                <a:solidFill>
                  <a:schemeClr val="accent2"/>
                </a:solidFill>
              </a:rPr>
            </a:br>
            <a:endParaRPr lang="da-DK" b="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a-DK" b="0" dirty="0" smtClean="0">
                <a:solidFill>
                  <a:schemeClr val="accent2"/>
                </a:solidFill>
              </a:rPr>
              <a:t>Nye 1-årige bioordning kan ikke kombineres med PLG</a:t>
            </a:r>
            <a:br>
              <a:rPr lang="da-DK" b="0" dirty="0" smtClean="0">
                <a:solidFill>
                  <a:schemeClr val="accent2"/>
                </a:solidFill>
              </a:rPr>
            </a:br>
            <a:endParaRPr lang="da-DK" b="0" dirty="0" smtClean="0">
              <a:solidFill>
                <a:schemeClr val="accent2"/>
              </a:solidFill>
            </a:endParaRPr>
          </a:p>
          <a:p>
            <a:endParaRPr lang="da-DK" b="0" dirty="0">
              <a:solidFill>
                <a:schemeClr val="accent2"/>
              </a:solidFill>
            </a:endParaRPr>
          </a:p>
          <a:p>
            <a:endParaRPr lang="da-DK" b="0" dirty="0">
              <a:solidFill>
                <a:schemeClr val="accent2"/>
              </a:solidFill>
            </a:endParaRPr>
          </a:p>
          <a:p>
            <a:endParaRPr lang="da-DK" b="0" dirty="0"/>
          </a:p>
          <a:p>
            <a:endParaRPr lang="da-DK" b="0" dirty="0">
              <a:solidFill>
                <a:schemeClr val="accent2"/>
              </a:solidFill>
            </a:endParaRPr>
          </a:p>
          <a:p>
            <a:endParaRPr lang="da-DK" b="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sp>
        <p:nvSpPr>
          <p:cNvPr id="11" name="Rektangel 10"/>
          <p:cNvSpPr/>
          <p:nvPr/>
        </p:nvSpPr>
        <p:spPr>
          <a:xfrm>
            <a:off x="10774932" y="2708920"/>
            <a:ext cx="1413893" cy="39604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Intet indhold her. </a:t>
            </a:r>
            <a:br>
              <a:rPr lang="da-DK" sz="1200" dirty="0" smtClean="0">
                <a:solidFill>
                  <a:prstClr val="white"/>
                </a:solidFill>
              </a:rPr>
            </a:br>
            <a:r>
              <a:rPr lang="da-DK" sz="1200" dirty="0" smtClean="0">
                <a:solidFill>
                  <a:prstClr val="white"/>
                </a:solidFill>
              </a:rPr>
              <a:t>Vil blive dækket af visning af oplægsholder. </a:t>
            </a:r>
          </a:p>
          <a:p>
            <a:pPr algn="ctr"/>
            <a:endParaRPr lang="da-DK" sz="1200" dirty="0">
              <a:solidFill>
                <a:prstClr val="white"/>
              </a:solidFill>
            </a:endParaRPr>
          </a:p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Husk at slette den gule boks, når du er færdig med din præsentation.</a:t>
            </a:r>
          </a:p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6"/>
          <a:stretch/>
        </p:blipFill>
        <p:spPr>
          <a:xfrm>
            <a:off x="7750596" y="-27384"/>
            <a:ext cx="4464496" cy="6858000"/>
          </a:xfrm>
          <a:prstGeom prst="rect">
            <a:avLst/>
          </a:prstGeom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8" y="6398801"/>
            <a:ext cx="6386173" cy="198552"/>
          </a:xfrm>
        </p:spPr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4</a:t>
            </a:fld>
            <a:endParaRPr lang="da-DK" dirty="0">
              <a:solidFill>
                <a:srgbClr val="007A6C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03304"/>
              </p:ext>
            </p:extLst>
          </p:nvPr>
        </p:nvGraphicFramePr>
        <p:xfrm>
          <a:off x="982971" y="4196680"/>
          <a:ext cx="504267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889"/>
                <a:gridCol w="1790784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Kan</a:t>
                      </a:r>
                      <a:r>
                        <a:rPr lang="da-DK" baseline="0" dirty="0" smtClean="0"/>
                        <a:t> kombineres med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Plejegræs </a:t>
                      </a:r>
                      <a:r>
                        <a:rPr lang="da-DK" sz="1600" baseline="0" dirty="0" smtClean="0"/>
                        <a:t>(+/-)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20-årig fastholdelse/ engangskompensation</a:t>
                      </a:r>
                      <a:endParaRPr lang="da-DK" sz="1800" b="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da-DK" sz="1800" b="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Grundbetaling</a:t>
                      </a:r>
                      <a:endParaRPr lang="da-DK" sz="1800" b="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da-DK" sz="1800" b="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Bioordninger</a:t>
                      </a:r>
                      <a:endParaRPr lang="da-DK" sz="1800" b="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a-DK" sz="1800" b="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Kombinationstegning 12"/>
          <p:cNvSpPr/>
          <p:nvPr/>
        </p:nvSpPr>
        <p:spPr>
          <a:xfrm>
            <a:off x="549796" y="260648"/>
            <a:ext cx="459168" cy="442530"/>
          </a:xfrm>
          <a:custGeom>
            <a:avLst/>
            <a:gdLst>
              <a:gd name="connsiteX0" fmla="*/ 627363 w 1351014"/>
              <a:gd name="connsiteY0" fmla="*/ 497564 h 1302061"/>
              <a:gd name="connsiteX1" fmla="*/ 289338 w 1351014"/>
              <a:gd name="connsiteY1" fmla="*/ 181208 h 1302061"/>
              <a:gd name="connsiteX2" fmla="*/ 3317 w 1351014"/>
              <a:gd name="connsiteY2" fmla="*/ 536567 h 1302061"/>
              <a:gd name="connsiteX3" fmla="*/ 484352 w 1351014"/>
              <a:gd name="connsiteY3" fmla="*/ 662243 h 1302061"/>
              <a:gd name="connsiteX4" fmla="*/ 98658 w 1351014"/>
              <a:gd name="connsiteY4" fmla="*/ 878925 h 1302061"/>
              <a:gd name="connsiteX5" fmla="*/ 189664 w 1351014"/>
              <a:gd name="connsiteY5" fmla="*/ 1247285 h 1302061"/>
              <a:gd name="connsiteX6" fmla="*/ 614362 w 1351014"/>
              <a:gd name="connsiteY6" fmla="*/ 831255 h 1302061"/>
              <a:gd name="connsiteX7" fmla="*/ 610028 w 1351014"/>
              <a:gd name="connsiteY7" fmla="*/ 1281955 h 1302061"/>
              <a:gd name="connsiteX8" fmla="*/ 1164735 w 1351014"/>
              <a:gd name="connsiteY8" fmla="*/ 1182281 h 1302061"/>
              <a:gd name="connsiteX9" fmla="*/ 748705 w 1351014"/>
              <a:gd name="connsiteY9" fmla="*/ 813921 h 1302061"/>
              <a:gd name="connsiteX10" fmla="*/ 1303412 w 1351014"/>
              <a:gd name="connsiteY10" fmla="*/ 818254 h 1302061"/>
              <a:gd name="connsiteX11" fmla="*/ 1260076 w 1351014"/>
              <a:gd name="connsiteY11" fmla="*/ 497564 h 1302061"/>
              <a:gd name="connsiteX12" fmla="*/ 761706 w 1351014"/>
              <a:gd name="connsiteY12" fmla="*/ 627574 h 1302061"/>
              <a:gd name="connsiteX13" fmla="*/ 1234074 w 1351014"/>
              <a:gd name="connsiteY13" fmla="*/ 302550 h 1302061"/>
              <a:gd name="connsiteX14" fmla="*/ 779040 w 1351014"/>
              <a:gd name="connsiteY14" fmla="*/ 3528 h 1302061"/>
              <a:gd name="connsiteX15" fmla="*/ 627363 w 1351014"/>
              <a:gd name="connsiteY15" fmla="*/ 497564 h 130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1014" h="1302061">
                <a:moveTo>
                  <a:pt x="627363" y="497564"/>
                </a:moveTo>
                <a:cubicBezTo>
                  <a:pt x="545746" y="527177"/>
                  <a:pt x="393345" y="174708"/>
                  <a:pt x="289338" y="181208"/>
                </a:cubicBezTo>
                <a:cubicBezTo>
                  <a:pt x="185331" y="187708"/>
                  <a:pt x="-29185" y="456394"/>
                  <a:pt x="3317" y="536567"/>
                </a:cubicBezTo>
                <a:cubicBezTo>
                  <a:pt x="35819" y="616740"/>
                  <a:pt x="468462" y="605183"/>
                  <a:pt x="484352" y="662243"/>
                </a:cubicBezTo>
                <a:cubicBezTo>
                  <a:pt x="500242" y="719303"/>
                  <a:pt x="147773" y="781418"/>
                  <a:pt x="98658" y="878925"/>
                </a:cubicBezTo>
                <a:cubicBezTo>
                  <a:pt x="49543" y="976432"/>
                  <a:pt x="103713" y="1255230"/>
                  <a:pt x="189664" y="1247285"/>
                </a:cubicBezTo>
                <a:cubicBezTo>
                  <a:pt x="275615" y="1239340"/>
                  <a:pt x="544301" y="825477"/>
                  <a:pt x="614362" y="831255"/>
                </a:cubicBezTo>
                <a:cubicBezTo>
                  <a:pt x="684423" y="837033"/>
                  <a:pt x="518299" y="1223451"/>
                  <a:pt x="610028" y="1281955"/>
                </a:cubicBezTo>
                <a:cubicBezTo>
                  <a:pt x="701757" y="1340459"/>
                  <a:pt x="1141622" y="1260287"/>
                  <a:pt x="1164735" y="1182281"/>
                </a:cubicBezTo>
                <a:cubicBezTo>
                  <a:pt x="1187848" y="1104275"/>
                  <a:pt x="725592" y="874592"/>
                  <a:pt x="748705" y="813921"/>
                </a:cubicBezTo>
                <a:cubicBezTo>
                  <a:pt x="771818" y="753250"/>
                  <a:pt x="1218184" y="870980"/>
                  <a:pt x="1303412" y="818254"/>
                </a:cubicBezTo>
                <a:cubicBezTo>
                  <a:pt x="1388641" y="765528"/>
                  <a:pt x="1350360" y="529344"/>
                  <a:pt x="1260076" y="497564"/>
                </a:cubicBezTo>
                <a:cubicBezTo>
                  <a:pt x="1169792" y="465784"/>
                  <a:pt x="766040" y="660076"/>
                  <a:pt x="761706" y="627574"/>
                </a:cubicBezTo>
                <a:cubicBezTo>
                  <a:pt x="757372" y="595072"/>
                  <a:pt x="1231185" y="406558"/>
                  <a:pt x="1234074" y="302550"/>
                </a:cubicBezTo>
                <a:cubicBezTo>
                  <a:pt x="1236963" y="198542"/>
                  <a:pt x="878714" y="-31141"/>
                  <a:pt x="779040" y="3528"/>
                </a:cubicBezTo>
                <a:cubicBezTo>
                  <a:pt x="679366" y="38197"/>
                  <a:pt x="708980" y="467951"/>
                  <a:pt x="627363" y="497564"/>
                </a:cubicBezTo>
                <a:close/>
              </a:path>
            </a:pathLst>
          </a:custGeom>
          <a:noFill/>
          <a:ln w="38100">
            <a:solidFill>
              <a:srgbClr val="00A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12768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Kort om fortsatte regler</a:t>
            </a:r>
            <a:endParaRPr lang="da-DK" sz="24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51517" y="1196753"/>
            <a:ext cx="6379000" cy="4885996"/>
          </a:xfrm>
        </p:spPr>
        <p:txBody>
          <a:bodyPr/>
          <a:lstStyle/>
          <a:p>
            <a:r>
              <a:rPr lang="da-DK" b="0" dirty="0">
                <a:solidFill>
                  <a:schemeClr val="accent2"/>
                </a:solidFill>
              </a:rPr>
              <a:t>Du forpligter </a:t>
            </a:r>
            <a:r>
              <a:rPr lang="da-DK" b="0" dirty="0" smtClean="0">
                <a:solidFill>
                  <a:schemeClr val="accent2"/>
                </a:solidFill>
              </a:rPr>
              <a:t>dig, for en femårig periode, til at </a:t>
            </a:r>
            <a:r>
              <a:rPr lang="da-DK" b="0" dirty="0">
                <a:solidFill>
                  <a:schemeClr val="accent2"/>
                </a:solidFill>
              </a:rPr>
              <a:t>udføre naturpleje med græsning eller </a:t>
            </a:r>
            <a:r>
              <a:rPr lang="da-DK" b="0" dirty="0" smtClean="0">
                <a:solidFill>
                  <a:schemeClr val="accent2"/>
                </a:solidFill>
              </a:rPr>
              <a:t>slæt</a:t>
            </a:r>
            <a:endParaRPr lang="da-DK" b="0" dirty="0">
              <a:solidFill>
                <a:schemeClr val="accent2"/>
              </a:solidFill>
            </a:endParaRPr>
          </a:p>
          <a:p>
            <a:endParaRPr lang="da-DK" b="0" dirty="0">
              <a:solidFill>
                <a:schemeClr val="accent2"/>
              </a:solidFill>
            </a:endParaRPr>
          </a:p>
          <a:p>
            <a:r>
              <a:rPr lang="da-DK" b="0" dirty="0" smtClean="0">
                <a:solidFill>
                  <a:schemeClr val="accent2"/>
                </a:solidFill>
              </a:rPr>
              <a:t>SLÆT</a:t>
            </a:r>
          </a:p>
          <a:p>
            <a:endParaRPr lang="da-DK" b="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mindst ét slæt ml. 21. juni – 15. september</a:t>
            </a:r>
          </a:p>
          <a:p>
            <a:endParaRPr lang="da-DK" b="0" dirty="0">
              <a:solidFill>
                <a:schemeClr val="accent2"/>
              </a:solidFill>
            </a:endParaRPr>
          </a:p>
          <a:p>
            <a:r>
              <a:rPr lang="da-DK" b="0" dirty="0" smtClean="0">
                <a:solidFill>
                  <a:schemeClr val="accent2"/>
                </a:solidFill>
              </a:rPr>
              <a:t>GRÆSNING</a:t>
            </a:r>
          </a:p>
          <a:p>
            <a:endParaRPr lang="da-DK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Synligt afgræsset pr. 15. september </a:t>
            </a:r>
          </a:p>
          <a:p>
            <a:pPr>
              <a:buNone/>
            </a:pPr>
            <a:endParaRPr lang="da-DK" b="0" i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da-DK" b="0" i="1" dirty="0" smtClean="0">
                <a:solidFill>
                  <a:schemeClr val="accent2"/>
                </a:solidFill>
              </a:rPr>
              <a:t>eller</a:t>
            </a:r>
          </a:p>
          <a:p>
            <a:pPr>
              <a:buNone/>
            </a:pPr>
            <a:endParaRPr lang="da-DK" b="0" i="1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Fast græsningstryk ml. 1. juni – 31. august, </a:t>
            </a:r>
            <a:br>
              <a:rPr lang="da-DK" b="0" dirty="0" smtClean="0">
                <a:solidFill>
                  <a:schemeClr val="accent2"/>
                </a:solidFill>
              </a:rPr>
            </a:br>
            <a:r>
              <a:rPr lang="da-DK" b="0" dirty="0" smtClean="0">
                <a:solidFill>
                  <a:schemeClr val="accent2"/>
                </a:solidFill>
              </a:rPr>
              <a:t>krav om mindst 0,3 storkreaturer pr hektar</a:t>
            </a:r>
          </a:p>
          <a:p>
            <a:pPr>
              <a:buNone/>
            </a:pPr>
            <a:endParaRPr lang="da-DK" b="0" dirty="0"/>
          </a:p>
          <a:p>
            <a:endParaRPr lang="da-DK" b="0" dirty="0">
              <a:solidFill>
                <a:schemeClr val="accent2"/>
              </a:solidFill>
            </a:endParaRPr>
          </a:p>
          <a:p>
            <a:endParaRPr lang="da-DK" b="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sp>
        <p:nvSpPr>
          <p:cNvPr id="11" name="Rektangel 10"/>
          <p:cNvSpPr/>
          <p:nvPr/>
        </p:nvSpPr>
        <p:spPr>
          <a:xfrm>
            <a:off x="10774932" y="2708920"/>
            <a:ext cx="1413893" cy="39604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Intet indhold her. </a:t>
            </a:r>
            <a:br>
              <a:rPr lang="da-DK" sz="1200" dirty="0" smtClean="0">
                <a:solidFill>
                  <a:prstClr val="white"/>
                </a:solidFill>
              </a:rPr>
            </a:br>
            <a:r>
              <a:rPr lang="da-DK" sz="1200" dirty="0" smtClean="0">
                <a:solidFill>
                  <a:prstClr val="white"/>
                </a:solidFill>
              </a:rPr>
              <a:t>Vil blive dækket af visning af oplægsholder. </a:t>
            </a:r>
          </a:p>
          <a:p>
            <a:pPr algn="ctr"/>
            <a:endParaRPr lang="da-DK" sz="1200" dirty="0">
              <a:solidFill>
                <a:prstClr val="white"/>
              </a:solidFill>
            </a:endParaRPr>
          </a:p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Husk at slette den gule boks, når du er færdig med din præsentation.</a:t>
            </a:r>
          </a:p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8" y="6398801"/>
            <a:ext cx="6386173" cy="198552"/>
          </a:xfrm>
        </p:spPr>
        <p:txBody>
          <a:bodyPr/>
          <a:lstStyle/>
          <a:p>
            <a:r>
              <a:rPr lang="da-DK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5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7848871" y="-27384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8133643" y="510420"/>
            <a:ext cx="1969303" cy="2317385"/>
            <a:chOff x="6958508" y="752222"/>
            <a:chExt cx="4080130" cy="4801309"/>
          </a:xfrm>
        </p:grpSpPr>
        <p:sp>
          <p:nvSpPr>
            <p:cNvPr id="15" name="Afrundet rektangel 10"/>
            <p:cNvSpPr/>
            <p:nvPr/>
          </p:nvSpPr>
          <p:spPr>
            <a:xfrm>
              <a:off x="7525722" y="1271463"/>
              <a:ext cx="2902622" cy="4282068"/>
            </a:xfrm>
            <a:custGeom>
              <a:avLst/>
              <a:gdLst>
                <a:gd name="connsiteX0" fmla="*/ 0 w 2880320"/>
                <a:gd name="connsiteY0" fmla="*/ 480063 h 4248472"/>
                <a:gd name="connsiteX1" fmla="*/ 480063 w 2880320"/>
                <a:gd name="connsiteY1" fmla="*/ 0 h 4248472"/>
                <a:gd name="connsiteX2" fmla="*/ 2400257 w 2880320"/>
                <a:gd name="connsiteY2" fmla="*/ 0 h 4248472"/>
                <a:gd name="connsiteX3" fmla="*/ 2880320 w 2880320"/>
                <a:gd name="connsiteY3" fmla="*/ 480063 h 4248472"/>
                <a:gd name="connsiteX4" fmla="*/ 2880320 w 2880320"/>
                <a:gd name="connsiteY4" fmla="*/ 3768409 h 4248472"/>
                <a:gd name="connsiteX5" fmla="*/ 2400257 w 2880320"/>
                <a:gd name="connsiteY5" fmla="*/ 4248472 h 4248472"/>
                <a:gd name="connsiteX6" fmla="*/ 480063 w 2880320"/>
                <a:gd name="connsiteY6" fmla="*/ 4248472 h 4248472"/>
                <a:gd name="connsiteX7" fmla="*/ 0 w 2880320"/>
                <a:gd name="connsiteY7" fmla="*/ 3768409 h 4248472"/>
                <a:gd name="connsiteX8" fmla="*/ 0 w 2880320"/>
                <a:gd name="connsiteY8" fmla="*/ 480063 h 4248472"/>
                <a:gd name="connsiteX0" fmla="*/ 0 w 2880320"/>
                <a:gd name="connsiteY0" fmla="*/ 480063 h 4248472"/>
                <a:gd name="connsiteX1" fmla="*/ 480063 w 2880320"/>
                <a:gd name="connsiteY1" fmla="*/ 0 h 4248472"/>
                <a:gd name="connsiteX2" fmla="*/ 1485857 w 2880320"/>
                <a:gd name="connsiteY2" fmla="*/ 11151 h 4248472"/>
                <a:gd name="connsiteX3" fmla="*/ 2880320 w 2880320"/>
                <a:gd name="connsiteY3" fmla="*/ 480063 h 4248472"/>
                <a:gd name="connsiteX4" fmla="*/ 2880320 w 2880320"/>
                <a:gd name="connsiteY4" fmla="*/ 3768409 h 4248472"/>
                <a:gd name="connsiteX5" fmla="*/ 2400257 w 2880320"/>
                <a:gd name="connsiteY5" fmla="*/ 4248472 h 4248472"/>
                <a:gd name="connsiteX6" fmla="*/ 480063 w 2880320"/>
                <a:gd name="connsiteY6" fmla="*/ 4248472 h 4248472"/>
                <a:gd name="connsiteX7" fmla="*/ 0 w 2880320"/>
                <a:gd name="connsiteY7" fmla="*/ 3768409 h 4248472"/>
                <a:gd name="connsiteX8" fmla="*/ 0 w 2880320"/>
                <a:gd name="connsiteY8" fmla="*/ 480063 h 4248472"/>
                <a:gd name="connsiteX0" fmla="*/ 0 w 2880320"/>
                <a:gd name="connsiteY0" fmla="*/ 468912 h 4237321"/>
                <a:gd name="connsiteX1" fmla="*/ 1450219 w 2880320"/>
                <a:gd name="connsiteY1" fmla="*/ 0 h 4237321"/>
                <a:gd name="connsiteX2" fmla="*/ 1485857 w 2880320"/>
                <a:gd name="connsiteY2" fmla="*/ 0 h 4237321"/>
                <a:gd name="connsiteX3" fmla="*/ 2880320 w 2880320"/>
                <a:gd name="connsiteY3" fmla="*/ 468912 h 4237321"/>
                <a:gd name="connsiteX4" fmla="*/ 2880320 w 2880320"/>
                <a:gd name="connsiteY4" fmla="*/ 3757258 h 4237321"/>
                <a:gd name="connsiteX5" fmla="*/ 2400257 w 2880320"/>
                <a:gd name="connsiteY5" fmla="*/ 4237321 h 4237321"/>
                <a:gd name="connsiteX6" fmla="*/ 480063 w 2880320"/>
                <a:gd name="connsiteY6" fmla="*/ 4237321 h 4237321"/>
                <a:gd name="connsiteX7" fmla="*/ 0 w 2880320"/>
                <a:gd name="connsiteY7" fmla="*/ 3757258 h 4237321"/>
                <a:gd name="connsiteX8" fmla="*/ 0 w 2880320"/>
                <a:gd name="connsiteY8" fmla="*/ 468912 h 4237321"/>
                <a:gd name="connsiteX0" fmla="*/ 0 w 2880320"/>
                <a:gd name="connsiteY0" fmla="*/ 468912 h 4237321"/>
                <a:gd name="connsiteX1" fmla="*/ 1450219 w 2880320"/>
                <a:gd name="connsiteY1" fmla="*/ 0 h 4237321"/>
                <a:gd name="connsiteX2" fmla="*/ 1485857 w 2880320"/>
                <a:gd name="connsiteY2" fmla="*/ 0 h 4237321"/>
                <a:gd name="connsiteX3" fmla="*/ 2880320 w 2880320"/>
                <a:gd name="connsiteY3" fmla="*/ 468912 h 4237321"/>
                <a:gd name="connsiteX4" fmla="*/ 2880320 w 2880320"/>
                <a:gd name="connsiteY4" fmla="*/ 3757258 h 4237321"/>
                <a:gd name="connsiteX5" fmla="*/ 2400257 w 2880320"/>
                <a:gd name="connsiteY5" fmla="*/ 4237321 h 4237321"/>
                <a:gd name="connsiteX6" fmla="*/ 480063 w 2880320"/>
                <a:gd name="connsiteY6" fmla="*/ 4237321 h 4237321"/>
                <a:gd name="connsiteX7" fmla="*/ 0 w 2880320"/>
                <a:gd name="connsiteY7" fmla="*/ 3757258 h 4237321"/>
                <a:gd name="connsiteX8" fmla="*/ 0 w 2880320"/>
                <a:gd name="connsiteY8" fmla="*/ 468912 h 4237321"/>
                <a:gd name="connsiteX0" fmla="*/ 11151 w 2880320"/>
                <a:gd name="connsiteY0" fmla="*/ 1450220 h 4237321"/>
                <a:gd name="connsiteX1" fmla="*/ 1450219 w 2880320"/>
                <a:gd name="connsiteY1" fmla="*/ 0 h 4237321"/>
                <a:gd name="connsiteX2" fmla="*/ 1485857 w 2880320"/>
                <a:gd name="connsiteY2" fmla="*/ 0 h 4237321"/>
                <a:gd name="connsiteX3" fmla="*/ 2880320 w 2880320"/>
                <a:gd name="connsiteY3" fmla="*/ 468912 h 4237321"/>
                <a:gd name="connsiteX4" fmla="*/ 2880320 w 2880320"/>
                <a:gd name="connsiteY4" fmla="*/ 3757258 h 4237321"/>
                <a:gd name="connsiteX5" fmla="*/ 2400257 w 2880320"/>
                <a:gd name="connsiteY5" fmla="*/ 4237321 h 4237321"/>
                <a:gd name="connsiteX6" fmla="*/ 480063 w 2880320"/>
                <a:gd name="connsiteY6" fmla="*/ 4237321 h 4237321"/>
                <a:gd name="connsiteX7" fmla="*/ 0 w 2880320"/>
                <a:gd name="connsiteY7" fmla="*/ 3757258 h 4237321"/>
                <a:gd name="connsiteX8" fmla="*/ 11151 w 2880320"/>
                <a:gd name="connsiteY8" fmla="*/ 1450220 h 4237321"/>
                <a:gd name="connsiteX0" fmla="*/ 11151 w 2880320"/>
                <a:gd name="connsiteY0" fmla="*/ 1450220 h 4237321"/>
                <a:gd name="connsiteX1" fmla="*/ 1450219 w 2880320"/>
                <a:gd name="connsiteY1" fmla="*/ 0 h 4237321"/>
                <a:gd name="connsiteX2" fmla="*/ 1485857 w 2880320"/>
                <a:gd name="connsiteY2" fmla="*/ 0 h 4237321"/>
                <a:gd name="connsiteX3" fmla="*/ 2880320 w 2880320"/>
                <a:gd name="connsiteY3" fmla="*/ 468912 h 4237321"/>
                <a:gd name="connsiteX4" fmla="*/ 2880320 w 2880320"/>
                <a:gd name="connsiteY4" fmla="*/ 3757258 h 4237321"/>
                <a:gd name="connsiteX5" fmla="*/ 2400257 w 2880320"/>
                <a:gd name="connsiteY5" fmla="*/ 4237321 h 4237321"/>
                <a:gd name="connsiteX6" fmla="*/ 480063 w 2880320"/>
                <a:gd name="connsiteY6" fmla="*/ 4237321 h 4237321"/>
                <a:gd name="connsiteX7" fmla="*/ 0 w 2880320"/>
                <a:gd name="connsiteY7" fmla="*/ 3757258 h 4237321"/>
                <a:gd name="connsiteX8" fmla="*/ 11151 w 2880320"/>
                <a:gd name="connsiteY8" fmla="*/ 1450220 h 4237321"/>
                <a:gd name="connsiteX0" fmla="*/ 11151 w 2902622"/>
                <a:gd name="connsiteY0" fmla="*/ 1450220 h 4237321"/>
                <a:gd name="connsiteX1" fmla="*/ 1450219 w 2902622"/>
                <a:gd name="connsiteY1" fmla="*/ 0 h 4237321"/>
                <a:gd name="connsiteX2" fmla="*/ 1485857 w 2902622"/>
                <a:gd name="connsiteY2" fmla="*/ 0 h 4237321"/>
                <a:gd name="connsiteX3" fmla="*/ 2902622 w 2902622"/>
                <a:gd name="connsiteY3" fmla="*/ 1427917 h 4237321"/>
                <a:gd name="connsiteX4" fmla="*/ 2880320 w 2902622"/>
                <a:gd name="connsiteY4" fmla="*/ 3757258 h 4237321"/>
                <a:gd name="connsiteX5" fmla="*/ 2400257 w 2902622"/>
                <a:gd name="connsiteY5" fmla="*/ 4237321 h 4237321"/>
                <a:gd name="connsiteX6" fmla="*/ 480063 w 2902622"/>
                <a:gd name="connsiteY6" fmla="*/ 4237321 h 4237321"/>
                <a:gd name="connsiteX7" fmla="*/ 0 w 2902622"/>
                <a:gd name="connsiteY7" fmla="*/ 3757258 h 4237321"/>
                <a:gd name="connsiteX8" fmla="*/ 11151 w 2902622"/>
                <a:gd name="connsiteY8" fmla="*/ 1450220 h 4237321"/>
                <a:gd name="connsiteX0" fmla="*/ 11151 w 2902622"/>
                <a:gd name="connsiteY0" fmla="*/ 1450232 h 4237333"/>
                <a:gd name="connsiteX1" fmla="*/ 1450219 w 2902622"/>
                <a:gd name="connsiteY1" fmla="*/ 12 h 4237333"/>
                <a:gd name="connsiteX2" fmla="*/ 1485857 w 2902622"/>
                <a:gd name="connsiteY2" fmla="*/ 12 h 4237333"/>
                <a:gd name="connsiteX3" fmla="*/ 2902622 w 2902622"/>
                <a:gd name="connsiteY3" fmla="*/ 1427929 h 4237333"/>
                <a:gd name="connsiteX4" fmla="*/ 2880320 w 2902622"/>
                <a:gd name="connsiteY4" fmla="*/ 3757270 h 4237333"/>
                <a:gd name="connsiteX5" fmla="*/ 2400257 w 2902622"/>
                <a:gd name="connsiteY5" fmla="*/ 4237333 h 4237333"/>
                <a:gd name="connsiteX6" fmla="*/ 480063 w 2902622"/>
                <a:gd name="connsiteY6" fmla="*/ 4237333 h 4237333"/>
                <a:gd name="connsiteX7" fmla="*/ 0 w 2902622"/>
                <a:gd name="connsiteY7" fmla="*/ 3757270 h 4237333"/>
                <a:gd name="connsiteX8" fmla="*/ 11151 w 2902622"/>
                <a:gd name="connsiteY8" fmla="*/ 1450232 h 4237333"/>
                <a:gd name="connsiteX0" fmla="*/ 11151 w 2902622"/>
                <a:gd name="connsiteY0" fmla="*/ 1450220 h 4237321"/>
                <a:gd name="connsiteX1" fmla="*/ 1450219 w 2902622"/>
                <a:gd name="connsiteY1" fmla="*/ 0 h 4237321"/>
                <a:gd name="connsiteX2" fmla="*/ 2902622 w 2902622"/>
                <a:gd name="connsiteY2" fmla="*/ 1427917 h 4237321"/>
                <a:gd name="connsiteX3" fmla="*/ 2880320 w 2902622"/>
                <a:gd name="connsiteY3" fmla="*/ 3757258 h 4237321"/>
                <a:gd name="connsiteX4" fmla="*/ 2400257 w 2902622"/>
                <a:gd name="connsiteY4" fmla="*/ 4237321 h 4237321"/>
                <a:gd name="connsiteX5" fmla="*/ 480063 w 2902622"/>
                <a:gd name="connsiteY5" fmla="*/ 4237321 h 4237321"/>
                <a:gd name="connsiteX6" fmla="*/ 0 w 2902622"/>
                <a:gd name="connsiteY6" fmla="*/ 3757258 h 4237321"/>
                <a:gd name="connsiteX7" fmla="*/ 11151 w 2902622"/>
                <a:gd name="connsiteY7" fmla="*/ 1450220 h 4237321"/>
                <a:gd name="connsiteX0" fmla="*/ 11151 w 2902622"/>
                <a:gd name="connsiteY0" fmla="*/ 1450220 h 4237321"/>
                <a:gd name="connsiteX1" fmla="*/ 1450219 w 2902622"/>
                <a:gd name="connsiteY1" fmla="*/ 0 h 4237321"/>
                <a:gd name="connsiteX2" fmla="*/ 2902622 w 2902622"/>
                <a:gd name="connsiteY2" fmla="*/ 1427917 h 4237321"/>
                <a:gd name="connsiteX3" fmla="*/ 2880320 w 2902622"/>
                <a:gd name="connsiteY3" fmla="*/ 3757258 h 4237321"/>
                <a:gd name="connsiteX4" fmla="*/ 2400257 w 2902622"/>
                <a:gd name="connsiteY4" fmla="*/ 4237321 h 4237321"/>
                <a:gd name="connsiteX5" fmla="*/ 480063 w 2902622"/>
                <a:gd name="connsiteY5" fmla="*/ 4237321 h 4237321"/>
                <a:gd name="connsiteX6" fmla="*/ 0 w 2902622"/>
                <a:gd name="connsiteY6" fmla="*/ 3757258 h 4237321"/>
                <a:gd name="connsiteX7" fmla="*/ 11151 w 2902622"/>
                <a:gd name="connsiteY7" fmla="*/ 1450220 h 4237321"/>
                <a:gd name="connsiteX0" fmla="*/ 11151 w 2902622"/>
                <a:gd name="connsiteY0" fmla="*/ 1450220 h 4237321"/>
                <a:gd name="connsiteX1" fmla="*/ 1450219 w 2902622"/>
                <a:gd name="connsiteY1" fmla="*/ 0 h 4237321"/>
                <a:gd name="connsiteX2" fmla="*/ 2902622 w 2902622"/>
                <a:gd name="connsiteY2" fmla="*/ 1427917 h 4237321"/>
                <a:gd name="connsiteX3" fmla="*/ 2880320 w 2902622"/>
                <a:gd name="connsiteY3" fmla="*/ 3757258 h 4237321"/>
                <a:gd name="connsiteX4" fmla="*/ 2400257 w 2902622"/>
                <a:gd name="connsiteY4" fmla="*/ 4237321 h 4237321"/>
                <a:gd name="connsiteX5" fmla="*/ 480063 w 2902622"/>
                <a:gd name="connsiteY5" fmla="*/ 4237321 h 4237321"/>
                <a:gd name="connsiteX6" fmla="*/ 0 w 2902622"/>
                <a:gd name="connsiteY6" fmla="*/ 3757258 h 4237321"/>
                <a:gd name="connsiteX7" fmla="*/ 11151 w 2902622"/>
                <a:gd name="connsiteY7" fmla="*/ 1450220 h 4237321"/>
                <a:gd name="connsiteX0" fmla="*/ 11151 w 2902622"/>
                <a:gd name="connsiteY0" fmla="*/ 1450443 h 4237544"/>
                <a:gd name="connsiteX1" fmla="*/ 1450219 w 2902622"/>
                <a:gd name="connsiteY1" fmla="*/ 223 h 4237544"/>
                <a:gd name="connsiteX2" fmla="*/ 2902622 w 2902622"/>
                <a:gd name="connsiteY2" fmla="*/ 1428140 h 4237544"/>
                <a:gd name="connsiteX3" fmla="*/ 2880320 w 2902622"/>
                <a:gd name="connsiteY3" fmla="*/ 3757481 h 4237544"/>
                <a:gd name="connsiteX4" fmla="*/ 2400257 w 2902622"/>
                <a:gd name="connsiteY4" fmla="*/ 4237544 h 4237544"/>
                <a:gd name="connsiteX5" fmla="*/ 480063 w 2902622"/>
                <a:gd name="connsiteY5" fmla="*/ 4237544 h 4237544"/>
                <a:gd name="connsiteX6" fmla="*/ 0 w 2902622"/>
                <a:gd name="connsiteY6" fmla="*/ 3757481 h 4237544"/>
                <a:gd name="connsiteX7" fmla="*/ 11151 w 2902622"/>
                <a:gd name="connsiteY7" fmla="*/ 1450443 h 4237544"/>
                <a:gd name="connsiteX0" fmla="*/ 11151 w 2902622"/>
                <a:gd name="connsiteY0" fmla="*/ 1456947 h 4244048"/>
                <a:gd name="connsiteX1" fmla="*/ 1450219 w 2902622"/>
                <a:gd name="connsiteY1" fmla="*/ 6727 h 4244048"/>
                <a:gd name="connsiteX2" fmla="*/ 2902622 w 2902622"/>
                <a:gd name="connsiteY2" fmla="*/ 1434644 h 4244048"/>
                <a:gd name="connsiteX3" fmla="*/ 2880320 w 2902622"/>
                <a:gd name="connsiteY3" fmla="*/ 3763985 h 4244048"/>
                <a:gd name="connsiteX4" fmla="*/ 2400257 w 2902622"/>
                <a:gd name="connsiteY4" fmla="*/ 4244048 h 4244048"/>
                <a:gd name="connsiteX5" fmla="*/ 480063 w 2902622"/>
                <a:gd name="connsiteY5" fmla="*/ 4244048 h 4244048"/>
                <a:gd name="connsiteX6" fmla="*/ 0 w 2902622"/>
                <a:gd name="connsiteY6" fmla="*/ 3763985 h 4244048"/>
                <a:gd name="connsiteX7" fmla="*/ 11151 w 2902622"/>
                <a:gd name="connsiteY7" fmla="*/ 1456947 h 4244048"/>
                <a:gd name="connsiteX0" fmla="*/ 11151 w 2902622"/>
                <a:gd name="connsiteY0" fmla="*/ 1451315 h 4238416"/>
                <a:gd name="connsiteX1" fmla="*/ 1450219 w 2902622"/>
                <a:gd name="connsiteY1" fmla="*/ 1095 h 4238416"/>
                <a:gd name="connsiteX2" fmla="*/ 2902622 w 2902622"/>
                <a:gd name="connsiteY2" fmla="*/ 1429012 h 4238416"/>
                <a:gd name="connsiteX3" fmla="*/ 2880320 w 2902622"/>
                <a:gd name="connsiteY3" fmla="*/ 3758353 h 4238416"/>
                <a:gd name="connsiteX4" fmla="*/ 2400257 w 2902622"/>
                <a:gd name="connsiteY4" fmla="*/ 4238416 h 4238416"/>
                <a:gd name="connsiteX5" fmla="*/ 480063 w 2902622"/>
                <a:gd name="connsiteY5" fmla="*/ 4238416 h 4238416"/>
                <a:gd name="connsiteX6" fmla="*/ 0 w 2902622"/>
                <a:gd name="connsiteY6" fmla="*/ 3758353 h 4238416"/>
                <a:gd name="connsiteX7" fmla="*/ 11151 w 2902622"/>
                <a:gd name="connsiteY7" fmla="*/ 1451315 h 4238416"/>
                <a:gd name="connsiteX0" fmla="*/ 11151 w 2902622"/>
                <a:gd name="connsiteY0" fmla="*/ 1451315 h 4238416"/>
                <a:gd name="connsiteX1" fmla="*/ 1450219 w 2902622"/>
                <a:gd name="connsiteY1" fmla="*/ 1095 h 4238416"/>
                <a:gd name="connsiteX2" fmla="*/ 2902622 w 2902622"/>
                <a:gd name="connsiteY2" fmla="*/ 1429012 h 4238416"/>
                <a:gd name="connsiteX3" fmla="*/ 2880320 w 2902622"/>
                <a:gd name="connsiteY3" fmla="*/ 3758353 h 4238416"/>
                <a:gd name="connsiteX4" fmla="*/ 2400257 w 2902622"/>
                <a:gd name="connsiteY4" fmla="*/ 4238416 h 4238416"/>
                <a:gd name="connsiteX5" fmla="*/ 0 w 2902622"/>
                <a:gd name="connsiteY5" fmla="*/ 3758353 h 4238416"/>
                <a:gd name="connsiteX6" fmla="*/ 11151 w 2902622"/>
                <a:gd name="connsiteY6" fmla="*/ 1451315 h 4238416"/>
                <a:gd name="connsiteX0" fmla="*/ 11151 w 2902622"/>
                <a:gd name="connsiteY0" fmla="*/ 1451315 h 4283021"/>
                <a:gd name="connsiteX1" fmla="*/ 1450219 w 2902622"/>
                <a:gd name="connsiteY1" fmla="*/ 1095 h 4283021"/>
                <a:gd name="connsiteX2" fmla="*/ 2902622 w 2902622"/>
                <a:gd name="connsiteY2" fmla="*/ 1429012 h 4283021"/>
                <a:gd name="connsiteX3" fmla="*/ 2880320 w 2902622"/>
                <a:gd name="connsiteY3" fmla="*/ 3758353 h 4283021"/>
                <a:gd name="connsiteX4" fmla="*/ 1418950 w 2902622"/>
                <a:gd name="connsiteY4" fmla="*/ 4283021 h 4283021"/>
                <a:gd name="connsiteX5" fmla="*/ 0 w 2902622"/>
                <a:gd name="connsiteY5" fmla="*/ 3758353 h 4283021"/>
                <a:gd name="connsiteX6" fmla="*/ 11151 w 2902622"/>
                <a:gd name="connsiteY6" fmla="*/ 1451315 h 4283021"/>
                <a:gd name="connsiteX0" fmla="*/ 11151 w 2902622"/>
                <a:gd name="connsiteY0" fmla="*/ 1451315 h 4283451"/>
                <a:gd name="connsiteX1" fmla="*/ 1450219 w 2902622"/>
                <a:gd name="connsiteY1" fmla="*/ 1095 h 4283451"/>
                <a:gd name="connsiteX2" fmla="*/ 2902622 w 2902622"/>
                <a:gd name="connsiteY2" fmla="*/ 1429012 h 4283451"/>
                <a:gd name="connsiteX3" fmla="*/ 2880320 w 2902622"/>
                <a:gd name="connsiteY3" fmla="*/ 3758353 h 4283451"/>
                <a:gd name="connsiteX4" fmla="*/ 1418950 w 2902622"/>
                <a:gd name="connsiteY4" fmla="*/ 4283021 h 4283451"/>
                <a:gd name="connsiteX5" fmla="*/ 0 w 2902622"/>
                <a:gd name="connsiteY5" fmla="*/ 3758353 h 4283451"/>
                <a:gd name="connsiteX6" fmla="*/ 11151 w 2902622"/>
                <a:gd name="connsiteY6" fmla="*/ 1451315 h 4283451"/>
                <a:gd name="connsiteX0" fmla="*/ 11151 w 2902622"/>
                <a:gd name="connsiteY0" fmla="*/ 1451315 h 4283451"/>
                <a:gd name="connsiteX1" fmla="*/ 1450219 w 2902622"/>
                <a:gd name="connsiteY1" fmla="*/ 1095 h 4283451"/>
                <a:gd name="connsiteX2" fmla="*/ 2902622 w 2902622"/>
                <a:gd name="connsiteY2" fmla="*/ 1429012 h 4283451"/>
                <a:gd name="connsiteX3" fmla="*/ 2880320 w 2902622"/>
                <a:gd name="connsiteY3" fmla="*/ 3758353 h 4283451"/>
                <a:gd name="connsiteX4" fmla="*/ 1418950 w 2902622"/>
                <a:gd name="connsiteY4" fmla="*/ 4283021 h 4283451"/>
                <a:gd name="connsiteX5" fmla="*/ 0 w 2902622"/>
                <a:gd name="connsiteY5" fmla="*/ 3758353 h 4283451"/>
                <a:gd name="connsiteX6" fmla="*/ 11151 w 2902622"/>
                <a:gd name="connsiteY6" fmla="*/ 1451315 h 4283451"/>
                <a:gd name="connsiteX0" fmla="*/ 11151 w 2902622"/>
                <a:gd name="connsiteY0" fmla="*/ 1451315 h 4283451"/>
                <a:gd name="connsiteX1" fmla="*/ 1450219 w 2902622"/>
                <a:gd name="connsiteY1" fmla="*/ 1095 h 4283451"/>
                <a:gd name="connsiteX2" fmla="*/ 2902622 w 2902622"/>
                <a:gd name="connsiteY2" fmla="*/ 1429012 h 4283451"/>
                <a:gd name="connsiteX3" fmla="*/ 2891471 w 2902622"/>
                <a:gd name="connsiteY3" fmla="*/ 2843953 h 4283451"/>
                <a:gd name="connsiteX4" fmla="*/ 1418950 w 2902622"/>
                <a:gd name="connsiteY4" fmla="*/ 4283021 h 4283451"/>
                <a:gd name="connsiteX5" fmla="*/ 0 w 2902622"/>
                <a:gd name="connsiteY5" fmla="*/ 3758353 h 4283451"/>
                <a:gd name="connsiteX6" fmla="*/ 11151 w 2902622"/>
                <a:gd name="connsiteY6" fmla="*/ 1451315 h 4283451"/>
                <a:gd name="connsiteX0" fmla="*/ 11151 w 2902622"/>
                <a:gd name="connsiteY0" fmla="*/ 1451315 h 4283451"/>
                <a:gd name="connsiteX1" fmla="*/ 1450219 w 2902622"/>
                <a:gd name="connsiteY1" fmla="*/ 1095 h 4283451"/>
                <a:gd name="connsiteX2" fmla="*/ 2902622 w 2902622"/>
                <a:gd name="connsiteY2" fmla="*/ 1429012 h 4283451"/>
                <a:gd name="connsiteX3" fmla="*/ 2891471 w 2902622"/>
                <a:gd name="connsiteY3" fmla="*/ 2843953 h 4283451"/>
                <a:gd name="connsiteX4" fmla="*/ 1418950 w 2902622"/>
                <a:gd name="connsiteY4" fmla="*/ 4283021 h 4283451"/>
                <a:gd name="connsiteX5" fmla="*/ 0 w 2902622"/>
                <a:gd name="connsiteY5" fmla="*/ 3758353 h 4283451"/>
                <a:gd name="connsiteX6" fmla="*/ 11151 w 2902622"/>
                <a:gd name="connsiteY6" fmla="*/ 1451315 h 4283451"/>
                <a:gd name="connsiteX0" fmla="*/ 11151 w 2902622"/>
                <a:gd name="connsiteY0" fmla="*/ 1451315 h 4283145"/>
                <a:gd name="connsiteX1" fmla="*/ 1450219 w 2902622"/>
                <a:gd name="connsiteY1" fmla="*/ 1095 h 4283145"/>
                <a:gd name="connsiteX2" fmla="*/ 2902622 w 2902622"/>
                <a:gd name="connsiteY2" fmla="*/ 1429012 h 4283145"/>
                <a:gd name="connsiteX3" fmla="*/ 2891471 w 2902622"/>
                <a:gd name="connsiteY3" fmla="*/ 2843953 h 4283145"/>
                <a:gd name="connsiteX4" fmla="*/ 1418950 w 2902622"/>
                <a:gd name="connsiteY4" fmla="*/ 4283021 h 4283145"/>
                <a:gd name="connsiteX5" fmla="*/ 0 w 2902622"/>
                <a:gd name="connsiteY5" fmla="*/ 2832802 h 4283145"/>
                <a:gd name="connsiteX6" fmla="*/ 11151 w 2902622"/>
                <a:gd name="connsiteY6" fmla="*/ 1451315 h 4283145"/>
                <a:gd name="connsiteX0" fmla="*/ 11151 w 2902622"/>
                <a:gd name="connsiteY0" fmla="*/ 1451315 h 4283244"/>
                <a:gd name="connsiteX1" fmla="*/ 1450219 w 2902622"/>
                <a:gd name="connsiteY1" fmla="*/ 1095 h 4283244"/>
                <a:gd name="connsiteX2" fmla="*/ 2902622 w 2902622"/>
                <a:gd name="connsiteY2" fmla="*/ 1429012 h 4283244"/>
                <a:gd name="connsiteX3" fmla="*/ 2891471 w 2902622"/>
                <a:gd name="connsiteY3" fmla="*/ 2843953 h 4283244"/>
                <a:gd name="connsiteX4" fmla="*/ 1418950 w 2902622"/>
                <a:gd name="connsiteY4" fmla="*/ 4283021 h 4283244"/>
                <a:gd name="connsiteX5" fmla="*/ 0 w 2902622"/>
                <a:gd name="connsiteY5" fmla="*/ 2832802 h 4283244"/>
                <a:gd name="connsiteX6" fmla="*/ 11151 w 2902622"/>
                <a:gd name="connsiteY6" fmla="*/ 1451315 h 4283244"/>
                <a:gd name="connsiteX0" fmla="*/ 11151 w 2902622"/>
                <a:gd name="connsiteY0" fmla="*/ 1450281 h 4282210"/>
                <a:gd name="connsiteX1" fmla="*/ 1450219 w 2902622"/>
                <a:gd name="connsiteY1" fmla="*/ 61 h 4282210"/>
                <a:gd name="connsiteX2" fmla="*/ 2902622 w 2902622"/>
                <a:gd name="connsiteY2" fmla="*/ 1427978 h 4282210"/>
                <a:gd name="connsiteX3" fmla="*/ 2891471 w 2902622"/>
                <a:gd name="connsiteY3" fmla="*/ 2842919 h 4282210"/>
                <a:gd name="connsiteX4" fmla="*/ 1418950 w 2902622"/>
                <a:gd name="connsiteY4" fmla="*/ 4281987 h 4282210"/>
                <a:gd name="connsiteX5" fmla="*/ 0 w 2902622"/>
                <a:gd name="connsiteY5" fmla="*/ 2831768 h 4282210"/>
                <a:gd name="connsiteX6" fmla="*/ 11151 w 2902622"/>
                <a:gd name="connsiteY6" fmla="*/ 1450281 h 4282210"/>
                <a:gd name="connsiteX0" fmla="*/ 11151 w 2902622"/>
                <a:gd name="connsiteY0" fmla="*/ 1450281 h 4282117"/>
                <a:gd name="connsiteX1" fmla="*/ 1450219 w 2902622"/>
                <a:gd name="connsiteY1" fmla="*/ 61 h 4282117"/>
                <a:gd name="connsiteX2" fmla="*/ 2902622 w 2902622"/>
                <a:gd name="connsiteY2" fmla="*/ 1427978 h 4282117"/>
                <a:gd name="connsiteX3" fmla="*/ 2891471 w 2902622"/>
                <a:gd name="connsiteY3" fmla="*/ 2842919 h 4282117"/>
                <a:gd name="connsiteX4" fmla="*/ 1418950 w 2902622"/>
                <a:gd name="connsiteY4" fmla="*/ 4281987 h 4282117"/>
                <a:gd name="connsiteX5" fmla="*/ 0 w 2902622"/>
                <a:gd name="connsiteY5" fmla="*/ 2831768 h 4282117"/>
                <a:gd name="connsiteX6" fmla="*/ 11151 w 2902622"/>
                <a:gd name="connsiteY6" fmla="*/ 1450281 h 4282117"/>
                <a:gd name="connsiteX0" fmla="*/ 11151 w 2902622"/>
                <a:gd name="connsiteY0" fmla="*/ 1450281 h 4282086"/>
                <a:gd name="connsiteX1" fmla="*/ 1450219 w 2902622"/>
                <a:gd name="connsiteY1" fmla="*/ 61 h 4282086"/>
                <a:gd name="connsiteX2" fmla="*/ 2902622 w 2902622"/>
                <a:gd name="connsiteY2" fmla="*/ 1427978 h 4282086"/>
                <a:gd name="connsiteX3" fmla="*/ 2891471 w 2902622"/>
                <a:gd name="connsiteY3" fmla="*/ 2842919 h 4282086"/>
                <a:gd name="connsiteX4" fmla="*/ 1418950 w 2902622"/>
                <a:gd name="connsiteY4" fmla="*/ 4281987 h 4282086"/>
                <a:gd name="connsiteX5" fmla="*/ 0 w 2902622"/>
                <a:gd name="connsiteY5" fmla="*/ 2831768 h 4282086"/>
                <a:gd name="connsiteX6" fmla="*/ 11151 w 2902622"/>
                <a:gd name="connsiteY6" fmla="*/ 1450281 h 4282086"/>
                <a:gd name="connsiteX0" fmla="*/ 11151 w 2902622"/>
                <a:gd name="connsiteY0" fmla="*/ 1450281 h 4282086"/>
                <a:gd name="connsiteX1" fmla="*/ 1450219 w 2902622"/>
                <a:gd name="connsiteY1" fmla="*/ 61 h 4282086"/>
                <a:gd name="connsiteX2" fmla="*/ 2902622 w 2902622"/>
                <a:gd name="connsiteY2" fmla="*/ 1427978 h 4282086"/>
                <a:gd name="connsiteX3" fmla="*/ 2891471 w 2902622"/>
                <a:gd name="connsiteY3" fmla="*/ 2842919 h 4282086"/>
                <a:gd name="connsiteX4" fmla="*/ 1418950 w 2902622"/>
                <a:gd name="connsiteY4" fmla="*/ 4281987 h 4282086"/>
                <a:gd name="connsiteX5" fmla="*/ 0 w 2902622"/>
                <a:gd name="connsiteY5" fmla="*/ 2831768 h 4282086"/>
                <a:gd name="connsiteX6" fmla="*/ 11151 w 2902622"/>
                <a:gd name="connsiteY6" fmla="*/ 1450281 h 4282086"/>
                <a:gd name="connsiteX0" fmla="*/ 11151 w 2902622"/>
                <a:gd name="connsiteY0" fmla="*/ 1450281 h 4282086"/>
                <a:gd name="connsiteX1" fmla="*/ 1450219 w 2902622"/>
                <a:gd name="connsiteY1" fmla="*/ 61 h 4282086"/>
                <a:gd name="connsiteX2" fmla="*/ 2902622 w 2902622"/>
                <a:gd name="connsiteY2" fmla="*/ 1427978 h 4282086"/>
                <a:gd name="connsiteX3" fmla="*/ 2891471 w 2902622"/>
                <a:gd name="connsiteY3" fmla="*/ 2842919 h 4282086"/>
                <a:gd name="connsiteX4" fmla="*/ 1418950 w 2902622"/>
                <a:gd name="connsiteY4" fmla="*/ 4281987 h 4282086"/>
                <a:gd name="connsiteX5" fmla="*/ 0 w 2902622"/>
                <a:gd name="connsiteY5" fmla="*/ 2831768 h 4282086"/>
                <a:gd name="connsiteX6" fmla="*/ 11151 w 2902622"/>
                <a:gd name="connsiteY6" fmla="*/ 1450281 h 4282086"/>
                <a:gd name="connsiteX0" fmla="*/ 11151 w 2902622"/>
                <a:gd name="connsiteY0" fmla="*/ 1450263 h 4282068"/>
                <a:gd name="connsiteX1" fmla="*/ 1450219 w 2902622"/>
                <a:gd name="connsiteY1" fmla="*/ 43 h 4282068"/>
                <a:gd name="connsiteX2" fmla="*/ 2902622 w 2902622"/>
                <a:gd name="connsiteY2" fmla="*/ 1427960 h 4282068"/>
                <a:gd name="connsiteX3" fmla="*/ 2891471 w 2902622"/>
                <a:gd name="connsiteY3" fmla="*/ 2842901 h 4282068"/>
                <a:gd name="connsiteX4" fmla="*/ 1418950 w 2902622"/>
                <a:gd name="connsiteY4" fmla="*/ 4281969 h 4282068"/>
                <a:gd name="connsiteX5" fmla="*/ 0 w 2902622"/>
                <a:gd name="connsiteY5" fmla="*/ 2831750 h 4282068"/>
                <a:gd name="connsiteX6" fmla="*/ 11151 w 2902622"/>
                <a:gd name="connsiteY6" fmla="*/ 1450263 h 428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2622" h="4282068">
                  <a:moveTo>
                    <a:pt x="11151" y="1450263"/>
                  </a:moveTo>
                  <a:cubicBezTo>
                    <a:pt x="22302" y="1000905"/>
                    <a:pt x="341617" y="-7578"/>
                    <a:pt x="1450219" y="43"/>
                  </a:cubicBezTo>
                  <a:cubicBezTo>
                    <a:pt x="2558821" y="7664"/>
                    <a:pt x="2878941" y="905060"/>
                    <a:pt x="2902622" y="1427960"/>
                  </a:cubicBezTo>
                  <a:lnTo>
                    <a:pt x="2891471" y="2842901"/>
                  </a:lnTo>
                  <a:cubicBezTo>
                    <a:pt x="2893098" y="3368459"/>
                    <a:pt x="2486969" y="4293121"/>
                    <a:pt x="1418950" y="4281969"/>
                  </a:cubicBezTo>
                  <a:cubicBezTo>
                    <a:pt x="350931" y="4270817"/>
                    <a:pt x="15783" y="3376952"/>
                    <a:pt x="0" y="2831750"/>
                  </a:cubicBezTo>
                  <a:lnTo>
                    <a:pt x="11151" y="1450263"/>
                  </a:lnTo>
                  <a:close/>
                </a:path>
              </a:pathLst>
            </a:cu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 smtClean="0"/>
            </a:p>
          </p:txBody>
        </p:sp>
        <p:sp>
          <p:nvSpPr>
            <p:cNvPr id="16" name="Bue 12"/>
            <p:cNvSpPr/>
            <p:nvPr/>
          </p:nvSpPr>
          <p:spPr>
            <a:xfrm>
              <a:off x="7707164" y="4005064"/>
              <a:ext cx="3331474" cy="1054409"/>
            </a:xfrm>
            <a:custGeom>
              <a:avLst/>
              <a:gdLst>
                <a:gd name="connsiteX0" fmla="*/ 719 w 2587686"/>
                <a:gd name="connsiteY0" fmla="*/ 706884 h 1368152"/>
                <a:gd name="connsiteX1" fmla="*/ 908774 w 2587686"/>
                <a:gd name="connsiteY1" fmla="*/ 30998 h 1368152"/>
                <a:gd name="connsiteX2" fmla="*/ 1671050 w 2587686"/>
                <a:gd name="connsiteY2" fmla="*/ 29717 h 1368152"/>
                <a:gd name="connsiteX3" fmla="*/ 2587544 w 2587686"/>
                <a:gd name="connsiteY3" fmla="*/ 694179 h 1368152"/>
                <a:gd name="connsiteX4" fmla="*/ 1293843 w 2587686"/>
                <a:gd name="connsiteY4" fmla="*/ 684076 h 1368152"/>
                <a:gd name="connsiteX5" fmla="*/ 719 w 2587686"/>
                <a:gd name="connsiteY5" fmla="*/ 706884 h 1368152"/>
                <a:gd name="connsiteX0" fmla="*/ 719 w 2587686"/>
                <a:gd name="connsiteY0" fmla="*/ 706884 h 1368152"/>
                <a:gd name="connsiteX1" fmla="*/ 908774 w 2587686"/>
                <a:gd name="connsiteY1" fmla="*/ 30998 h 1368152"/>
                <a:gd name="connsiteX2" fmla="*/ 1671050 w 2587686"/>
                <a:gd name="connsiteY2" fmla="*/ 29717 h 1368152"/>
                <a:gd name="connsiteX3" fmla="*/ 2587544 w 2587686"/>
                <a:gd name="connsiteY3" fmla="*/ 694179 h 1368152"/>
                <a:gd name="connsiteX0" fmla="*/ 725 w 2587692"/>
                <a:gd name="connsiteY0" fmla="*/ 706884 h 818004"/>
                <a:gd name="connsiteX1" fmla="*/ 908780 w 2587692"/>
                <a:gd name="connsiteY1" fmla="*/ 30998 h 818004"/>
                <a:gd name="connsiteX2" fmla="*/ 1671056 w 2587692"/>
                <a:gd name="connsiteY2" fmla="*/ 29717 h 818004"/>
                <a:gd name="connsiteX3" fmla="*/ 2587550 w 2587692"/>
                <a:gd name="connsiteY3" fmla="*/ 694179 h 818004"/>
                <a:gd name="connsiteX4" fmla="*/ 1293849 w 2587692"/>
                <a:gd name="connsiteY4" fmla="*/ 684076 h 818004"/>
                <a:gd name="connsiteX5" fmla="*/ 725 w 2587692"/>
                <a:gd name="connsiteY5" fmla="*/ 706884 h 818004"/>
                <a:gd name="connsiteX0" fmla="*/ 725 w 2587692"/>
                <a:gd name="connsiteY0" fmla="*/ 706884 h 818004"/>
                <a:gd name="connsiteX1" fmla="*/ 908780 w 2587692"/>
                <a:gd name="connsiteY1" fmla="*/ 30998 h 818004"/>
                <a:gd name="connsiteX2" fmla="*/ 1671056 w 2587692"/>
                <a:gd name="connsiteY2" fmla="*/ 29717 h 818004"/>
                <a:gd name="connsiteX3" fmla="*/ 2539925 w 2587692"/>
                <a:gd name="connsiteY3" fmla="*/ 818004 h 818004"/>
                <a:gd name="connsiteX0" fmla="*/ 725 w 2587692"/>
                <a:gd name="connsiteY0" fmla="*/ 706884 h 818004"/>
                <a:gd name="connsiteX1" fmla="*/ 908780 w 2587692"/>
                <a:gd name="connsiteY1" fmla="*/ 30998 h 818004"/>
                <a:gd name="connsiteX2" fmla="*/ 1671056 w 2587692"/>
                <a:gd name="connsiteY2" fmla="*/ 29717 h 818004"/>
                <a:gd name="connsiteX3" fmla="*/ 2587550 w 2587692"/>
                <a:gd name="connsiteY3" fmla="*/ 694179 h 818004"/>
                <a:gd name="connsiteX4" fmla="*/ 1293849 w 2587692"/>
                <a:gd name="connsiteY4" fmla="*/ 684076 h 818004"/>
                <a:gd name="connsiteX5" fmla="*/ 725 w 2587692"/>
                <a:gd name="connsiteY5" fmla="*/ 706884 h 818004"/>
                <a:gd name="connsiteX0" fmla="*/ 725 w 2587692"/>
                <a:gd name="connsiteY0" fmla="*/ 706884 h 818004"/>
                <a:gd name="connsiteX1" fmla="*/ 908780 w 2587692"/>
                <a:gd name="connsiteY1" fmla="*/ 30998 h 818004"/>
                <a:gd name="connsiteX2" fmla="*/ 1671056 w 2587692"/>
                <a:gd name="connsiteY2" fmla="*/ 29717 h 818004"/>
                <a:gd name="connsiteX3" fmla="*/ 2539925 w 2587692"/>
                <a:gd name="connsiteY3" fmla="*/ 818004 h 818004"/>
                <a:gd name="connsiteX0" fmla="*/ 725 w 2587692"/>
                <a:gd name="connsiteY0" fmla="*/ 742133 h 853253"/>
                <a:gd name="connsiteX1" fmla="*/ 908780 w 2587692"/>
                <a:gd name="connsiteY1" fmla="*/ 66247 h 853253"/>
                <a:gd name="connsiteX2" fmla="*/ 1671056 w 2587692"/>
                <a:gd name="connsiteY2" fmla="*/ 64966 h 853253"/>
                <a:gd name="connsiteX3" fmla="*/ 2587550 w 2587692"/>
                <a:gd name="connsiteY3" fmla="*/ 729428 h 853253"/>
                <a:gd name="connsiteX4" fmla="*/ 1293849 w 2587692"/>
                <a:gd name="connsiteY4" fmla="*/ 719325 h 853253"/>
                <a:gd name="connsiteX5" fmla="*/ 725 w 2587692"/>
                <a:gd name="connsiteY5" fmla="*/ 742133 h 853253"/>
                <a:gd name="connsiteX0" fmla="*/ 38825 w 2587692"/>
                <a:gd name="connsiteY0" fmla="*/ 818333 h 853253"/>
                <a:gd name="connsiteX1" fmla="*/ 908780 w 2587692"/>
                <a:gd name="connsiteY1" fmla="*/ 66247 h 853253"/>
                <a:gd name="connsiteX2" fmla="*/ 1671056 w 2587692"/>
                <a:gd name="connsiteY2" fmla="*/ 64966 h 853253"/>
                <a:gd name="connsiteX3" fmla="*/ 2539925 w 2587692"/>
                <a:gd name="connsiteY3" fmla="*/ 853253 h 853253"/>
                <a:gd name="connsiteX0" fmla="*/ 725 w 2587692"/>
                <a:gd name="connsiteY0" fmla="*/ 730187 h 841307"/>
                <a:gd name="connsiteX1" fmla="*/ 908780 w 2587692"/>
                <a:gd name="connsiteY1" fmla="*/ 54301 h 841307"/>
                <a:gd name="connsiteX2" fmla="*/ 1671056 w 2587692"/>
                <a:gd name="connsiteY2" fmla="*/ 53020 h 841307"/>
                <a:gd name="connsiteX3" fmla="*/ 2587550 w 2587692"/>
                <a:gd name="connsiteY3" fmla="*/ 717482 h 841307"/>
                <a:gd name="connsiteX4" fmla="*/ 1293849 w 2587692"/>
                <a:gd name="connsiteY4" fmla="*/ 707379 h 841307"/>
                <a:gd name="connsiteX5" fmla="*/ 725 w 2587692"/>
                <a:gd name="connsiteY5" fmla="*/ 730187 h 841307"/>
                <a:gd name="connsiteX0" fmla="*/ 38825 w 2587692"/>
                <a:gd name="connsiteY0" fmla="*/ 806387 h 841307"/>
                <a:gd name="connsiteX1" fmla="*/ 908780 w 2587692"/>
                <a:gd name="connsiteY1" fmla="*/ 73351 h 841307"/>
                <a:gd name="connsiteX2" fmla="*/ 1671056 w 2587692"/>
                <a:gd name="connsiteY2" fmla="*/ 53020 h 841307"/>
                <a:gd name="connsiteX3" fmla="*/ 2539925 w 2587692"/>
                <a:gd name="connsiteY3" fmla="*/ 841307 h 841307"/>
                <a:gd name="connsiteX0" fmla="*/ 725 w 2587692"/>
                <a:gd name="connsiteY0" fmla="*/ 706885 h 818005"/>
                <a:gd name="connsiteX1" fmla="*/ 908780 w 2587692"/>
                <a:gd name="connsiteY1" fmla="*/ 30999 h 818005"/>
                <a:gd name="connsiteX2" fmla="*/ 1671056 w 2587692"/>
                <a:gd name="connsiteY2" fmla="*/ 29718 h 818005"/>
                <a:gd name="connsiteX3" fmla="*/ 2587550 w 2587692"/>
                <a:gd name="connsiteY3" fmla="*/ 694180 h 818005"/>
                <a:gd name="connsiteX4" fmla="*/ 1293849 w 2587692"/>
                <a:gd name="connsiteY4" fmla="*/ 684077 h 818005"/>
                <a:gd name="connsiteX5" fmla="*/ 725 w 2587692"/>
                <a:gd name="connsiteY5" fmla="*/ 706885 h 818005"/>
                <a:gd name="connsiteX0" fmla="*/ 38825 w 2587692"/>
                <a:gd name="connsiteY0" fmla="*/ 783085 h 818005"/>
                <a:gd name="connsiteX1" fmla="*/ 1671056 w 2587692"/>
                <a:gd name="connsiteY1" fmla="*/ 29718 h 818005"/>
                <a:gd name="connsiteX2" fmla="*/ 2539925 w 2587692"/>
                <a:gd name="connsiteY2" fmla="*/ 818005 h 818005"/>
                <a:gd name="connsiteX0" fmla="*/ 725 w 2587692"/>
                <a:gd name="connsiteY0" fmla="*/ 706885 h 818005"/>
                <a:gd name="connsiteX1" fmla="*/ 908780 w 2587692"/>
                <a:gd name="connsiteY1" fmla="*/ 30999 h 818005"/>
                <a:gd name="connsiteX2" fmla="*/ 1671056 w 2587692"/>
                <a:gd name="connsiteY2" fmla="*/ 29718 h 818005"/>
                <a:gd name="connsiteX3" fmla="*/ 2587550 w 2587692"/>
                <a:gd name="connsiteY3" fmla="*/ 694180 h 818005"/>
                <a:gd name="connsiteX4" fmla="*/ 1293849 w 2587692"/>
                <a:gd name="connsiteY4" fmla="*/ 684077 h 818005"/>
                <a:gd name="connsiteX5" fmla="*/ 725 w 2587692"/>
                <a:gd name="connsiteY5" fmla="*/ 706885 h 818005"/>
                <a:gd name="connsiteX0" fmla="*/ 38825 w 2587692"/>
                <a:gd name="connsiteY0" fmla="*/ 783085 h 818005"/>
                <a:gd name="connsiteX1" fmla="*/ 1290056 w 2587692"/>
                <a:gd name="connsiteY1" fmla="*/ 10668 h 818005"/>
                <a:gd name="connsiteX2" fmla="*/ 2539925 w 2587692"/>
                <a:gd name="connsiteY2" fmla="*/ 818005 h 818005"/>
                <a:gd name="connsiteX0" fmla="*/ 725 w 2587692"/>
                <a:gd name="connsiteY0" fmla="*/ 706885 h 818005"/>
                <a:gd name="connsiteX1" fmla="*/ 908780 w 2587692"/>
                <a:gd name="connsiteY1" fmla="*/ 30999 h 818005"/>
                <a:gd name="connsiteX2" fmla="*/ 1671056 w 2587692"/>
                <a:gd name="connsiteY2" fmla="*/ 29718 h 818005"/>
                <a:gd name="connsiteX3" fmla="*/ 2587550 w 2587692"/>
                <a:gd name="connsiteY3" fmla="*/ 694180 h 818005"/>
                <a:gd name="connsiteX4" fmla="*/ 1293849 w 2587692"/>
                <a:gd name="connsiteY4" fmla="*/ 684077 h 818005"/>
                <a:gd name="connsiteX5" fmla="*/ 725 w 2587692"/>
                <a:gd name="connsiteY5" fmla="*/ 706885 h 818005"/>
                <a:gd name="connsiteX0" fmla="*/ 38825 w 2587692"/>
                <a:gd name="connsiteY0" fmla="*/ 783085 h 818005"/>
                <a:gd name="connsiteX1" fmla="*/ 1290056 w 2587692"/>
                <a:gd name="connsiteY1" fmla="*/ 10668 h 818005"/>
                <a:gd name="connsiteX2" fmla="*/ 2539925 w 2587692"/>
                <a:gd name="connsiteY2" fmla="*/ 818005 h 818005"/>
                <a:gd name="connsiteX0" fmla="*/ 677 w 2587584"/>
                <a:gd name="connsiteY0" fmla="*/ 1080197 h 1191317"/>
                <a:gd name="connsiteX1" fmla="*/ 937307 w 2587584"/>
                <a:gd name="connsiteY1" fmla="*/ 4261 h 1191317"/>
                <a:gd name="connsiteX2" fmla="*/ 1671008 w 2587584"/>
                <a:gd name="connsiteY2" fmla="*/ 403030 h 1191317"/>
                <a:gd name="connsiteX3" fmla="*/ 2587502 w 2587584"/>
                <a:gd name="connsiteY3" fmla="*/ 1067492 h 1191317"/>
                <a:gd name="connsiteX4" fmla="*/ 1293801 w 2587584"/>
                <a:gd name="connsiteY4" fmla="*/ 1057389 h 1191317"/>
                <a:gd name="connsiteX5" fmla="*/ 677 w 2587584"/>
                <a:gd name="connsiteY5" fmla="*/ 1080197 h 1191317"/>
                <a:gd name="connsiteX0" fmla="*/ 38777 w 2587584"/>
                <a:gd name="connsiteY0" fmla="*/ 1156397 h 1191317"/>
                <a:gd name="connsiteX1" fmla="*/ 1290008 w 2587584"/>
                <a:gd name="connsiteY1" fmla="*/ 383980 h 1191317"/>
                <a:gd name="connsiteX2" fmla="*/ 2539877 w 2587584"/>
                <a:gd name="connsiteY2" fmla="*/ 1191317 h 1191317"/>
                <a:gd name="connsiteX0" fmla="*/ 677 w 2587584"/>
                <a:gd name="connsiteY0" fmla="*/ 1080197 h 1191317"/>
                <a:gd name="connsiteX1" fmla="*/ 937307 w 2587584"/>
                <a:gd name="connsiteY1" fmla="*/ 4261 h 1191317"/>
                <a:gd name="connsiteX2" fmla="*/ 1671008 w 2587584"/>
                <a:gd name="connsiteY2" fmla="*/ 403030 h 1191317"/>
                <a:gd name="connsiteX3" fmla="*/ 2587502 w 2587584"/>
                <a:gd name="connsiteY3" fmla="*/ 1067492 h 1191317"/>
                <a:gd name="connsiteX4" fmla="*/ 1293801 w 2587584"/>
                <a:gd name="connsiteY4" fmla="*/ 1057389 h 1191317"/>
                <a:gd name="connsiteX5" fmla="*/ 677 w 2587584"/>
                <a:gd name="connsiteY5" fmla="*/ 1080197 h 1191317"/>
                <a:gd name="connsiteX0" fmla="*/ 38777 w 2587584"/>
                <a:gd name="connsiteY0" fmla="*/ 1156397 h 1191317"/>
                <a:gd name="connsiteX1" fmla="*/ 1290008 w 2587584"/>
                <a:gd name="connsiteY1" fmla="*/ 383980 h 1191317"/>
                <a:gd name="connsiteX2" fmla="*/ 2539877 w 2587584"/>
                <a:gd name="connsiteY2" fmla="*/ 1191317 h 1191317"/>
                <a:gd name="connsiteX0" fmla="*/ 677 w 2587584"/>
                <a:gd name="connsiteY0" fmla="*/ 1080197 h 1191317"/>
                <a:gd name="connsiteX1" fmla="*/ 937307 w 2587584"/>
                <a:gd name="connsiteY1" fmla="*/ 4261 h 1191317"/>
                <a:gd name="connsiteX2" fmla="*/ 1671008 w 2587584"/>
                <a:gd name="connsiteY2" fmla="*/ 403030 h 1191317"/>
                <a:gd name="connsiteX3" fmla="*/ 2587502 w 2587584"/>
                <a:gd name="connsiteY3" fmla="*/ 1067492 h 1191317"/>
                <a:gd name="connsiteX4" fmla="*/ 1293801 w 2587584"/>
                <a:gd name="connsiteY4" fmla="*/ 1057389 h 1191317"/>
                <a:gd name="connsiteX5" fmla="*/ 677 w 2587584"/>
                <a:gd name="connsiteY5" fmla="*/ 1080197 h 1191317"/>
                <a:gd name="connsiteX0" fmla="*/ 38777 w 2587584"/>
                <a:gd name="connsiteY0" fmla="*/ 1156397 h 1191317"/>
                <a:gd name="connsiteX1" fmla="*/ 1290008 w 2587584"/>
                <a:gd name="connsiteY1" fmla="*/ 383980 h 1191317"/>
                <a:gd name="connsiteX2" fmla="*/ 2539877 w 2587584"/>
                <a:gd name="connsiteY2" fmla="*/ 1191317 h 1191317"/>
                <a:gd name="connsiteX0" fmla="*/ 445 w 2587348"/>
                <a:gd name="connsiteY0" fmla="*/ 696217 h 807337"/>
                <a:gd name="connsiteX1" fmla="*/ 1156150 w 2587348"/>
                <a:gd name="connsiteY1" fmla="*/ 506106 h 807337"/>
                <a:gd name="connsiteX2" fmla="*/ 1670776 w 2587348"/>
                <a:gd name="connsiteY2" fmla="*/ 19050 h 807337"/>
                <a:gd name="connsiteX3" fmla="*/ 2587270 w 2587348"/>
                <a:gd name="connsiteY3" fmla="*/ 683512 h 807337"/>
                <a:gd name="connsiteX4" fmla="*/ 1293569 w 2587348"/>
                <a:gd name="connsiteY4" fmla="*/ 673409 h 807337"/>
                <a:gd name="connsiteX5" fmla="*/ 445 w 2587348"/>
                <a:gd name="connsiteY5" fmla="*/ 696217 h 807337"/>
                <a:gd name="connsiteX0" fmla="*/ 38545 w 2587348"/>
                <a:gd name="connsiteY0" fmla="*/ 772417 h 807337"/>
                <a:gd name="connsiteX1" fmla="*/ 1289776 w 2587348"/>
                <a:gd name="connsiteY1" fmla="*/ 0 h 807337"/>
                <a:gd name="connsiteX2" fmla="*/ 2539645 w 2587348"/>
                <a:gd name="connsiteY2" fmla="*/ 807337 h 807337"/>
                <a:gd name="connsiteX0" fmla="*/ 121 w 2890377"/>
                <a:gd name="connsiteY0" fmla="*/ 696217 h 807337"/>
                <a:gd name="connsiteX1" fmla="*/ 2860801 w 2890377"/>
                <a:gd name="connsiteY1" fmla="*/ 229881 h 807337"/>
                <a:gd name="connsiteX2" fmla="*/ 1670452 w 2890377"/>
                <a:gd name="connsiteY2" fmla="*/ 19050 h 807337"/>
                <a:gd name="connsiteX3" fmla="*/ 2586946 w 2890377"/>
                <a:gd name="connsiteY3" fmla="*/ 683512 h 807337"/>
                <a:gd name="connsiteX4" fmla="*/ 1293245 w 2890377"/>
                <a:gd name="connsiteY4" fmla="*/ 673409 h 807337"/>
                <a:gd name="connsiteX5" fmla="*/ 121 w 2890377"/>
                <a:gd name="connsiteY5" fmla="*/ 696217 h 807337"/>
                <a:gd name="connsiteX0" fmla="*/ 38221 w 2890377"/>
                <a:gd name="connsiteY0" fmla="*/ 772417 h 807337"/>
                <a:gd name="connsiteX1" fmla="*/ 1289452 w 2890377"/>
                <a:gd name="connsiteY1" fmla="*/ 0 h 807337"/>
                <a:gd name="connsiteX2" fmla="*/ 2539321 w 2890377"/>
                <a:gd name="connsiteY2" fmla="*/ 807337 h 807337"/>
                <a:gd name="connsiteX0" fmla="*/ 121 w 3277039"/>
                <a:gd name="connsiteY0" fmla="*/ 696217 h 807337"/>
                <a:gd name="connsiteX1" fmla="*/ 2860801 w 3277039"/>
                <a:gd name="connsiteY1" fmla="*/ 229881 h 807337"/>
                <a:gd name="connsiteX2" fmla="*/ 3232552 w 3277039"/>
                <a:gd name="connsiteY2" fmla="*/ 476250 h 807337"/>
                <a:gd name="connsiteX3" fmla="*/ 2586946 w 3277039"/>
                <a:gd name="connsiteY3" fmla="*/ 683512 h 807337"/>
                <a:gd name="connsiteX4" fmla="*/ 1293245 w 3277039"/>
                <a:gd name="connsiteY4" fmla="*/ 673409 h 807337"/>
                <a:gd name="connsiteX5" fmla="*/ 121 w 3277039"/>
                <a:gd name="connsiteY5" fmla="*/ 696217 h 807337"/>
                <a:gd name="connsiteX0" fmla="*/ 38221 w 3277039"/>
                <a:gd name="connsiteY0" fmla="*/ 772417 h 807337"/>
                <a:gd name="connsiteX1" fmla="*/ 1289452 w 3277039"/>
                <a:gd name="connsiteY1" fmla="*/ 0 h 807337"/>
                <a:gd name="connsiteX2" fmla="*/ 2539321 w 3277039"/>
                <a:gd name="connsiteY2" fmla="*/ 807337 h 807337"/>
                <a:gd name="connsiteX0" fmla="*/ 3314700 w 3314700"/>
                <a:gd name="connsiteY0" fmla="*/ 953392 h 953392"/>
                <a:gd name="connsiteX1" fmla="*/ 2822580 w 3314700"/>
                <a:gd name="connsiteY1" fmla="*/ 229881 h 953392"/>
                <a:gd name="connsiteX2" fmla="*/ 3194331 w 3314700"/>
                <a:gd name="connsiteY2" fmla="*/ 476250 h 953392"/>
                <a:gd name="connsiteX3" fmla="*/ 2548725 w 3314700"/>
                <a:gd name="connsiteY3" fmla="*/ 683512 h 953392"/>
                <a:gd name="connsiteX4" fmla="*/ 1255024 w 3314700"/>
                <a:gd name="connsiteY4" fmla="*/ 673409 h 953392"/>
                <a:gd name="connsiteX5" fmla="*/ 3314700 w 3314700"/>
                <a:gd name="connsiteY5" fmla="*/ 953392 h 953392"/>
                <a:gd name="connsiteX0" fmla="*/ 0 w 3314700"/>
                <a:gd name="connsiteY0" fmla="*/ 772417 h 953392"/>
                <a:gd name="connsiteX1" fmla="*/ 1251231 w 3314700"/>
                <a:gd name="connsiteY1" fmla="*/ 0 h 953392"/>
                <a:gd name="connsiteX2" fmla="*/ 2501100 w 3314700"/>
                <a:gd name="connsiteY2" fmla="*/ 807337 h 953392"/>
                <a:gd name="connsiteX0" fmla="*/ 3314700 w 3350524"/>
                <a:gd name="connsiteY0" fmla="*/ 953392 h 1054409"/>
                <a:gd name="connsiteX1" fmla="*/ 2822580 w 3350524"/>
                <a:gd name="connsiteY1" fmla="*/ 229881 h 1054409"/>
                <a:gd name="connsiteX2" fmla="*/ 3194331 w 3350524"/>
                <a:gd name="connsiteY2" fmla="*/ 476250 h 1054409"/>
                <a:gd name="connsiteX3" fmla="*/ 2548725 w 3350524"/>
                <a:gd name="connsiteY3" fmla="*/ 683512 h 1054409"/>
                <a:gd name="connsiteX4" fmla="*/ 3350524 w 3350524"/>
                <a:gd name="connsiteY4" fmla="*/ 1054409 h 1054409"/>
                <a:gd name="connsiteX5" fmla="*/ 3314700 w 3350524"/>
                <a:gd name="connsiteY5" fmla="*/ 953392 h 1054409"/>
                <a:gd name="connsiteX0" fmla="*/ 0 w 3350524"/>
                <a:gd name="connsiteY0" fmla="*/ 772417 h 1054409"/>
                <a:gd name="connsiteX1" fmla="*/ 1251231 w 3350524"/>
                <a:gd name="connsiteY1" fmla="*/ 0 h 1054409"/>
                <a:gd name="connsiteX2" fmla="*/ 2501100 w 3350524"/>
                <a:gd name="connsiteY2" fmla="*/ 807337 h 1054409"/>
                <a:gd name="connsiteX0" fmla="*/ 3314700 w 3350524"/>
                <a:gd name="connsiteY0" fmla="*/ 953392 h 1054409"/>
                <a:gd name="connsiteX1" fmla="*/ 2822580 w 3350524"/>
                <a:gd name="connsiteY1" fmla="*/ 229881 h 1054409"/>
                <a:gd name="connsiteX2" fmla="*/ 3194331 w 3350524"/>
                <a:gd name="connsiteY2" fmla="*/ 476250 h 1054409"/>
                <a:gd name="connsiteX3" fmla="*/ 2863050 w 3350524"/>
                <a:gd name="connsiteY3" fmla="*/ 645412 h 1054409"/>
                <a:gd name="connsiteX4" fmla="*/ 3350524 w 3350524"/>
                <a:gd name="connsiteY4" fmla="*/ 1054409 h 1054409"/>
                <a:gd name="connsiteX5" fmla="*/ 3314700 w 3350524"/>
                <a:gd name="connsiteY5" fmla="*/ 953392 h 1054409"/>
                <a:gd name="connsiteX0" fmla="*/ 0 w 3350524"/>
                <a:gd name="connsiteY0" fmla="*/ 772417 h 1054409"/>
                <a:gd name="connsiteX1" fmla="*/ 1251231 w 3350524"/>
                <a:gd name="connsiteY1" fmla="*/ 0 h 1054409"/>
                <a:gd name="connsiteX2" fmla="*/ 2501100 w 3350524"/>
                <a:gd name="connsiteY2" fmla="*/ 807337 h 1054409"/>
                <a:gd name="connsiteX0" fmla="*/ 3314700 w 3350524"/>
                <a:gd name="connsiteY0" fmla="*/ 953392 h 1054409"/>
                <a:gd name="connsiteX1" fmla="*/ 2822580 w 3350524"/>
                <a:gd name="connsiteY1" fmla="*/ 229881 h 1054409"/>
                <a:gd name="connsiteX2" fmla="*/ 3194331 w 3350524"/>
                <a:gd name="connsiteY2" fmla="*/ 476250 h 1054409"/>
                <a:gd name="connsiteX3" fmla="*/ 2863050 w 3350524"/>
                <a:gd name="connsiteY3" fmla="*/ 645412 h 1054409"/>
                <a:gd name="connsiteX4" fmla="*/ 3350524 w 3350524"/>
                <a:gd name="connsiteY4" fmla="*/ 1054409 h 1054409"/>
                <a:gd name="connsiteX5" fmla="*/ 3314700 w 3350524"/>
                <a:gd name="connsiteY5" fmla="*/ 953392 h 1054409"/>
                <a:gd name="connsiteX0" fmla="*/ 0 w 3350524"/>
                <a:gd name="connsiteY0" fmla="*/ 772417 h 1054409"/>
                <a:gd name="connsiteX1" fmla="*/ 1251231 w 3350524"/>
                <a:gd name="connsiteY1" fmla="*/ 0 h 1054409"/>
                <a:gd name="connsiteX2" fmla="*/ 2348700 w 3350524"/>
                <a:gd name="connsiteY2" fmla="*/ 940687 h 1054409"/>
                <a:gd name="connsiteX0" fmla="*/ 3314700 w 3350524"/>
                <a:gd name="connsiteY0" fmla="*/ 953392 h 1054409"/>
                <a:gd name="connsiteX1" fmla="*/ 2822580 w 3350524"/>
                <a:gd name="connsiteY1" fmla="*/ 229881 h 1054409"/>
                <a:gd name="connsiteX2" fmla="*/ 3194331 w 3350524"/>
                <a:gd name="connsiteY2" fmla="*/ 476250 h 1054409"/>
                <a:gd name="connsiteX3" fmla="*/ 2863050 w 3350524"/>
                <a:gd name="connsiteY3" fmla="*/ 645412 h 1054409"/>
                <a:gd name="connsiteX4" fmla="*/ 3350524 w 3350524"/>
                <a:gd name="connsiteY4" fmla="*/ 1054409 h 1054409"/>
                <a:gd name="connsiteX5" fmla="*/ 3314700 w 3350524"/>
                <a:gd name="connsiteY5" fmla="*/ 953392 h 1054409"/>
                <a:gd name="connsiteX0" fmla="*/ 0 w 3350524"/>
                <a:gd name="connsiteY0" fmla="*/ 772417 h 1054409"/>
                <a:gd name="connsiteX1" fmla="*/ 1251231 w 3350524"/>
                <a:gd name="connsiteY1" fmla="*/ 0 h 1054409"/>
                <a:gd name="connsiteX2" fmla="*/ 2520150 w 3350524"/>
                <a:gd name="connsiteY2" fmla="*/ 778762 h 1054409"/>
                <a:gd name="connsiteX0" fmla="*/ 3324225 w 3360049"/>
                <a:gd name="connsiteY0" fmla="*/ 953392 h 1054409"/>
                <a:gd name="connsiteX1" fmla="*/ 2832105 w 3360049"/>
                <a:gd name="connsiteY1" fmla="*/ 229881 h 1054409"/>
                <a:gd name="connsiteX2" fmla="*/ 3203856 w 3360049"/>
                <a:gd name="connsiteY2" fmla="*/ 476250 h 1054409"/>
                <a:gd name="connsiteX3" fmla="*/ 2872575 w 3360049"/>
                <a:gd name="connsiteY3" fmla="*/ 645412 h 1054409"/>
                <a:gd name="connsiteX4" fmla="*/ 3360049 w 3360049"/>
                <a:gd name="connsiteY4" fmla="*/ 1054409 h 1054409"/>
                <a:gd name="connsiteX5" fmla="*/ 3324225 w 3360049"/>
                <a:gd name="connsiteY5" fmla="*/ 953392 h 1054409"/>
                <a:gd name="connsiteX0" fmla="*/ 0 w 3360049"/>
                <a:gd name="connsiteY0" fmla="*/ 705742 h 1054409"/>
                <a:gd name="connsiteX1" fmla="*/ 1260756 w 3360049"/>
                <a:gd name="connsiteY1" fmla="*/ 0 h 1054409"/>
                <a:gd name="connsiteX2" fmla="*/ 2529675 w 3360049"/>
                <a:gd name="connsiteY2" fmla="*/ 778762 h 1054409"/>
                <a:gd name="connsiteX0" fmla="*/ 3324225 w 3360049"/>
                <a:gd name="connsiteY0" fmla="*/ 953392 h 1054409"/>
                <a:gd name="connsiteX1" fmla="*/ 2832105 w 3360049"/>
                <a:gd name="connsiteY1" fmla="*/ 229881 h 1054409"/>
                <a:gd name="connsiteX2" fmla="*/ 3203856 w 3360049"/>
                <a:gd name="connsiteY2" fmla="*/ 476250 h 1054409"/>
                <a:gd name="connsiteX3" fmla="*/ 2872575 w 3360049"/>
                <a:gd name="connsiteY3" fmla="*/ 645412 h 1054409"/>
                <a:gd name="connsiteX4" fmla="*/ 3360049 w 3360049"/>
                <a:gd name="connsiteY4" fmla="*/ 1054409 h 1054409"/>
                <a:gd name="connsiteX5" fmla="*/ 3324225 w 3360049"/>
                <a:gd name="connsiteY5" fmla="*/ 953392 h 1054409"/>
                <a:gd name="connsiteX0" fmla="*/ 0 w 3360049"/>
                <a:gd name="connsiteY0" fmla="*/ 705742 h 1054409"/>
                <a:gd name="connsiteX1" fmla="*/ 1260756 w 3360049"/>
                <a:gd name="connsiteY1" fmla="*/ 0 h 1054409"/>
                <a:gd name="connsiteX2" fmla="*/ 2529675 w 3360049"/>
                <a:gd name="connsiteY2" fmla="*/ 778762 h 1054409"/>
                <a:gd name="connsiteX0" fmla="*/ 3324225 w 3360049"/>
                <a:gd name="connsiteY0" fmla="*/ 953392 h 1054409"/>
                <a:gd name="connsiteX1" fmla="*/ 2832105 w 3360049"/>
                <a:gd name="connsiteY1" fmla="*/ 229881 h 1054409"/>
                <a:gd name="connsiteX2" fmla="*/ 3203856 w 3360049"/>
                <a:gd name="connsiteY2" fmla="*/ 476250 h 1054409"/>
                <a:gd name="connsiteX3" fmla="*/ 2872575 w 3360049"/>
                <a:gd name="connsiteY3" fmla="*/ 645412 h 1054409"/>
                <a:gd name="connsiteX4" fmla="*/ 3360049 w 3360049"/>
                <a:gd name="connsiteY4" fmla="*/ 1054409 h 1054409"/>
                <a:gd name="connsiteX5" fmla="*/ 3324225 w 3360049"/>
                <a:gd name="connsiteY5" fmla="*/ 953392 h 1054409"/>
                <a:gd name="connsiteX0" fmla="*/ 0 w 3360049"/>
                <a:gd name="connsiteY0" fmla="*/ 705742 h 1054409"/>
                <a:gd name="connsiteX1" fmla="*/ 1260756 w 3360049"/>
                <a:gd name="connsiteY1" fmla="*/ 0 h 1054409"/>
                <a:gd name="connsiteX2" fmla="*/ 2529675 w 3360049"/>
                <a:gd name="connsiteY2" fmla="*/ 778762 h 1054409"/>
                <a:gd name="connsiteX0" fmla="*/ 3324225 w 3360049"/>
                <a:gd name="connsiteY0" fmla="*/ 953392 h 1054409"/>
                <a:gd name="connsiteX1" fmla="*/ 2832105 w 3360049"/>
                <a:gd name="connsiteY1" fmla="*/ 229881 h 1054409"/>
                <a:gd name="connsiteX2" fmla="*/ 3203856 w 3360049"/>
                <a:gd name="connsiteY2" fmla="*/ 476250 h 1054409"/>
                <a:gd name="connsiteX3" fmla="*/ 2872575 w 3360049"/>
                <a:gd name="connsiteY3" fmla="*/ 645412 h 1054409"/>
                <a:gd name="connsiteX4" fmla="*/ 3360049 w 3360049"/>
                <a:gd name="connsiteY4" fmla="*/ 1054409 h 1054409"/>
                <a:gd name="connsiteX5" fmla="*/ 3324225 w 3360049"/>
                <a:gd name="connsiteY5" fmla="*/ 953392 h 1054409"/>
                <a:gd name="connsiteX0" fmla="*/ 0 w 3360049"/>
                <a:gd name="connsiteY0" fmla="*/ 705742 h 1054409"/>
                <a:gd name="connsiteX1" fmla="*/ 1260756 w 3360049"/>
                <a:gd name="connsiteY1" fmla="*/ 0 h 1054409"/>
                <a:gd name="connsiteX2" fmla="*/ 2529675 w 3360049"/>
                <a:gd name="connsiteY2" fmla="*/ 778762 h 1054409"/>
                <a:gd name="connsiteX0" fmla="*/ 3295650 w 3331474"/>
                <a:gd name="connsiteY0" fmla="*/ 953392 h 1054409"/>
                <a:gd name="connsiteX1" fmla="*/ 2803530 w 3331474"/>
                <a:gd name="connsiteY1" fmla="*/ 229881 h 1054409"/>
                <a:gd name="connsiteX2" fmla="*/ 3175281 w 3331474"/>
                <a:gd name="connsiteY2" fmla="*/ 476250 h 1054409"/>
                <a:gd name="connsiteX3" fmla="*/ 2844000 w 3331474"/>
                <a:gd name="connsiteY3" fmla="*/ 645412 h 1054409"/>
                <a:gd name="connsiteX4" fmla="*/ 3331474 w 3331474"/>
                <a:gd name="connsiteY4" fmla="*/ 1054409 h 1054409"/>
                <a:gd name="connsiteX5" fmla="*/ 3295650 w 3331474"/>
                <a:gd name="connsiteY5" fmla="*/ 953392 h 1054409"/>
                <a:gd name="connsiteX0" fmla="*/ 0 w 3331474"/>
                <a:gd name="connsiteY0" fmla="*/ 762892 h 1054409"/>
                <a:gd name="connsiteX1" fmla="*/ 1232181 w 3331474"/>
                <a:gd name="connsiteY1" fmla="*/ 0 h 1054409"/>
                <a:gd name="connsiteX2" fmla="*/ 2501100 w 3331474"/>
                <a:gd name="connsiteY2" fmla="*/ 778762 h 105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1474" h="1054409" stroke="0" extrusionOk="0">
                  <a:moveTo>
                    <a:pt x="3295650" y="953392"/>
                  </a:moveTo>
                  <a:cubicBezTo>
                    <a:pt x="3276238" y="645738"/>
                    <a:pt x="2823591" y="309405"/>
                    <a:pt x="2803530" y="229881"/>
                  </a:cubicBezTo>
                  <a:cubicBezTo>
                    <a:pt x="2783469" y="150357"/>
                    <a:pt x="3168536" y="406995"/>
                    <a:pt x="3175281" y="476250"/>
                  </a:cubicBezTo>
                  <a:cubicBezTo>
                    <a:pt x="3182026" y="545505"/>
                    <a:pt x="2852512" y="340720"/>
                    <a:pt x="2844000" y="645412"/>
                  </a:cubicBezTo>
                  <a:lnTo>
                    <a:pt x="3331474" y="1054409"/>
                  </a:lnTo>
                  <a:lnTo>
                    <a:pt x="3295650" y="953392"/>
                  </a:lnTo>
                  <a:close/>
                </a:path>
                <a:path w="3331474" h="1054409" fill="none">
                  <a:moveTo>
                    <a:pt x="0" y="762892"/>
                  </a:moveTo>
                  <a:cubicBezTo>
                    <a:pt x="149548" y="463066"/>
                    <a:pt x="529581" y="41805"/>
                    <a:pt x="1232181" y="0"/>
                  </a:cubicBezTo>
                  <a:cubicBezTo>
                    <a:pt x="2050192" y="31690"/>
                    <a:pt x="2442937" y="550270"/>
                    <a:pt x="2501100" y="778762"/>
                  </a:cubicBezTo>
                </a:path>
              </a:pathLst>
            </a:custGeom>
            <a:ln w="57150">
              <a:solidFill>
                <a:srgbClr val="00A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Ellipse 16"/>
            <p:cNvSpPr/>
            <p:nvPr/>
          </p:nvSpPr>
          <p:spPr>
            <a:xfrm>
              <a:off x="9622804" y="2778202"/>
              <a:ext cx="360040" cy="360040"/>
            </a:xfrm>
            <a:prstGeom prst="ellipse">
              <a:avLst/>
            </a:pr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 smtClean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966620" y="2778202"/>
              <a:ext cx="360040" cy="360040"/>
            </a:xfrm>
            <a:prstGeom prst="ellipse">
              <a:avLst/>
            </a:pr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 smtClean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8562746" y="4615889"/>
              <a:ext cx="144016" cy="504056"/>
            </a:xfrm>
            <a:prstGeom prst="ellipse">
              <a:avLst/>
            </a:pr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 smtClean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9262764" y="4615889"/>
              <a:ext cx="144016" cy="504056"/>
            </a:xfrm>
            <a:prstGeom prst="ellipse">
              <a:avLst/>
            </a:pr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 smtClean="0"/>
            </a:p>
          </p:txBody>
        </p:sp>
        <p:sp>
          <p:nvSpPr>
            <p:cNvPr id="21" name="Kombinationstegning 20"/>
            <p:cNvSpPr/>
            <p:nvPr/>
          </p:nvSpPr>
          <p:spPr>
            <a:xfrm>
              <a:off x="8554300" y="1300038"/>
              <a:ext cx="1560944" cy="824000"/>
            </a:xfrm>
            <a:custGeom>
              <a:avLst/>
              <a:gdLst>
                <a:gd name="connsiteX0" fmla="*/ 0 w 1557866"/>
                <a:gd name="connsiteY0" fmla="*/ 0 h 580631"/>
                <a:gd name="connsiteX1" fmla="*/ 320194 w 1557866"/>
                <a:gd name="connsiteY1" fmla="*/ 283248 h 580631"/>
                <a:gd name="connsiteX2" fmla="*/ 1228436 w 1557866"/>
                <a:gd name="connsiteY2" fmla="*/ 572655 h 580631"/>
                <a:gd name="connsiteX3" fmla="*/ 1557866 w 1557866"/>
                <a:gd name="connsiteY3" fmla="*/ 471055 h 580631"/>
                <a:gd name="connsiteX0" fmla="*/ 0 w 1557866"/>
                <a:gd name="connsiteY0" fmla="*/ 0 h 792259"/>
                <a:gd name="connsiteX1" fmla="*/ 320194 w 1557866"/>
                <a:gd name="connsiteY1" fmla="*/ 283248 h 792259"/>
                <a:gd name="connsiteX2" fmla="*/ 1228436 w 1557866"/>
                <a:gd name="connsiteY2" fmla="*/ 572655 h 792259"/>
                <a:gd name="connsiteX3" fmla="*/ 1557866 w 1557866"/>
                <a:gd name="connsiteY3" fmla="*/ 471055 h 792259"/>
                <a:gd name="connsiteX0" fmla="*/ 0 w 1557866"/>
                <a:gd name="connsiteY0" fmla="*/ 0 h 842280"/>
                <a:gd name="connsiteX1" fmla="*/ 320194 w 1557866"/>
                <a:gd name="connsiteY1" fmla="*/ 283248 h 842280"/>
                <a:gd name="connsiteX2" fmla="*/ 1228436 w 1557866"/>
                <a:gd name="connsiteY2" fmla="*/ 572655 h 842280"/>
                <a:gd name="connsiteX3" fmla="*/ 1557866 w 1557866"/>
                <a:gd name="connsiteY3" fmla="*/ 471055 h 842280"/>
                <a:gd name="connsiteX0" fmla="*/ 0 w 1557866"/>
                <a:gd name="connsiteY0" fmla="*/ 0 h 842280"/>
                <a:gd name="connsiteX1" fmla="*/ 320194 w 1557866"/>
                <a:gd name="connsiteY1" fmla="*/ 283248 h 842280"/>
                <a:gd name="connsiteX2" fmla="*/ 1228436 w 1557866"/>
                <a:gd name="connsiteY2" fmla="*/ 572655 h 842280"/>
                <a:gd name="connsiteX3" fmla="*/ 1557866 w 1557866"/>
                <a:gd name="connsiteY3" fmla="*/ 471055 h 842280"/>
                <a:gd name="connsiteX0" fmla="*/ 0 w 1557866"/>
                <a:gd name="connsiteY0" fmla="*/ 0 h 842280"/>
                <a:gd name="connsiteX1" fmla="*/ 320194 w 1557866"/>
                <a:gd name="connsiteY1" fmla="*/ 283248 h 842280"/>
                <a:gd name="connsiteX2" fmla="*/ 1228436 w 1557866"/>
                <a:gd name="connsiteY2" fmla="*/ 572655 h 842280"/>
                <a:gd name="connsiteX3" fmla="*/ 1557866 w 1557866"/>
                <a:gd name="connsiteY3" fmla="*/ 471055 h 842280"/>
                <a:gd name="connsiteX0" fmla="*/ 0 w 1560944"/>
                <a:gd name="connsiteY0" fmla="*/ 0 h 842280"/>
                <a:gd name="connsiteX1" fmla="*/ 320194 w 1560944"/>
                <a:gd name="connsiteY1" fmla="*/ 283248 h 842280"/>
                <a:gd name="connsiteX2" fmla="*/ 1228436 w 1560944"/>
                <a:gd name="connsiteY2" fmla="*/ 572655 h 842280"/>
                <a:gd name="connsiteX3" fmla="*/ 1560944 w 1560944"/>
                <a:gd name="connsiteY3" fmla="*/ 511079 h 842280"/>
                <a:gd name="connsiteX0" fmla="*/ 0 w 1560944"/>
                <a:gd name="connsiteY0" fmla="*/ 0 h 837683"/>
                <a:gd name="connsiteX1" fmla="*/ 320194 w 1560944"/>
                <a:gd name="connsiteY1" fmla="*/ 283248 h 837683"/>
                <a:gd name="connsiteX2" fmla="*/ 1209963 w 1560944"/>
                <a:gd name="connsiteY2" fmla="*/ 566497 h 837683"/>
                <a:gd name="connsiteX3" fmla="*/ 1560944 w 1560944"/>
                <a:gd name="connsiteY3" fmla="*/ 511079 h 837683"/>
                <a:gd name="connsiteX0" fmla="*/ 0 w 1560944"/>
                <a:gd name="connsiteY0" fmla="*/ 0 h 824000"/>
                <a:gd name="connsiteX1" fmla="*/ 320194 w 1560944"/>
                <a:gd name="connsiteY1" fmla="*/ 283248 h 824000"/>
                <a:gd name="connsiteX2" fmla="*/ 1209963 w 1560944"/>
                <a:gd name="connsiteY2" fmla="*/ 566497 h 824000"/>
                <a:gd name="connsiteX3" fmla="*/ 1560944 w 1560944"/>
                <a:gd name="connsiteY3" fmla="*/ 511079 h 824000"/>
                <a:gd name="connsiteX0" fmla="*/ 0 w 1560944"/>
                <a:gd name="connsiteY0" fmla="*/ 0 h 824000"/>
                <a:gd name="connsiteX1" fmla="*/ 320194 w 1560944"/>
                <a:gd name="connsiteY1" fmla="*/ 283248 h 824000"/>
                <a:gd name="connsiteX2" fmla="*/ 1209963 w 1560944"/>
                <a:gd name="connsiteY2" fmla="*/ 566497 h 824000"/>
                <a:gd name="connsiteX3" fmla="*/ 1560944 w 1560944"/>
                <a:gd name="connsiteY3" fmla="*/ 511079 h 8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944" h="824000">
                  <a:moveTo>
                    <a:pt x="0" y="0"/>
                  </a:moveTo>
                  <a:cubicBezTo>
                    <a:pt x="54648" y="183188"/>
                    <a:pt x="127771" y="249382"/>
                    <a:pt x="320194" y="283248"/>
                  </a:cubicBezTo>
                  <a:cubicBezTo>
                    <a:pt x="223212" y="646544"/>
                    <a:pt x="822036" y="1129402"/>
                    <a:pt x="1209963" y="566497"/>
                  </a:cubicBezTo>
                  <a:cubicBezTo>
                    <a:pt x="1416242" y="597798"/>
                    <a:pt x="1499368" y="577529"/>
                    <a:pt x="1560944" y="511079"/>
                  </a:cubicBezTo>
                </a:path>
              </a:pathLst>
            </a:cu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Kombinationstegning 21"/>
            <p:cNvSpPr/>
            <p:nvPr/>
          </p:nvSpPr>
          <p:spPr>
            <a:xfrm>
              <a:off x="9595320" y="752222"/>
              <a:ext cx="985474" cy="974687"/>
            </a:xfrm>
            <a:custGeom>
              <a:avLst/>
              <a:gdLst>
                <a:gd name="connsiteX0" fmla="*/ 0 w 1682222"/>
                <a:gd name="connsiteY0" fmla="*/ 0 h 1401668"/>
                <a:gd name="connsiteX1" fmla="*/ 1609725 w 1682222"/>
                <a:gd name="connsiteY1" fmla="*/ 638175 h 1401668"/>
                <a:gd name="connsiteX2" fmla="*/ 1304925 w 1682222"/>
                <a:gd name="connsiteY2" fmla="*/ 1295400 h 1401668"/>
                <a:gd name="connsiteX3" fmla="*/ 409575 w 1682222"/>
                <a:gd name="connsiteY3" fmla="*/ 1400175 h 1401668"/>
                <a:gd name="connsiteX4" fmla="*/ 409575 w 1682222"/>
                <a:gd name="connsiteY4" fmla="*/ 1400175 h 1401668"/>
                <a:gd name="connsiteX5" fmla="*/ 409575 w 1682222"/>
                <a:gd name="connsiteY5" fmla="*/ 1400175 h 1401668"/>
                <a:gd name="connsiteX0" fmla="*/ 0 w 1699831"/>
                <a:gd name="connsiteY0" fmla="*/ 0 h 1339884"/>
                <a:gd name="connsiteX1" fmla="*/ 1626200 w 1699831"/>
                <a:gd name="connsiteY1" fmla="*/ 576391 h 1339884"/>
                <a:gd name="connsiteX2" fmla="*/ 1321400 w 1699831"/>
                <a:gd name="connsiteY2" fmla="*/ 1233616 h 1339884"/>
                <a:gd name="connsiteX3" fmla="*/ 426050 w 1699831"/>
                <a:gd name="connsiteY3" fmla="*/ 1338391 h 1339884"/>
                <a:gd name="connsiteX4" fmla="*/ 426050 w 1699831"/>
                <a:gd name="connsiteY4" fmla="*/ 1338391 h 1339884"/>
                <a:gd name="connsiteX5" fmla="*/ 426050 w 1699831"/>
                <a:gd name="connsiteY5" fmla="*/ 1338391 h 1339884"/>
                <a:gd name="connsiteX0" fmla="*/ 0 w 1699831"/>
                <a:gd name="connsiteY0" fmla="*/ 51502 h 1391386"/>
                <a:gd name="connsiteX1" fmla="*/ 1626200 w 1699831"/>
                <a:gd name="connsiteY1" fmla="*/ 627893 h 1391386"/>
                <a:gd name="connsiteX2" fmla="*/ 1321400 w 1699831"/>
                <a:gd name="connsiteY2" fmla="*/ 1285118 h 1391386"/>
                <a:gd name="connsiteX3" fmla="*/ 426050 w 1699831"/>
                <a:gd name="connsiteY3" fmla="*/ 1389893 h 1391386"/>
                <a:gd name="connsiteX4" fmla="*/ 426050 w 1699831"/>
                <a:gd name="connsiteY4" fmla="*/ 1389893 h 1391386"/>
                <a:gd name="connsiteX5" fmla="*/ 426050 w 1699831"/>
                <a:gd name="connsiteY5" fmla="*/ 1389893 h 1391386"/>
                <a:gd name="connsiteX0" fmla="*/ 0 w 1341864"/>
                <a:gd name="connsiteY0" fmla="*/ 664534 h 2076587"/>
                <a:gd name="connsiteX1" fmla="*/ 967173 w 1341864"/>
                <a:gd name="connsiteY1" fmla="*/ 42319 h 2076587"/>
                <a:gd name="connsiteX2" fmla="*/ 1321400 w 1341864"/>
                <a:gd name="connsiteY2" fmla="*/ 1898150 h 2076587"/>
                <a:gd name="connsiteX3" fmla="*/ 426050 w 1341864"/>
                <a:gd name="connsiteY3" fmla="*/ 2002925 h 2076587"/>
                <a:gd name="connsiteX4" fmla="*/ 426050 w 1341864"/>
                <a:gd name="connsiteY4" fmla="*/ 2002925 h 2076587"/>
                <a:gd name="connsiteX5" fmla="*/ 426050 w 1341864"/>
                <a:gd name="connsiteY5" fmla="*/ 2002925 h 2076587"/>
                <a:gd name="connsiteX0" fmla="*/ 0 w 1335916"/>
                <a:gd name="connsiteY0" fmla="*/ 622740 h 2034793"/>
                <a:gd name="connsiteX1" fmla="*/ 967173 w 1335916"/>
                <a:gd name="connsiteY1" fmla="*/ 525 h 2034793"/>
                <a:gd name="connsiteX2" fmla="*/ 1321400 w 1335916"/>
                <a:gd name="connsiteY2" fmla="*/ 1856356 h 2034793"/>
                <a:gd name="connsiteX3" fmla="*/ 426050 w 1335916"/>
                <a:gd name="connsiteY3" fmla="*/ 1961131 h 2034793"/>
                <a:gd name="connsiteX4" fmla="*/ 426050 w 1335916"/>
                <a:gd name="connsiteY4" fmla="*/ 1961131 h 2034793"/>
                <a:gd name="connsiteX5" fmla="*/ 426050 w 1335916"/>
                <a:gd name="connsiteY5" fmla="*/ 1961131 h 2034793"/>
                <a:gd name="connsiteX0" fmla="*/ 0 w 1335916"/>
                <a:gd name="connsiteY0" fmla="*/ 622740 h 2034793"/>
                <a:gd name="connsiteX1" fmla="*/ 967173 w 1335916"/>
                <a:gd name="connsiteY1" fmla="*/ 525 h 2034793"/>
                <a:gd name="connsiteX2" fmla="*/ 1321400 w 1335916"/>
                <a:gd name="connsiteY2" fmla="*/ 1856356 h 2034793"/>
                <a:gd name="connsiteX3" fmla="*/ 426050 w 1335916"/>
                <a:gd name="connsiteY3" fmla="*/ 1961131 h 2034793"/>
                <a:gd name="connsiteX4" fmla="*/ 426050 w 1335916"/>
                <a:gd name="connsiteY4" fmla="*/ 1961131 h 2034793"/>
                <a:gd name="connsiteX5" fmla="*/ 426050 w 1335916"/>
                <a:gd name="connsiteY5" fmla="*/ 1961131 h 2034793"/>
                <a:gd name="connsiteX0" fmla="*/ 0 w 1335916"/>
                <a:gd name="connsiteY0" fmla="*/ 622740 h 2034793"/>
                <a:gd name="connsiteX1" fmla="*/ 967173 w 1335916"/>
                <a:gd name="connsiteY1" fmla="*/ 525 h 2034793"/>
                <a:gd name="connsiteX2" fmla="*/ 1321400 w 1335916"/>
                <a:gd name="connsiteY2" fmla="*/ 1856356 h 2034793"/>
                <a:gd name="connsiteX3" fmla="*/ 426050 w 1335916"/>
                <a:gd name="connsiteY3" fmla="*/ 1961131 h 2034793"/>
                <a:gd name="connsiteX4" fmla="*/ 426050 w 1335916"/>
                <a:gd name="connsiteY4" fmla="*/ 1961131 h 2034793"/>
                <a:gd name="connsiteX0" fmla="*/ 0 w 1335916"/>
                <a:gd name="connsiteY0" fmla="*/ 622740 h 2034793"/>
                <a:gd name="connsiteX1" fmla="*/ 967173 w 1335916"/>
                <a:gd name="connsiteY1" fmla="*/ 525 h 2034793"/>
                <a:gd name="connsiteX2" fmla="*/ 1321400 w 1335916"/>
                <a:gd name="connsiteY2" fmla="*/ 1856356 h 2034793"/>
                <a:gd name="connsiteX3" fmla="*/ 426050 w 1335916"/>
                <a:gd name="connsiteY3" fmla="*/ 1961131 h 2034793"/>
                <a:gd name="connsiteX0" fmla="*/ 0 w 1335916"/>
                <a:gd name="connsiteY0" fmla="*/ 622740 h 1856356"/>
                <a:gd name="connsiteX1" fmla="*/ 967173 w 1335916"/>
                <a:gd name="connsiteY1" fmla="*/ 525 h 1856356"/>
                <a:gd name="connsiteX2" fmla="*/ 1321400 w 1335916"/>
                <a:gd name="connsiteY2" fmla="*/ 1856356 h 1856356"/>
                <a:gd name="connsiteX0" fmla="*/ 0 w 975441"/>
                <a:gd name="connsiteY0" fmla="*/ 626639 h 974687"/>
                <a:gd name="connsiteX1" fmla="*/ 967173 w 975441"/>
                <a:gd name="connsiteY1" fmla="*/ 4424 h 974687"/>
                <a:gd name="connsiteX2" fmla="*/ 464665 w 975441"/>
                <a:gd name="connsiteY2" fmla="*/ 974687 h 974687"/>
                <a:gd name="connsiteX0" fmla="*/ 0 w 985474"/>
                <a:gd name="connsiteY0" fmla="*/ 626639 h 974687"/>
                <a:gd name="connsiteX1" fmla="*/ 967173 w 985474"/>
                <a:gd name="connsiteY1" fmla="*/ 4424 h 974687"/>
                <a:gd name="connsiteX2" fmla="*/ 464665 w 985474"/>
                <a:gd name="connsiteY2" fmla="*/ 974687 h 9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474" h="974687">
                  <a:moveTo>
                    <a:pt x="0" y="626639"/>
                  </a:moveTo>
                  <a:cubicBezTo>
                    <a:pt x="531362" y="475311"/>
                    <a:pt x="889729" y="-53584"/>
                    <a:pt x="967173" y="4424"/>
                  </a:cubicBezTo>
                  <a:cubicBezTo>
                    <a:pt x="1044617" y="62432"/>
                    <a:pt x="876128" y="717941"/>
                    <a:pt x="464665" y="974687"/>
                  </a:cubicBezTo>
                </a:path>
              </a:pathLst>
            </a:cu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Kombinationstegning 22"/>
            <p:cNvSpPr/>
            <p:nvPr/>
          </p:nvSpPr>
          <p:spPr>
            <a:xfrm flipH="1">
              <a:off x="7390556" y="752222"/>
              <a:ext cx="985474" cy="974687"/>
            </a:xfrm>
            <a:custGeom>
              <a:avLst/>
              <a:gdLst>
                <a:gd name="connsiteX0" fmla="*/ 0 w 1682222"/>
                <a:gd name="connsiteY0" fmla="*/ 0 h 1401668"/>
                <a:gd name="connsiteX1" fmla="*/ 1609725 w 1682222"/>
                <a:gd name="connsiteY1" fmla="*/ 638175 h 1401668"/>
                <a:gd name="connsiteX2" fmla="*/ 1304925 w 1682222"/>
                <a:gd name="connsiteY2" fmla="*/ 1295400 h 1401668"/>
                <a:gd name="connsiteX3" fmla="*/ 409575 w 1682222"/>
                <a:gd name="connsiteY3" fmla="*/ 1400175 h 1401668"/>
                <a:gd name="connsiteX4" fmla="*/ 409575 w 1682222"/>
                <a:gd name="connsiteY4" fmla="*/ 1400175 h 1401668"/>
                <a:gd name="connsiteX5" fmla="*/ 409575 w 1682222"/>
                <a:gd name="connsiteY5" fmla="*/ 1400175 h 1401668"/>
                <a:gd name="connsiteX0" fmla="*/ 0 w 1699831"/>
                <a:gd name="connsiteY0" fmla="*/ 0 h 1339884"/>
                <a:gd name="connsiteX1" fmla="*/ 1626200 w 1699831"/>
                <a:gd name="connsiteY1" fmla="*/ 576391 h 1339884"/>
                <a:gd name="connsiteX2" fmla="*/ 1321400 w 1699831"/>
                <a:gd name="connsiteY2" fmla="*/ 1233616 h 1339884"/>
                <a:gd name="connsiteX3" fmla="*/ 426050 w 1699831"/>
                <a:gd name="connsiteY3" fmla="*/ 1338391 h 1339884"/>
                <a:gd name="connsiteX4" fmla="*/ 426050 w 1699831"/>
                <a:gd name="connsiteY4" fmla="*/ 1338391 h 1339884"/>
                <a:gd name="connsiteX5" fmla="*/ 426050 w 1699831"/>
                <a:gd name="connsiteY5" fmla="*/ 1338391 h 1339884"/>
                <a:gd name="connsiteX0" fmla="*/ 0 w 1699831"/>
                <a:gd name="connsiteY0" fmla="*/ 51502 h 1391386"/>
                <a:gd name="connsiteX1" fmla="*/ 1626200 w 1699831"/>
                <a:gd name="connsiteY1" fmla="*/ 627893 h 1391386"/>
                <a:gd name="connsiteX2" fmla="*/ 1321400 w 1699831"/>
                <a:gd name="connsiteY2" fmla="*/ 1285118 h 1391386"/>
                <a:gd name="connsiteX3" fmla="*/ 426050 w 1699831"/>
                <a:gd name="connsiteY3" fmla="*/ 1389893 h 1391386"/>
                <a:gd name="connsiteX4" fmla="*/ 426050 w 1699831"/>
                <a:gd name="connsiteY4" fmla="*/ 1389893 h 1391386"/>
                <a:gd name="connsiteX5" fmla="*/ 426050 w 1699831"/>
                <a:gd name="connsiteY5" fmla="*/ 1389893 h 1391386"/>
                <a:gd name="connsiteX0" fmla="*/ 0 w 1341864"/>
                <a:gd name="connsiteY0" fmla="*/ 664534 h 2076587"/>
                <a:gd name="connsiteX1" fmla="*/ 967173 w 1341864"/>
                <a:gd name="connsiteY1" fmla="*/ 42319 h 2076587"/>
                <a:gd name="connsiteX2" fmla="*/ 1321400 w 1341864"/>
                <a:gd name="connsiteY2" fmla="*/ 1898150 h 2076587"/>
                <a:gd name="connsiteX3" fmla="*/ 426050 w 1341864"/>
                <a:gd name="connsiteY3" fmla="*/ 2002925 h 2076587"/>
                <a:gd name="connsiteX4" fmla="*/ 426050 w 1341864"/>
                <a:gd name="connsiteY4" fmla="*/ 2002925 h 2076587"/>
                <a:gd name="connsiteX5" fmla="*/ 426050 w 1341864"/>
                <a:gd name="connsiteY5" fmla="*/ 2002925 h 2076587"/>
                <a:gd name="connsiteX0" fmla="*/ 0 w 1335916"/>
                <a:gd name="connsiteY0" fmla="*/ 622740 h 2034793"/>
                <a:gd name="connsiteX1" fmla="*/ 967173 w 1335916"/>
                <a:gd name="connsiteY1" fmla="*/ 525 h 2034793"/>
                <a:gd name="connsiteX2" fmla="*/ 1321400 w 1335916"/>
                <a:gd name="connsiteY2" fmla="*/ 1856356 h 2034793"/>
                <a:gd name="connsiteX3" fmla="*/ 426050 w 1335916"/>
                <a:gd name="connsiteY3" fmla="*/ 1961131 h 2034793"/>
                <a:gd name="connsiteX4" fmla="*/ 426050 w 1335916"/>
                <a:gd name="connsiteY4" fmla="*/ 1961131 h 2034793"/>
                <a:gd name="connsiteX5" fmla="*/ 426050 w 1335916"/>
                <a:gd name="connsiteY5" fmla="*/ 1961131 h 2034793"/>
                <a:gd name="connsiteX0" fmla="*/ 0 w 1335916"/>
                <a:gd name="connsiteY0" fmla="*/ 622740 h 2034793"/>
                <a:gd name="connsiteX1" fmla="*/ 967173 w 1335916"/>
                <a:gd name="connsiteY1" fmla="*/ 525 h 2034793"/>
                <a:gd name="connsiteX2" fmla="*/ 1321400 w 1335916"/>
                <a:gd name="connsiteY2" fmla="*/ 1856356 h 2034793"/>
                <a:gd name="connsiteX3" fmla="*/ 426050 w 1335916"/>
                <a:gd name="connsiteY3" fmla="*/ 1961131 h 2034793"/>
                <a:gd name="connsiteX4" fmla="*/ 426050 w 1335916"/>
                <a:gd name="connsiteY4" fmla="*/ 1961131 h 2034793"/>
                <a:gd name="connsiteX5" fmla="*/ 426050 w 1335916"/>
                <a:gd name="connsiteY5" fmla="*/ 1961131 h 2034793"/>
                <a:gd name="connsiteX0" fmla="*/ 0 w 1335916"/>
                <a:gd name="connsiteY0" fmla="*/ 622740 h 2034793"/>
                <a:gd name="connsiteX1" fmla="*/ 967173 w 1335916"/>
                <a:gd name="connsiteY1" fmla="*/ 525 h 2034793"/>
                <a:gd name="connsiteX2" fmla="*/ 1321400 w 1335916"/>
                <a:gd name="connsiteY2" fmla="*/ 1856356 h 2034793"/>
                <a:gd name="connsiteX3" fmla="*/ 426050 w 1335916"/>
                <a:gd name="connsiteY3" fmla="*/ 1961131 h 2034793"/>
                <a:gd name="connsiteX4" fmla="*/ 426050 w 1335916"/>
                <a:gd name="connsiteY4" fmla="*/ 1961131 h 2034793"/>
                <a:gd name="connsiteX0" fmla="*/ 0 w 1335916"/>
                <a:gd name="connsiteY0" fmla="*/ 622740 h 2034793"/>
                <a:gd name="connsiteX1" fmla="*/ 967173 w 1335916"/>
                <a:gd name="connsiteY1" fmla="*/ 525 h 2034793"/>
                <a:gd name="connsiteX2" fmla="*/ 1321400 w 1335916"/>
                <a:gd name="connsiteY2" fmla="*/ 1856356 h 2034793"/>
                <a:gd name="connsiteX3" fmla="*/ 426050 w 1335916"/>
                <a:gd name="connsiteY3" fmla="*/ 1961131 h 2034793"/>
                <a:gd name="connsiteX0" fmla="*/ 0 w 1335916"/>
                <a:gd name="connsiteY0" fmla="*/ 622740 h 1856356"/>
                <a:gd name="connsiteX1" fmla="*/ 967173 w 1335916"/>
                <a:gd name="connsiteY1" fmla="*/ 525 h 1856356"/>
                <a:gd name="connsiteX2" fmla="*/ 1321400 w 1335916"/>
                <a:gd name="connsiteY2" fmla="*/ 1856356 h 1856356"/>
                <a:gd name="connsiteX0" fmla="*/ 0 w 975441"/>
                <a:gd name="connsiteY0" fmla="*/ 626639 h 974687"/>
                <a:gd name="connsiteX1" fmla="*/ 967173 w 975441"/>
                <a:gd name="connsiteY1" fmla="*/ 4424 h 974687"/>
                <a:gd name="connsiteX2" fmla="*/ 464665 w 975441"/>
                <a:gd name="connsiteY2" fmla="*/ 974687 h 974687"/>
                <a:gd name="connsiteX0" fmla="*/ 0 w 985474"/>
                <a:gd name="connsiteY0" fmla="*/ 626639 h 974687"/>
                <a:gd name="connsiteX1" fmla="*/ 967173 w 985474"/>
                <a:gd name="connsiteY1" fmla="*/ 4424 h 974687"/>
                <a:gd name="connsiteX2" fmla="*/ 464665 w 985474"/>
                <a:gd name="connsiteY2" fmla="*/ 974687 h 9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474" h="974687">
                  <a:moveTo>
                    <a:pt x="0" y="626639"/>
                  </a:moveTo>
                  <a:cubicBezTo>
                    <a:pt x="531362" y="475311"/>
                    <a:pt x="889729" y="-53584"/>
                    <a:pt x="967173" y="4424"/>
                  </a:cubicBezTo>
                  <a:cubicBezTo>
                    <a:pt x="1044617" y="62432"/>
                    <a:pt x="876128" y="717941"/>
                    <a:pt x="464665" y="974687"/>
                  </a:cubicBezTo>
                </a:path>
              </a:pathLst>
            </a:cu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Kombinationstegning 23"/>
            <p:cNvSpPr/>
            <p:nvPr/>
          </p:nvSpPr>
          <p:spPr>
            <a:xfrm flipH="1">
              <a:off x="6958508" y="1654631"/>
              <a:ext cx="847241" cy="1034818"/>
            </a:xfrm>
            <a:custGeom>
              <a:avLst/>
              <a:gdLst>
                <a:gd name="connsiteX0" fmla="*/ 0 w 1682222"/>
                <a:gd name="connsiteY0" fmla="*/ 0 h 1401668"/>
                <a:gd name="connsiteX1" fmla="*/ 1609725 w 1682222"/>
                <a:gd name="connsiteY1" fmla="*/ 638175 h 1401668"/>
                <a:gd name="connsiteX2" fmla="*/ 1304925 w 1682222"/>
                <a:gd name="connsiteY2" fmla="*/ 1295400 h 1401668"/>
                <a:gd name="connsiteX3" fmla="*/ 409575 w 1682222"/>
                <a:gd name="connsiteY3" fmla="*/ 1400175 h 1401668"/>
                <a:gd name="connsiteX4" fmla="*/ 409575 w 1682222"/>
                <a:gd name="connsiteY4" fmla="*/ 1400175 h 1401668"/>
                <a:gd name="connsiteX5" fmla="*/ 409575 w 1682222"/>
                <a:gd name="connsiteY5" fmla="*/ 1400175 h 1401668"/>
                <a:gd name="connsiteX0" fmla="*/ 0 w 1484835"/>
                <a:gd name="connsiteY0" fmla="*/ 0 h 1183728"/>
                <a:gd name="connsiteX1" fmla="*/ 1424950 w 1484835"/>
                <a:gd name="connsiteY1" fmla="*/ 420235 h 1183728"/>
                <a:gd name="connsiteX2" fmla="*/ 1120150 w 1484835"/>
                <a:gd name="connsiteY2" fmla="*/ 1077460 h 1183728"/>
                <a:gd name="connsiteX3" fmla="*/ 224800 w 1484835"/>
                <a:gd name="connsiteY3" fmla="*/ 1182235 h 1183728"/>
                <a:gd name="connsiteX4" fmla="*/ 224800 w 1484835"/>
                <a:gd name="connsiteY4" fmla="*/ 1182235 h 1183728"/>
                <a:gd name="connsiteX5" fmla="*/ 224800 w 1484835"/>
                <a:gd name="connsiteY5" fmla="*/ 1182235 h 1183728"/>
                <a:gd name="connsiteX0" fmla="*/ 0 w 1484835"/>
                <a:gd name="connsiteY0" fmla="*/ 0 h 1183728"/>
                <a:gd name="connsiteX1" fmla="*/ 1424950 w 1484835"/>
                <a:gd name="connsiteY1" fmla="*/ 420235 h 1183728"/>
                <a:gd name="connsiteX2" fmla="*/ 1120150 w 1484835"/>
                <a:gd name="connsiteY2" fmla="*/ 1077460 h 1183728"/>
                <a:gd name="connsiteX3" fmla="*/ 224800 w 1484835"/>
                <a:gd name="connsiteY3" fmla="*/ 1182235 h 1183728"/>
                <a:gd name="connsiteX4" fmla="*/ 224800 w 1484835"/>
                <a:gd name="connsiteY4" fmla="*/ 1182235 h 1183728"/>
                <a:gd name="connsiteX0" fmla="*/ 0 w 1484835"/>
                <a:gd name="connsiteY0" fmla="*/ 0 h 1183728"/>
                <a:gd name="connsiteX1" fmla="*/ 1424950 w 1484835"/>
                <a:gd name="connsiteY1" fmla="*/ 420235 h 1183728"/>
                <a:gd name="connsiteX2" fmla="*/ 1120150 w 1484835"/>
                <a:gd name="connsiteY2" fmla="*/ 1077460 h 1183728"/>
                <a:gd name="connsiteX3" fmla="*/ 224800 w 1484835"/>
                <a:gd name="connsiteY3" fmla="*/ 1182235 h 1183728"/>
                <a:gd name="connsiteX0" fmla="*/ 0 w 1484835"/>
                <a:gd name="connsiteY0" fmla="*/ 0 h 1077460"/>
                <a:gd name="connsiteX1" fmla="*/ 1424950 w 1484835"/>
                <a:gd name="connsiteY1" fmla="*/ 420235 h 1077460"/>
                <a:gd name="connsiteX2" fmla="*/ 1120150 w 1484835"/>
                <a:gd name="connsiteY2" fmla="*/ 1077460 h 1077460"/>
                <a:gd name="connsiteX0" fmla="*/ 0 w 1426447"/>
                <a:gd name="connsiteY0" fmla="*/ 0 h 1058509"/>
                <a:gd name="connsiteX1" fmla="*/ 1424950 w 1426447"/>
                <a:gd name="connsiteY1" fmla="*/ 420235 h 1058509"/>
                <a:gd name="connsiteX2" fmla="*/ 272080 w 1426447"/>
                <a:gd name="connsiteY2" fmla="*/ 1058509 h 1058509"/>
                <a:gd name="connsiteX0" fmla="*/ 0 w 1426468"/>
                <a:gd name="connsiteY0" fmla="*/ 0 h 1058509"/>
                <a:gd name="connsiteX1" fmla="*/ 1424950 w 1426468"/>
                <a:gd name="connsiteY1" fmla="*/ 420235 h 1058509"/>
                <a:gd name="connsiteX2" fmla="*/ 272080 w 1426468"/>
                <a:gd name="connsiteY2" fmla="*/ 1058509 h 1058509"/>
                <a:gd name="connsiteX0" fmla="*/ 0 w 841039"/>
                <a:gd name="connsiteY0" fmla="*/ 0 h 1058509"/>
                <a:gd name="connsiteX1" fmla="*/ 837460 w 841039"/>
                <a:gd name="connsiteY1" fmla="*/ 775572 h 1058509"/>
                <a:gd name="connsiteX2" fmla="*/ 272080 w 841039"/>
                <a:gd name="connsiteY2" fmla="*/ 1058509 h 1058509"/>
                <a:gd name="connsiteX0" fmla="*/ 0 w 855798"/>
                <a:gd name="connsiteY0" fmla="*/ 0 h 1058509"/>
                <a:gd name="connsiteX1" fmla="*/ 837460 w 855798"/>
                <a:gd name="connsiteY1" fmla="*/ 775572 h 1058509"/>
                <a:gd name="connsiteX2" fmla="*/ 272080 w 855798"/>
                <a:gd name="connsiteY2" fmla="*/ 1058509 h 1058509"/>
                <a:gd name="connsiteX0" fmla="*/ 0 w 838023"/>
                <a:gd name="connsiteY0" fmla="*/ 0 h 1058509"/>
                <a:gd name="connsiteX1" fmla="*/ 837460 w 838023"/>
                <a:gd name="connsiteY1" fmla="*/ 775572 h 1058509"/>
                <a:gd name="connsiteX2" fmla="*/ 272080 w 838023"/>
                <a:gd name="connsiteY2" fmla="*/ 1058509 h 1058509"/>
                <a:gd name="connsiteX0" fmla="*/ 0 w 837574"/>
                <a:gd name="connsiteY0" fmla="*/ 0 h 1058509"/>
                <a:gd name="connsiteX1" fmla="*/ 837460 w 837574"/>
                <a:gd name="connsiteY1" fmla="*/ 775572 h 1058509"/>
                <a:gd name="connsiteX2" fmla="*/ 272080 w 837574"/>
                <a:gd name="connsiteY2" fmla="*/ 1058509 h 1058509"/>
                <a:gd name="connsiteX0" fmla="*/ 0 w 870171"/>
                <a:gd name="connsiteY0" fmla="*/ 0 h 1039557"/>
                <a:gd name="connsiteX1" fmla="*/ 865887 w 870171"/>
                <a:gd name="connsiteY1" fmla="*/ 756620 h 1039557"/>
                <a:gd name="connsiteX2" fmla="*/ 300507 w 870171"/>
                <a:gd name="connsiteY2" fmla="*/ 1039557 h 1039557"/>
                <a:gd name="connsiteX0" fmla="*/ 0 w 841039"/>
                <a:gd name="connsiteY0" fmla="*/ 0 h 1053770"/>
                <a:gd name="connsiteX1" fmla="*/ 837460 w 841039"/>
                <a:gd name="connsiteY1" fmla="*/ 770833 h 1053770"/>
                <a:gd name="connsiteX2" fmla="*/ 272080 w 841039"/>
                <a:gd name="connsiteY2" fmla="*/ 1053770 h 1053770"/>
                <a:gd name="connsiteX0" fmla="*/ 0 w 855598"/>
                <a:gd name="connsiteY0" fmla="*/ 0 h 1034819"/>
                <a:gd name="connsiteX1" fmla="*/ 851673 w 855598"/>
                <a:gd name="connsiteY1" fmla="*/ 751882 h 1034819"/>
                <a:gd name="connsiteX2" fmla="*/ 286293 w 855598"/>
                <a:gd name="connsiteY2" fmla="*/ 1034819 h 1034819"/>
                <a:gd name="connsiteX0" fmla="*/ 0 w 850744"/>
                <a:gd name="connsiteY0" fmla="*/ 0 h 1044294"/>
                <a:gd name="connsiteX1" fmla="*/ 846935 w 850744"/>
                <a:gd name="connsiteY1" fmla="*/ 761357 h 1044294"/>
                <a:gd name="connsiteX2" fmla="*/ 281555 w 850744"/>
                <a:gd name="connsiteY2" fmla="*/ 1044294 h 1044294"/>
                <a:gd name="connsiteX0" fmla="*/ 0 w 850744"/>
                <a:gd name="connsiteY0" fmla="*/ 0 h 1044294"/>
                <a:gd name="connsiteX1" fmla="*/ 846935 w 850744"/>
                <a:gd name="connsiteY1" fmla="*/ 761357 h 1044294"/>
                <a:gd name="connsiteX2" fmla="*/ 281555 w 850744"/>
                <a:gd name="connsiteY2" fmla="*/ 1044294 h 1044294"/>
                <a:gd name="connsiteX0" fmla="*/ 0 w 854048"/>
                <a:gd name="connsiteY0" fmla="*/ 0 h 1044294"/>
                <a:gd name="connsiteX1" fmla="*/ 846935 w 854048"/>
                <a:gd name="connsiteY1" fmla="*/ 761357 h 1044294"/>
                <a:gd name="connsiteX2" fmla="*/ 281555 w 854048"/>
                <a:gd name="connsiteY2" fmla="*/ 1044294 h 1044294"/>
                <a:gd name="connsiteX0" fmla="*/ 0 w 857089"/>
                <a:gd name="connsiteY0" fmla="*/ 0 h 1011129"/>
                <a:gd name="connsiteX1" fmla="*/ 846935 w 857089"/>
                <a:gd name="connsiteY1" fmla="*/ 761357 h 1011129"/>
                <a:gd name="connsiteX2" fmla="*/ 319457 w 857089"/>
                <a:gd name="connsiteY2" fmla="*/ 1011129 h 1011129"/>
                <a:gd name="connsiteX0" fmla="*/ 0 w 855461"/>
                <a:gd name="connsiteY0" fmla="*/ 0 h 1034818"/>
                <a:gd name="connsiteX1" fmla="*/ 846935 w 855461"/>
                <a:gd name="connsiteY1" fmla="*/ 761357 h 1034818"/>
                <a:gd name="connsiteX2" fmla="*/ 300505 w 855461"/>
                <a:gd name="connsiteY2" fmla="*/ 1034818 h 1034818"/>
                <a:gd name="connsiteX0" fmla="*/ 0 w 847241"/>
                <a:gd name="connsiteY0" fmla="*/ 0 h 1034818"/>
                <a:gd name="connsiteX1" fmla="*/ 846935 w 847241"/>
                <a:gd name="connsiteY1" fmla="*/ 761357 h 1034818"/>
                <a:gd name="connsiteX2" fmla="*/ 300505 w 847241"/>
                <a:gd name="connsiteY2" fmla="*/ 1034818 h 1034818"/>
                <a:gd name="connsiteX0" fmla="*/ 0 w 847241"/>
                <a:gd name="connsiteY0" fmla="*/ 0 h 1034818"/>
                <a:gd name="connsiteX1" fmla="*/ 846935 w 847241"/>
                <a:gd name="connsiteY1" fmla="*/ 761357 h 1034818"/>
                <a:gd name="connsiteX2" fmla="*/ 300505 w 847241"/>
                <a:gd name="connsiteY2" fmla="*/ 1034818 h 103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7241" h="1034818">
                  <a:moveTo>
                    <a:pt x="0" y="0"/>
                  </a:moveTo>
                  <a:cubicBezTo>
                    <a:pt x="535034" y="144808"/>
                    <a:pt x="839491" y="707332"/>
                    <a:pt x="846935" y="761357"/>
                  </a:cubicBezTo>
                  <a:cubicBezTo>
                    <a:pt x="854379" y="815382"/>
                    <a:pt x="727945" y="850963"/>
                    <a:pt x="300505" y="1034818"/>
                  </a:cubicBezTo>
                </a:path>
              </a:pathLst>
            </a:cu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Kombinationstegning 24"/>
            <p:cNvSpPr/>
            <p:nvPr/>
          </p:nvSpPr>
          <p:spPr>
            <a:xfrm>
              <a:off x="10143715" y="1657146"/>
              <a:ext cx="847241" cy="1034818"/>
            </a:xfrm>
            <a:custGeom>
              <a:avLst/>
              <a:gdLst>
                <a:gd name="connsiteX0" fmla="*/ 0 w 1682222"/>
                <a:gd name="connsiteY0" fmla="*/ 0 h 1401668"/>
                <a:gd name="connsiteX1" fmla="*/ 1609725 w 1682222"/>
                <a:gd name="connsiteY1" fmla="*/ 638175 h 1401668"/>
                <a:gd name="connsiteX2" fmla="*/ 1304925 w 1682222"/>
                <a:gd name="connsiteY2" fmla="*/ 1295400 h 1401668"/>
                <a:gd name="connsiteX3" fmla="*/ 409575 w 1682222"/>
                <a:gd name="connsiteY3" fmla="*/ 1400175 h 1401668"/>
                <a:gd name="connsiteX4" fmla="*/ 409575 w 1682222"/>
                <a:gd name="connsiteY4" fmla="*/ 1400175 h 1401668"/>
                <a:gd name="connsiteX5" fmla="*/ 409575 w 1682222"/>
                <a:gd name="connsiteY5" fmla="*/ 1400175 h 1401668"/>
                <a:gd name="connsiteX0" fmla="*/ 0 w 1484835"/>
                <a:gd name="connsiteY0" fmla="*/ 0 h 1183728"/>
                <a:gd name="connsiteX1" fmla="*/ 1424950 w 1484835"/>
                <a:gd name="connsiteY1" fmla="*/ 420235 h 1183728"/>
                <a:gd name="connsiteX2" fmla="*/ 1120150 w 1484835"/>
                <a:gd name="connsiteY2" fmla="*/ 1077460 h 1183728"/>
                <a:gd name="connsiteX3" fmla="*/ 224800 w 1484835"/>
                <a:gd name="connsiteY3" fmla="*/ 1182235 h 1183728"/>
                <a:gd name="connsiteX4" fmla="*/ 224800 w 1484835"/>
                <a:gd name="connsiteY4" fmla="*/ 1182235 h 1183728"/>
                <a:gd name="connsiteX5" fmla="*/ 224800 w 1484835"/>
                <a:gd name="connsiteY5" fmla="*/ 1182235 h 1183728"/>
                <a:gd name="connsiteX0" fmla="*/ 0 w 1484835"/>
                <a:gd name="connsiteY0" fmla="*/ 0 h 1183728"/>
                <a:gd name="connsiteX1" fmla="*/ 1424950 w 1484835"/>
                <a:gd name="connsiteY1" fmla="*/ 420235 h 1183728"/>
                <a:gd name="connsiteX2" fmla="*/ 1120150 w 1484835"/>
                <a:gd name="connsiteY2" fmla="*/ 1077460 h 1183728"/>
                <a:gd name="connsiteX3" fmla="*/ 224800 w 1484835"/>
                <a:gd name="connsiteY3" fmla="*/ 1182235 h 1183728"/>
                <a:gd name="connsiteX4" fmla="*/ 224800 w 1484835"/>
                <a:gd name="connsiteY4" fmla="*/ 1182235 h 1183728"/>
                <a:gd name="connsiteX0" fmla="*/ 0 w 1484835"/>
                <a:gd name="connsiteY0" fmla="*/ 0 h 1183728"/>
                <a:gd name="connsiteX1" fmla="*/ 1424950 w 1484835"/>
                <a:gd name="connsiteY1" fmla="*/ 420235 h 1183728"/>
                <a:gd name="connsiteX2" fmla="*/ 1120150 w 1484835"/>
                <a:gd name="connsiteY2" fmla="*/ 1077460 h 1183728"/>
                <a:gd name="connsiteX3" fmla="*/ 224800 w 1484835"/>
                <a:gd name="connsiteY3" fmla="*/ 1182235 h 1183728"/>
                <a:gd name="connsiteX0" fmla="*/ 0 w 1484835"/>
                <a:gd name="connsiteY0" fmla="*/ 0 h 1077460"/>
                <a:gd name="connsiteX1" fmla="*/ 1424950 w 1484835"/>
                <a:gd name="connsiteY1" fmla="*/ 420235 h 1077460"/>
                <a:gd name="connsiteX2" fmla="*/ 1120150 w 1484835"/>
                <a:gd name="connsiteY2" fmla="*/ 1077460 h 1077460"/>
                <a:gd name="connsiteX0" fmla="*/ 0 w 1426447"/>
                <a:gd name="connsiteY0" fmla="*/ 0 h 1058509"/>
                <a:gd name="connsiteX1" fmla="*/ 1424950 w 1426447"/>
                <a:gd name="connsiteY1" fmla="*/ 420235 h 1058509"/>
                <a:gd name="connsiteX2" fmla="*/ 272080 w 1426447"/>
                <a:gd name="connsiteY2" fmla="*/ 1058509 h 1058509"/>
                <a:gd name="connsiteX0" fmla="*/ 0 w 1426468"/>
                <a:gd name="connsiteY0" fmla="*/ 0 h 1058509"/>
                <a:gd name="connsiteX1" fmla="*/ 1424950 w 1426468"/>
                <a:gd name="connsiteY1" fmla="*/ 420235 h 1058509"/>
                <a:gd name="connsiteX2" fmla="*/ 272080 w 1426468"/>
                <a:gd name="connsiteY2" fmla="*/ 1058509 h 1058509"/>
                <a:gd name="connsiteX0" fmla="*/ 0 w 841039"/>
                <a:gd name="connsiteY0" fmla="*/ 0 h 1058509"/>
                <a:gd name="connsiteX1" fmla="*/ 837460 w 841039"/>
                <a:gd name="connsiteY1" fmla="*/ 775572 h 1058509"/>
                <a:gd name="connsiteX2" fmla="*/ 272080 w 841039"/>
                <a:gd name="connsiteY2" fmla="*/ 1058509 h 1058509"/>
                <a:gd name="connsiteX0" fmla="*/ 0 w 855798"/>
                <a:gd name="connsiteY0" fmla="*/ 0 h 1058509"/>
                <a:gd name="connsiteX1" fmla="*/ 837460 w 855798"/>
                <a:gd name="connsiteY1" fmla="*/ 775572 h 1058509"/>
                <a:gd name="connsiteX2" fmla="*/ 272080 w 855798"/>
                <a:gd name="connsiteY2" fmla="*/ 1058509 h 1058509"/>
                <a:gd name="connsiteX0" fmla="*/ 0 w 838023"/>
                <a:gd name="connsiteY0" fmla="*/ 0 h 1058509"/>
                <a:gd name="connsiteX1" fmla="*/ 837460 w 838023"/>
                <a:gd name="connsiteY1" fmla="*/ 775572 h 1058509"/>
                <a:gd name="connsiteX2" fmla="*/ 272080 w 838023"/>
                <a:gd name="connsiteY2" fmla="*/ 1058509 h 1058509"/>
                <a:gd name="connsiteX0" fmla="*/ 0 w 837574"/>
                <a:gd name="connsiteY0" fmla="*/ 0 h 1058509"/>
                <a:gd name="connsiteX1" fmla="*/ 837460 w 837574"/>
                <a:gd name="connsiteY1" fmla="*/ 775572 h 1058509"/>
                <a:gd name="connsiteX2" fmla="*/ 272080 w 837574"/>
                <a:gd name="connsiteY2" fmla="*/ 1058509 h 1058509"/>
                <a:gd name="connsiteX0" fmla="*/ 0 w 870171"/>
                <a:gd name="connsiteY0" fmla="*/ 0 h 1039557"/>
                <a:gd name="connsiteX1" fmla="*/ 865887 w 870171"/>
                <a:gd name="connsiteY1" fmla="*/ 756620 h 1039557"/>
                <a:gd name="connsiteX2" fmla="*/ 300507 w 870171"/>
                <a:gd name="connsiteY2" fmla="*/ 1039557 h 1039557"/>
                <a:gd name="connsiteX0" fmla="*/ 0 w 841039"/>
                <a:gd name="connsiteY0" fmla="*/ 0 h 1053770"/>
                <a:gd name="connsiteX1" fmla="*/ 837460 w 841039"/>
                <a:gd name="connsiteY1" fmla="*/ 770833 h 1053770"/>
                <a:gd name="connsiteX2" fmla="*/ 272080 w 841039"/>
                <a:gd name="connsiteY2" fmla="*/ 1053770 h 1053770"/>
                <a:gd name="connsiteX0" fmla="*/ 0 w 855598"/>
                <a:gd name="connsiteY0" fmla="*/ 0 h 1034819"/>
                <a:gd name="connsiteX1" fmla="*/ 851673 w 855598"/>
                <a:gd name="connsiteY1" fmla="*/ 751882 h 1034819"/>
                <a:gd name="connsiteX2" fmla="*/ 286293 w 855598"/>
                <a:gd name="connsiteY2" fmla="*/ 1034819 h 1034819"/>
                <a:gd name="connsiteX0" fmla="*/ 0 w 850744"/>
                <a:gd name="connsiteY0" fmla="*/ 0 h 1044294"/>
                <a:gd name="connsiteX1" fmla="*/ 846935 w 850744"/>
                <a:gd name="connsiteY1" fmla="*/ 761357 h 1044294"/>
                <a:gd name="connsiteX2" fmla="*/ 281555 w 850744"/>
                <a:gd name="connsiteY2" fmla="*/ 1044294 h 1044294"/>
                <a:gd name="connsiteX0" fmla="*/ 0 w 850744"/>
                <a:gd name="connsiteY0" fmla="*/ 0 h 1044294"/>
                <a:gd name="connsiteX1" fmla="*/ 846935 w 850744"/>
                <a:gd name="connsiteY1" fmla="*/ 761357 h 1044294"/>
                <a:gd name="connsiteX2" fmla="*/ 281555 w 850744"/>
                <a:gd name="connsiteY2" fmla="*/ 1044294 h 1044294"/>
                <a:gd name="connsiteX0" fmla="*/ 0 w 854048"/>
                <a:gd name="connsiteY0" fmla="*/ 0 h 1044294"/>
                <a:gd name="connsiteX1" fmla="*/ 846935 w 854048"/>
                <a:gd name="connsiteY1" fmla="*/ 761357 h 1044294"/>
                <a:gd name="connsiteX2" fmla="*/ 281555 w 854048"/>
                <a:gd name="connsiteY2" fmla="*/ 1044294 h 1044294"/>
                <a:gd name="connsiteX0" fmla="*/ 0 w 857089"/>
                <a:gd name="connsiteY0" fmla="*/ 0 h 1011129"/>
                <a:gd name="connsiteX1" fmla="*/ 846935 w 857089"/>
                <a:gd name="connsiteY1" fmla="*/ 761357 h 1011129"/>
                <a:gd name="connsiteX2" fmla="*/ 319457 w 857089"/>
                <a:gd name="connsiteY2" fmla="*/ 1011129 h 1011129"/>
                <a:gd name="connsiteX0" fmla="*/ 0 w 855461"/>
                <a:gd name="connsiteY0" fmla="*/ 0 h 1034818"/>
                <a:gd name="connsiteX1" fmla="*/ 846935 w 855461"/>
                <a:gd name="connsiteY1" fmla="*/ 761357 h 1034818"/>
                <a:gd name="connsiteX2" fmla="*/ 300505 w 855461"/>
                <a:gd name="connsiteY2" fmla="*/ 1034818 h 1034818"/>
                <a:gd name="connsiteX0" fmla="*/ 0 w 847241"/>
                <a:gd name="connsiteY0" fmla="*/ 0 h 1034818"/>
                <a:gd name="connsiteX1" fmla="*/ 846935 w 847241"/>
                <a:gd name="connsiteY1" fmla="*/ 761357 h 1034818"/>
                <a:gd name="connsiteX2" fmla="*/ 300505 w 847241"/>
                <a:gd name="connsiteY2" fmla="*/ 1034818 h 1034818"/>
                <a:gd name="connsiteX0" fmla="*/ 0 w 847241"/>
                <a:gd name="connsiteY0" fmla="*/ 0 h 1034818"/>
                <a:gd name="connsiteX1" fmla="*/ 846935 w 847241"/>
                <a:gd name="connsiteY1" fmla="*/ 761357 h 1034818"/>
                <a:gd name="connsiteX2" fmla="*/ 300505 w 847241"/>
                <a:gd name="connsiteY2" fmla="*/ 1034818 h 103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7241" h="1034818">
                  <a:moveTo>
                    <a:pt x="0" y="0"/>
                  </a:moveTo>
                  <a:cubicBezTo>
                    <a:pt x="535034" y="144808"/>
                    <a:pt x="839491" y="707332"/>
                    <a:pt x="846935" y="761357"/>
                  </a:cubicBezTo>
                  <a:cubicBezTo>
                    <a:pt x="854379" y="815382"/>
                    <a:pt x="727945" y="850963"/>
                    <a:pt x="300505" y="1034818"/>
                  </a:cubicBezTo>
                </a:path>
              </a:pathLst>
            </a:cu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9394295" y="887054"/>
            <a:ext cx="2388749" cy="5638290"/>
            <a:chOff x="8561160" y="476672"/>
            <a:chExt cx="2645820" cy="6245070"/>
          </a:xfrm>
        </p:grpSpPr>
        <p:grpSp>
          <p:nvGrpSpPr>
            <p:cNvPr id="27" name="Gruppe 26"/>
            <p:cNvGrpSpPr/>
            <p:nvPr/>
          </p:nvGrpSpPr>
          <p:grpSpPr>
            <a:xfrm>
              <a:off x="8561160" y="3429000"/>
              <a:ext cx="2577394" cy="3292742"/>
              <a:chOff x="2674905" y="1747246"/>
              <a:chExt cx="2577394" cy="3292742"/>
            </a:xfrm>
          </p:grpSpPr>
          <p:sp>
            <p:nvSpPr>
              <p:cNvPr id="33" name="Bue 8"/>
              <p:cNvSpPr/>
              <p:nvPr/>
            </p:nvSpPr>
            <p:spPr>
              <a:xfrm>
                <a:off x="2689054" y="2602912"/>
                <a:ext cx="732437" cy="1496946"/>
              </a:xfrm>
              <a:custGeom>
                <a:avLst/>
                <a:gdLst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2" fmla="*/ 638919 w 1277838"/>
                  <a:gd name="connsiteY2" fmla="*/ 1476164 h 2952328"/>
                  <a:gd name="connsiteX3" fmla="*/ 638919 w 1277838"/>
                  <a:gd name="connsiteY3" fmla="*/ 0 h 2952328"/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0" fmla="*/ 10391 w 649310"/>
                  <a:gd name="connsiteY0" fmla="*/ 20782 h 1496946"/>
                  <a:gd name="connsiteX1" fmla="*/ 649310 w 649310"/>
                  <a:gd name="connsiteY1" fmla="*/ 1496946 h 1496946"/>
                  <a:gd name="connsiteX2" fmla="*/ 10391 w 649310"/>
                  <a:gd name="connsiteY2" fmla="*/ 1496946 h 1496946"/>
                  <a:gd name="connsiteX3" fmla="*/ 10391 w 649310"/>
                  <a:gd name="connsiteY3" fmla="*/ 20782 h 1496946"/>
                  <a:gd name="connsiteX0" fmla="*/ 0 w 649310"/>
                  <a:gd name="connsiteY0" fmla="*/ 0 h 1496946"/>
                  <a:gd name="connsiteX1" fmla="*/ 649310 w 649310"/>
                  <a:gd name="connsiteY1" fmla="*/ 1496946 h 1496946"/>
                  <a:gd name="connsiteX0" fmla="*/ 10391 w 732437"/>
                  <a:gd name="connsiteY0" fmla="*/ 20782 h 1496946"/>
                  <a:gd name="connsiteX1" fmla="*/ 649310 w 732437"/>
                  <a:gd name="connsiteY1" fmla="*/ 1496946 h 1496946"/>
                  <a:gd name="connsiteX2" fmla="*/ 10391 w 732437"/>
                  <a:gd name="connsiteY2" fmla="*/ 1496946 h 1496946"/>
                  <a:gd name="connsiteX3" fmla="*/ 10391 w 732437"/>
                  <a:gd name="connsiteY3" fmla="*/ 20782 h 1496946"/>
                  <a:gd name="connsiteX0" fmla="*/ 0 w 732437"/>
                  <a:gd name="connsiteY0" fmla="*/ 0 h 1496946"/>
                  <a:gd name="connsiteX1" fmla="*/ 732437 w 732437"/>
                  <a:gd name="connsiteY1" fmla="*/ 1112482 h 149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437" h="1496946" stroke="0" extrusionOk="0">
                    <a:moveTo>
                      <a:pt x="10391" y="20782"/>
                    </a:moveTo>
                    <a:cubicBezTo>
                      <a:pt x="363256" y="20782"/>
                      <a:pt x="649310" y="681683"/>
                      <a:pt x="649310" y="1496946"/>
                    </a:cubicBezTo>
                    <a:lnTo>
                      <a:pt x="10391" y="1496946"/>
                    </a:lnTo>
                    <a:lnTo>
                      <a:pt x="10391" y="20782"/>
                    </a:lnTo>
                    <a:close/>
                  </a:path>
                  <a:path w="732437" h="1496946" fill="none">
                    <a:moveTo>
                      <a:pt x="0" y="0"/>
                    </a:moveTo>
                    <a:cubicBezTo>
                      <a:pt x="352865" y="0"/>
                      <a:pt x="732437" y="297219"/>
                      <a:pt x="732437" y="1112482"/>
                    </a:cubicBezTo>
                  </a:path>
                </a:pathLst>
              </a:custGeom>
              <a:ln w="57150">
                <a:solidFill>
                  <a:srgbClr val="00A9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4" name="Bue 9"/>
              <p:cNvSpPr/>
              <p:nvPr/>
            </p:nvSpPr>
            <p:spPr>
              <a:xfrm>
                <a:off x="2950479" y="1747246"/>
                <a:ext cx="693065" cy="2130135"/>
              </a:xfrm>
              <a:custGeom>
                <a:avLst/>
                <a:gdLst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2" fmla="*/ 638919 w 1277838"/>
                  <a:gd name="connsiteY2" fmla="*/ 1476164 h 2952328"/>
                  <a:gd name="connsiteX3" fmla="*/ 638919 w 1277838"/>
                  <a:gd name="connsiteY3" fmla="*/ 0 h 2952328"/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0" fmla="*/ 0 w 638919"/>
                  <a:gd name="connsiteY0" fmla="*/ 727364 h 2203528"/>
                  <a:gd name="connsiteX1" fmla="*/ 638919 w 638919"/>
                  <a:gd name="connsiteY1" fmla="*/ 2203528 h 2203528"/>
                  <a:gd name="connsiteX2" fmla="*/ 0 w 638919"/>
                  <a:gd name="connsiteY2" fmla="*/ 2203528 h 2203528"/>
                  <a:gd name="connsiteX3" fmla="*/ 0 w 638919"/>
                  <a:gd name="connsiteY3" fmla="*/ 727364 h 2203528"/>
                  <a:gd name="connsiteX0" fmla="*/ 0 w 638919"/>
                  <a:gd name="connsiteY0" fmla="*/ 0 h 2203528"/>
                  <a:gd name="connsiteX1" fmla="*/ 638919 w 638919"/>
                  <a:gd name="connsiteY1" fmla="*/ 2203528 h 2203528"/>
                  <a:gd name="connsiteX0" fmla="*/ 0 w 647160"/>
                  <a:gd name="connsiteY0" fmla="*/ 727364 h 2203528"/>
                  <a:gd name="connsiteX1" fmla="*/ 638919 w 647160"/>
                  <a:gd name="connsiteY1" fmla="*/ 2203528 h 2203528"/>
                  <a:gd name="connsiteX2" fmla="*/ 0 w 647160"/>
                  <a:gd name="connsiteY2" fmla="*/ 2203528 h 2203528"/>
                  <a:gd name="connsiteX3" fmla="*/ 0 w 647160"/>
                  <a:gd name="connsiteY3" fmla="*/ 727364 h 2203528"/>
                  <a:gd name="connsiteX0" fmla="*/ 0 w 647160"/>
                  <a:gd name="connsiteY0" fmla="*/ 0 h 2203528"/>
                  <a:gd name="connsiteX1" fmla="*/ 638919 w 647160"/>
                  <a:gd name="connsiteY1" fmla="*/ 2203528 h 2203528"/>
                  <a:gd name="connsiteX0" fmla="*/ 0 w 693065"/>
                  <a:gd name="connsiteY0" fmla="*/ 727364 h 2203528"/>
                  <a:gd name="connsiteX1" fmla="*/ 638919 w 693065"/>
                  <a:gd name="connsiteY1" fmla="*/ 2203528 h 2203528"/>
                  <a:gd name="connsiteX2" fmla="*/ 0 w 693065"/>
                  <a:gd name="connsiteY2" fmla="*/ 2203528 h 2203528"/>
                  <a:gd name="connsiteX3" fmla="*/ 0 w 693065"/>
                  <a:gd name="connsiteY3" fmla="*/ 727364 h 2203528"/>
                  <a:gd name="connsiteX0" fmla="*/ 0 w 693065"/>
                  <a:gd name="connsiteY0" fmla="*/ 0 h 2203528"/>
                  <a:gd name="connsiteX1" fmla="*/ 690873 w 693065"/>
                  <a:gd name="connsiteY1" fmla="*/ 2037274 h 2203528"/>
                  <a:gd name="connsiteX0" fmla="*/ 0 w 693065"/>
                  <a:gd name="connsiteY0" fmla="*/ 748629 h 2224793"/>
                  <a:gd name="connsiteX1" fmla="*/ 638919 w 693065"/>
                  <a:gd name="connsiteY1" fmla="*/ 2224793 h 2224793"/>
                  <a:gd name="connsiteX2" fmla="*/ 0 w 693065"/>
                  <a:gd name="connsiteY2" fmla="*/ 2224793 h 2224793"/>
                  <a:gd name="connsiteX3" fmla="*/ 0 w 693065"/>
                  <a:gd name="connsiteY3" fmla="*/ 748629 h 2224793"/>
                  <a:gd name="connsiteX0" fmla="*/ 0 w 693065"/>
                  <a:gd name="connsiteY0" fmla="*/ 0 h 2224793"/>
                  <a:gd name="connsiteX1" fmla="*/ 690873 w 693065"/>
                  <a:gd name="connsiteY1" fmla="*/ 2058539 h 222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65" h="2224793" stroke="0" extrusionOk="0">
                    <a:moveTo>
                      <a:pt x="0" y="748629"/>
                    </a:moveTo>
                    <a:cubicBezTo>
                      <a:pt x="352865" y="748629"/>
                      <a:pt x="638919" y="1409530"/>
                      <a:pt x="638919" y="2224793"/>
                    </a:cubicBezTo>
                    <a:lnTo>
                      <a:pt x="0" y="2224793"/>
                    </a:lnTo>
                    <a:lnTo>
                      <a:pt x="0" y="748629"/>
                    </a:lnTo>
                    <a:close/>
                  </a:path>
                  <a:path w="693065" h="2224793" fill="none">
                    <a:moveTo>
                      <a:pt x="0" y="0"/>
                    </a:moveTo>
                    <a:cubicBezTo>
                      <a:pt x="768502" y="197427"/>
                      <a:pt x="690873" y="1243276"/>
                      <a:pt x="690873" y="2058539"/>
                    </a:cubicBezTo>
                  </a:path>
                </a:pathLst>
              </a:custGeom>
              <a:ln w="57150">
                <a:solidFill>
                  <a:srgbClr val="00A9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5" name="Bue 10"/>
              <p:cNvSpPr/>
              <p:nvPr/>
            </p:nvSpPr>
            <p:spPr>
              <a:xfrm>
                <a:off x="2919014" y="1755010"/>
                <a:ext cx="1109874" cy="2217030"/>
              </a:xfrm>
              <a:custGeom>
                <a:avLst/>
                <a:gdLst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2" fmla="*/ 638919 w 1277838"/>
                  <a:gd name="connsiteY2" fmla="*/ 1476164 h 2952328"/>
                  <a:gd name="connsiteX3" fmla="*/ 638919 w 1277838"/>
                  <a:gd name="connsiteY3" fmla="*/ 0 h 2952328"/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0" fmla="*/ 228600 w 867519"/>
                  <a:gd name="connsiteY0" fmla="*/ 810491 h 2286655"/>
                  <a:gd name="connsiteX1" fmla="*/ 867519 w 867519"/>
                  <a:gd name="connsiteY1" fmla="*/ 2286655 h 2286655"/>
                  <a:gd name="connsiteX2" fmla="*/ 228600 w 867519"/>
                  <a:gd name="connsiteY2" fmla="*/ 2286655 h 2286655"/>
                  <a:gd name="connsiteX3" fmla="*/ 228600 w 867519"/>
                  <a:gd name="connsiteY3" fmla="*/ 810491 h 2286655"/>
                  <a:gd name="connsiteX0" fmla="*/ 0 w 867519"/>
                  <a:gd name="connsiteY0" fmla="*/ 0 h 2286655"/>
                  <a:gd name="connsiteX1" fmla="*/ 867519 w 867519"/>
                  <a:gd name="connsiteY1" fmla="*/ 2286655 h 2286655"/>
                  <a:gd name="connsiteX0" fmla="*/ 228600 w 867519"/>
                  <a:gd name="connsiteY0" fmla="*/ 811329 h 2287493"/>
                  <a:gd name="connsiteX1" fmla="*/ 867519 w 867519"/>
                  <a:gd name="connsiteY1" fmla="*/ 2287493 h 2287493"/>
                  <a:gd name="connsiteX2" fmla="*/ 228600 w 867519"/>
                  <a:gd name="connsiteY2" fmla="*/ 2287493 h 2287493"/>
                  <a:gd name="connsiteX3" fmla="*/ 228600 w 867519"/>
                  <a:gd name="connsiteY3" fmla="*/ 811329 h 2287493"/>
                  <a:gd name="connsiteX0" fmla="*/ 0 w 867519"/>
                  <a:gd name="connsiteY0" fmla="*/ 838 h 2287493"/>
                  <a:gd name="connsiteX1" fmla="*/ 867519 w 867519"/>
                  <a:gd name="connsiteY1" fmla="*/ 2287493 h 2287493"/>
                  <a:gd name="connsiteX0" fmla="*/ 446809 w 1085728"/>
                  <a:gd name="connsiteY0" fmla="*/ 738636 h 2214800"/>
                  <a:gd name="connsiteX1" fmla="*/ 1085728 w 1085728"/>
                  <a:gd name="connsiteY1" fmla="*/ 2214800 h 2214800"/>
                  <a:gd name="connsiteX2" fmla="*/ 446809 w 1085728"/>
                  <a:gd name="connsiteY2" fmla="*/ 2214800 h 2214800"/>
                  <a:gd name="connsiteX3" fmla="*/ 446809 w 1085728"/>
                  <a:gd name="connsiteY3" fmla="*/ 738636 h 2214800"/>
                  <a:gd name="connsiteX0" fmla="*/ 0 w 1085728"/>
                  <a:gd name="connsiteY0" fmla="*/ 881 h 2214800"/>
                  <a:gd name="connsiteX1" fmla="*/ 1085728 w 1085728"/>
                  <a:gd name="connsiteY1" fmla="*/ 2214800 h 2214800"/>
                  <a:gd name="connsiteX0" fmla="*/ 446809 w 1127292"/>
                  <a:gd name="connsiteY0" fmla="*/ 738630 h 2225185"/>
                  <a:gd name="connsiteX1" fmla="*/ 1085728 w 1127292"/>
                  <a:gd name="connsiteY1" fmla="*/ 2214794 h 2225185"/>
                  <a:gd name="connsiteX2" fmla="*/ 446809 w 1127292"/>
                  <a:gd name="connsiteY2" fmla="*/ 2214794 h 2225185"/>
                  <a:gd name="connsiteX3" fmla="*/ 446809 w 1127292"/>
                  <a:gd name="connsiteY3" fmla="*/ 738630 h 2225185"/>
                  <a:gd name="connsiteX0" fmla="*/ 0 w 1127292"/>
                  <a:gd name="connsiteY0" fmla="*/ 875 h 2225185"/>
                  <a:gd name="connsiteX1" fmla="*/ 1127292 w 1127292"/>
                  <a:gd name="connsiteY1" fmla="*/ 2225185 h 2225185"/>
                  <a:gd name="connsiteX0" fmla="*/ 446809 w 1127292"/>
                  <a:gd name="connsiteY0" fmla="*/ 739383 h 2225938"/>
                  <a:gd name="connsiteX1" fmla="*/ 1085728 w 1127292"/>
                  <a:gd name="connsiteY1" fmla="*/ 2215547 h 2225938"/>
                  <a:gd name="connsiteX2" fmla="*/ 446809 w 1127292"/>
                  <a:gd name="connsiteY2" fmla="*/ 2215547 h 2225938"/>
                  <a:gd name="connsiteX3" fmla="*/ 446809 w 1127292"/>
                  <a:gd name="connsiteY3" fmla="*/ 739383 h 2225938"/>
                  <a:gd name="connsiteX0" fmla="*/ 0 w 1127292"/>
                  <a:gd name="connsiteY0" fmla="*/ 1628 h 2225938"/>
                  <a:gd name="connsiteX1" fmla="*/ 1127292 w 1127292"/>
                  <a:gd name="connsiteY1" fmla="*/ 2225938 h 2225938"/>
                  <a:gd name="connsiteX0" fmla="*/ 446809 w 1109874"/>
                  <a:gd name="connsiteY0" fmla="*/ 740866 h 2217030"/>
                  <a:gd name="connsiteX1" fmla="*/ 1085728 w 1109874"/>
                  <a:gd name="connsiteY1" fmla="*/ 2217030 h 2217030"/>
                  <a:gd name="connsiteX2" fmla="*/ 446809 w 1109874"/>
                  <a:gd name="connsiteY2" fmla="*/ 2217030 h 2217030"/>
                  <a:gd name="connsiteX3" fmla="*/ 446809 w 1109874"/>
                  <a:gd name="connsiteY3" fmla="*/ 740866 h 2217030"/>
                  <a:gd name="connsiteX0" fmla="*/ 0 w 1109874"/>
                  <a:gd name="connsiteY0" fmla="*/ 3111 h 2217030"/>
                  <a:gd name="connsiteX1" fmla="*/ 1109874 w 1109874"/>
                  <a:gd name="connsiteY1" fmla="*/ 1835535 h 221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9874" h="2217030" stroke="0" extrusionOk="0">
                    <a:moveTo>
                      <a:pt x="446809" y="740866"/>
                    </a:moveTo>
                    <a:cubicBezTo>
                      <a:pt x="799674" y="740866"/>
                      <a:pt x="1085728" y="1401767"/>
                      <a:pt x="1085728" y="2217030"/>
                    </a:cubicBezTo>
                    <a:lnTo>
                      <a:pt x="446809" y="2217030"/>
                    </a:lnTo>
                    <a:lnTo>
                      <a:pt x="446809" y="740866"/>
                    </a:lnTo>
                    <a:close/>
                  </a:path>
                  <a:path w="1109874" h="2217030" fill="none">
                    <a:moveTo>
                      <a:pt x="0" y="3111"/>
                    </a:moveTo>
                    <a:cubicBezTo>
                      <a:pt x="695765" y="-38453"/>
                      <a:pt x="1089092" y="324081"/>
                      <a:pt x="1109874" y="1835535"/>
                    </a:cubicBezTo>
                  </a:path>
                </a:pathLst>
              </a:custGeom>
              <a:ln w="57150">
                <a:solidFill>
                  <a:srgbClr val="00A9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Bue 35"/>
              <p:cNvSpPr/>
              <p:nvPr/>
            </p:nvSpPr>
            <p:spPr>
              <a:xfrm flipH="1">
                <a:off x="4272997" y="2364554"/>
                <a:ext cx="979302" cy="2675434"/>
              </a:xfrm>
              <a:prstGeom prst="arc">
                <a:avLst>
                  <a:gd name="adj1" fmla="val 16200000"/>
                  <a:gd name="adj2" fmla="val 20662769"/>
                </a:avLst>
              </a:prstGeom>
              <a:ln w="57150">
                <a:solidFill>
                  <a:srgbClr val="00A9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7" name="Bue 15"/>
              <p:cNvSpPr/>
              <p:nvPr/>
            </p:nvSpPr>
            <p:spPr>
              <a:xfrm flipH="1">
                <a:off x="4037831" y="2160974"/>
                <a:ext cx="670322" cy="1416978"/>
              </a:xfrm>
              <a:custGeom>
                <a:avLst/>
                <a:gdLst>
                  <a:gd name="connsiteX0" fmla="*/ 489651 w 979302"/>
                  <a:gd name="connsiteY0" fmla="*/ 0 h 2675434"/>
                  <a:gd name="connsiteX1" fmla="*/ 979302 w 979302"/>
                  <a:gd name="connsiteY1" fmla="*/ 1337717 h 2675434"/>
                  <a:gd name="connsiteX2" fmla="*/ 489651 w 979302"/>
                  <a:gd name="connsiteY2" fmla="*/ 1337717 h 2675434"/>
                  <a:gd name="connsiteX3" fmla="*/ 489651 w 979302"/>
                  <a:gd name="connsiteY3" fmla="*/ 0 h 2675434"/>
                  <a:gd name="connsiteX0" fmla="*/ 489651 w 979302"/>
                  <a:gd name="connsiteY0" fmla="*/ 0 h 2675434"/>
                  <a:gd name="connsiteX1" fmla="*/ 979302 w 979302"/>
                  <a:gd name="connsiteY1" fmla="*/ 1337717 h 2675434"/>
                  <a:gd name="connsiteX0" fmla="*/ 249382 w 739033"/>
                  <a:gd name="connsiteY0" fmla="*/ 0 h 1337717"/>
                  <a:gd name="connsiteX1" fmla="*/ 739033 w 739033"/>
                  <a:gd name="connsiteY1" fmla="*/ 1337717 h 1337717"/>
                  <a:gd name="connsiteX2" fmla="*/ 249382 w 739033"/>
                  <a:gd name="connsiteY2" fmla="*/ 1337717 h 1337717"/>
                  <a:gd name="connsiteX3" fmla="*/ 249382 w 739033"/>
                  <a:gd name="connsiteY3" fmla="*/ 0 h 1337717"/>
                  <a:gd name="connsiteX0" fmla="*/ 0 w 739033"/>
                  <a:gd name="connsiteY0" fmla="*/ 509155 h 1337717"/>
                  <a:gd name="connsiteX1" fmla="*/ 739033 w 739033"/>
                  <a:gd name="connsiteY1" fmla="*/ 1337717 h 1337717"/>
                  <a:gd name="connsiteX0" fmla="*/ 249382 w 780597"/>
                  <a:gd name="connsiteY0" fmla="*/ 0 h 1358499"/>
                  <a:gd name="connsiteX1" fmla="*/ 739033 w 780597"/>
                  <a:gd name="connsiteY1" fmla="*/ 1337717 h 1358499"/>
                  <a:gd name="connsiteX2" fmla="*/ 249382 w 780597"/>
                  <a:gd name="connsiteY2" fmla="*/ 1337717 h 1358499"/>
                  <a:gd name="connsiteX3" fmla="*/ 249382 w 780597"/>
                  <a:gd name="connsiteY3" fmla="*/ 0 h 1358499"/>
                  <a:gd name="connsiteX0" fmla="*/ 0 w 780597"/>
                  <a:gd name="connsiteY0" fmla="*/ 509155 h 1358499"/>
                  <a:gd name="connsiteX1" fmla="*/ 780597 w 780597"/>
                  <a:gd name="connsiteY1" fmla="*/ 1358499 h 1358499"/>
                  <a:gd name="connsiteX0" fmla="*/ 249382 w 748699"/>
                  <a:gd name="connsiteY0" fmla="*/ 0 h 1416978"/>
                  <a:gd name="connsiteX1" fmla="*/ 739033 w 748699"/>
                  <a:gd name="connsiteY1" fmla="*/ 1337717 h 1416978"/>
                  <a:gd name="connsiteX2" fmla="*/ 249382 w 748699"/>
                  <a:gd name="connsiteY2" fmla="*/ 1337717 h 1416978"/>
                  <a:gd name="connsiteX3" fmla="*/ 249382 w 748699"/>
                  <a:gd name="connsiteY3" fmla="*/ 0 h 1416978"/>
                  <a:gd name="connsiteX0" fmla="*/ 0 w 748699"/>
                  <a:gd name="connsiteY0" fmla="*/ 509155 h 1416978"/>
                  <a:gd name="connsiteX1" fmla="*/ 748699 w 748699"/>
                  <a:gd name="connsiteY1" fmla="*/ 1416978 h 1416978"/>
                  <a:gd name="connsiteX0" fmla="*/ 171005 w 670322"/>
                  <a:gd name="connsiteY0" fmla="*/ 0 h 1416978"/>
                  <a:gd name="connsiteX1" fmla="*/ 660656 w 670322"/>
                  <a:gd name="connsiteY1" fmla="*/ 1337717 h 1416978"/>
                  <a:gd name="connsiteX2" fmla="*/ 171005 w 670322"/>
                  <a:gd name="connsiteY2" fmla="*/ 1337717 h 1416978"/>
                  <a:gd name="connsiteX3" fmla="*/ 171005 w 670322"/>
                  <a:gd name="connsiteY3" fmla="*/ 0 h 1416978"/>
                  <a:gd name="connsiteX0" fmla="*/ 0 w 670322"/>
                  <a:gd name="connsiteY0" fmla="*/ 204355 h 1416978"/>
                  <a:gd name="connsiteX1" fmla="*/ 670322 w 670322"/>
                  <a:gd name="connsiteY1" fmla="*/ 1416978 h 141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0322" h="1416978" stroke="0" extrusionOk="0">
                    <a:moveTo>
                      <a:pt x="171005" y="0"/>
                    </a:moveTo>
                    <a:cubicBezTo>
                      <a:pt x="441432" y="0"/>
                      <a:pt x="660656" y="598916"/>
                      <a:pt x="660656" y="1337717"/>
                    </a:cubicBezTo>
                    <a:lnTo>
                      <a:pt x="171005" y="1337717"/>
                    </a:lnTo>
                    <a:lnTo>
                      <a:pt x="171005" y="0"/>
                    </a:lnTo>
                    <a:close/>
                  </a:path>
                  <a:path w="670322" h="1416978" fill="none">
                    <a:moveTo>
                      <a:pt x="0" y="204355"/>
                    </a:moveTo>
                    <a:cubicBezTo>
                      <a:pt x="270427" y="204355"/>
                      <a:pt x="670322" y="678177"/>
                      <a:pt x="670322" y="1416978"/>
                    </a:cubicBezTo>
                  </a:path>
                </a:pathLst>
              </a:custGeom>
              <a:ln w="57150">
                <a:solidFill>
                  <a:srgbClr val="00A9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8" name="Bue 16"/>
              <p:cNvSpPr/>
              <p:nvPr/>
            </p:nvSpPr>
            <p:spPr>
              <a:xfrm>
                <a:off x="2674905" y="2565378"/>
                <a:ext cx="948453" cy="1476164"/>
              </a:xfrm>
              <a:custGeom>
                <a:avLst/>
                <a:gdLst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2" fmla="*/ 638919 w 1277838"/>
                  <a:gd name="connsiteY2" fmla="*/ 1476164 h 2952328"/>
                  <a:gd name="connsiteX3" fmla="*/ 638919 w 1277838"/>
                  <a:gd name="connsiteY3" fmla="*/ 0 h 2952328"/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0" fmla="*/ 207818 w 846737"/>
                  <a:gd name="connsiteY0" fmla="*/ 0 h 1476164"/>
                  <a:gd name="connsiteX1" fmla="*/ 846737 w 846737"/>
                  <a:gd name="connsiteY1" fmla="*/ 1476164 h 1476164"/>
                  <a:gd name="connsiteX2" fmla="*/ 207818 w 846737"/>
                  <a:gd name="connsiteY2" fmla="*/ 1476164 h 1476164"/>
                  <a:gd name="connsiteX3" fmla="*/ 207818 w 846737"/>
                  <a:gd name="connsiteY3" fmla="*/ 0 h 1476164"/>
                  <a:gd name="connsiteX0" fmla="*/ 0 w 846737"/>
                  <a:gd name="connsiteY0" fmla="*/ 41564 h 1476164"/>
                  <a:gd name="connsiteX1" fmla="*/ 846737 w 846737"/>
                  <a:gd name="connsiteY1" fmla="*/ 1476164 h 1476164"/>
                  <a:gd name="connsiteX0" fmla="*/ 207818 w 981819"/>
                  <a:gd name="connsiteY0" fmla="*/ 0 h 1476164"/>
                  <a:gd name="connsiteX1" fmla="*/ 846737 w 981819"/>
                  <a:gd name="connsiteY1" fmla="*/ 1476164 h 1476164"/>
                  <a:gd name="connsiteX2" fmla="*/ 207818 w 981819"/>
                  <a:gd name="connsiteY2" fmla="*/ 1476164 h 1476164"/>
                  <a:gd name="connsiteX3" fmla="*/ 207818 w 981819"/>
                  <a:gd name="connsiteY3" fmla="*/ 0 h 1476164"/>
                  <a:gd name="connsiteX0" fmla="*/ 0 w 981819"/>
                  <a:gd name="connsiteY0" fmla="*/ 41564 h 1476164"/>
                  <a:gd name="connsiteX1" fmla="*/ 981819 w 981819"/>
                  <a:gd name="connsiteY1" fmla="*/ 1195609 h 1476164"/>
                  <a:gd name="connsiteX0" fmla="*/ 207818 w 965870"/>
                  <a:gd name="connsiteY0" fmla="*/ 0 h 1476164"/>
                  <a:gd name="connsiteX1" fmla="*/ 846737 w 965870"/>
                  <a:gd name="connsiteY1" fmla="*/ 1476164 h 1476164"/>
                  <a:gd name="connsiteX2" fmla="*/ 207818 w 965870"/>
                  <a:gd name="connsiteY2" fmla="*/ 1476164 h 1476164"/>
                  <a:gd name="connsiteX3" fmla="*/ 207818 w 965870"/>
                  <a:gd name="connsiteY3" fmla="*/ 0 h 1476164"/>
                  <a:gd name="connsiteX0" fmla="*/ 0 w 965870"/>
                  <a:gd name="connsiteY0" fmla="*/ 41564 h 1476164"/>
                  <a:gd name="connsiteX1" fmla="*/ 965870 w 965870"/>
                  <a:gd name="connsiteY1" fmla="*/ 1227507 h 1476164"/>
                  <a:gd name="connsiteX0" fmla="*/ 207818 w 948453"/>
                  <a:gd name="connsiteY0" fmla="*/ 0 h 1476164"/>
                  <a:gd name="connsiteX1" fmla="*/ 846737 w 948453"/>
                  <a:gd name="connsiteY1" fmla="*/ 1476164 h 1476164"/>
                  <a:gd name="connsiteX2" fmla="*/ 207818 w 948453"/>
                  <a:gd name="connsiteY2" fmla="*/ 1476164 h 1476164"/>
                  <a:gd name="connsiteX3" fmla="*/ 207818 w 948453"/>
                  <a:gd name="connsiteY3" fmla="*/ 0 h 1476164"/>
                  <a:gd name="connsiteX0" fmla="*/ 0 w 948453"/>
                  <a:gd name="connsiteY0" fmla="*/ 41564 h 1476164"/>
                  <a:gd name="connsiteX1" fmla="*/ 948453 w 948453"/>
                  <a:gd name="connsiteY1" fmla="*/ 1157838 h 147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8453" h="1476164" stroke="0" extrusionOk="0">
                    <a:moveTo>
                      <a:pt x="207818" y="0"/>
                    </a:moveTo>
                    <a:cubicBezTo>
                      <a:pt x="560683" y="0"/>
                      <a:pt x="846737" y="660901"/>
                      <a:pt x="846737" y="1476164"/>
                    </a:cubicBezTo>
                    <a:lnTo>
                      <a:pt x="207818" y="1476164"/>
                    </a:lnTo>
                    <a:lnTo>
                      <a:pt x="207818" y="0"/>
                    </a:lnTo>
                    <a:close/>
                  </a:path>
                  <a:path w="948453" h="1476164" fill="none">
                    <a:moveTo>
                      <a:pt x="0" y="41564"/>
                    </a:moveTo>
                    <a:cubicBezTo>
                      <a:pt x="352865" y="41564"/>
                      <a:pt x="948453" y="342575"/>
                      <a:pt x="948453" y="1157838"/>
                    </a:cubicBezTo>
                  </a:path>
                </a:pathLst>
              </a:custGeom>
              <a:ln w="57150">
                <a:solidFill>
                  <a:srgbClr val="00A9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9" name="Bue 17"/>
              <p:cNvSpPr/>
              <p:nvPr/>
            </p:nvSpPr>
            <p:spPr>
              <a:xfrm flipH="1">
                <a:off x="4293182" y="2715980"/>
                <a:ext cx="710752" cy="797722"/>
              </a:xfrm>
              <a:custGeom>
                <a:avLst/>
                <a:gdLst>
                  <a:gd name="connsiteX0" fmla="*/ 489651 w 979302"/>
                  <a:gd name="connsiteY0" fmla="*/ 0 h 2675434"/>
                  <a:gd name="connsiteX1" fmla="*/ 979302 w 979302"/>
                  <a:gd name="connsiteY1" fmla="*/ 1337717 h 2675434"/>
                  <a:gd name="connsiteX2" fmla="*/ 489651 w 979302"/>
                  <a:gd name="connsiteY2" fmla="*/ 1337717 h 2675434"/>
                  <a:gd name="connsiteX3" fmla="*/ 489651 w 979302"/>
                  <a:gd name="connsiteY3" fmla="*/ 0 h 2675434"/>
                  <a:gd name="connsiteX0" fmla="*/ 489651 w 979302"/>
                  <a:gd name="connsiteY0" fmla="*/ 0 h 2675434"/>
                  <a:gd name="connsiteX1" fmla="*/ 979302 w 979302"/>
                  <a:gd name="connsiteY1" fmla="*/ 1337717 h 2675434"/>
                  <a:gd name="connsiteX0" fmla="*/ 270164 w 759815"/>
                  <a:gd name="connsiteY0" fmla="*/ 0 h 1337717"/>
                  <a:gd name="connsiteX1" fmla="*/ 759815 w 759815"/>
                  <a:gd name="connsiteY1" fmla="*/ 1337717 h 1337717"/>
                  <a:gd name="connsiteX2" fmla="*/ 270164 w 759815"/>
                  <a:gd name="connsiteY2" fmla="*/ 1337717 h 1337717"/>
                  <a:gd name="connsiteX3" fmla="*/ 270164 w 759815"/>
                  <a:gd name="connsiteY3" fmla="*/ 0 h 1337717"/>
                  <a:gd name="connsiteX0" fmla="*/ 0 w 759815"/>
                  <a:gd name="connsiteY0" fmla="*/ 72737 h 1337717"/>
                  <a:gd name="connsiteX1" fmla="*/ 759815 w 759815"/>
                  <a:gd name="connsiteY1" fmla="*/ 1337717 h 133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9815" h="1337717" stroke="0" extrusionOk="0">
                    <a:moveTo>
                      <a:pt x="270164" y="0"/>
                    </a:moveTo>
                    <a:cubicBezTo>
                      <a:pt x="540591" y="0"/>
                      <a:pt x="759815" y="598916"/>
                      <a:pt x="759815" y="1337717"/>
                    </a:cubicBezTo>
                    <a:lnTo>
                      <a:pt x="270164" y="1337717"/>
                    </a:lnTo>
                    <a:lnTo>
                      <a:pt x="270164" y="0"/>
                    </a:lnTo>
                    <a:close/>
                  </a:path>
                  <a:path w="759815" h="1337717" fill="none">
                    <a:moveTo>
                      <a:pt x="0" y="72737"/>
                    </a:moveTo>
                    <a:cubicBezTo>
                      <a:pt x="270427" y="72737"/>
                      <a:pt x="759815" y="598916"/>
                      <a:pt x="759815" y="1337717"/>
                    </a:cubicBezTo>
                  </a:path>
                </a:pathLst>
              </a:custGeom>
              <a:ln w="57150">
                <a:solidFill>
                  <a:srgbClr val="00A9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cxnSp>
          <p:nvCxnSpPr>
            <p:cNvPr id="28" name="Lige forbindelse 27"/>
            <p:cNvCxnSpPr/>
            <p:nvPr/>
          </p:nvCxnSpPr>
          <p:spPr>
            <a:xfrm>
              <a:off x="9694812" y="476672"/>
              <a:ext cx="1512168" cy="4680520"/>
            </a:xfrm>
            <a:prstGeom prst="line">
              <a:avLst/>
            </a:prstGeom>
            <a:ln w="88900">
              <a:solidFill>
                <a:srgbClr val="00A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Kombinationstegning 28"/>
            <p:cNvSpPr/>
            <p:nvPr/>
          </p:nvSpPr>
          <p:spPr>
            <a:xfrm>
              <a:off x="8593284" y="5164281"/>
              <a:ext cx="2612735" cy="394854"/>
            </a:xfrm>
            <a:custGeom>
              <a:avLst/>
              <a:gdLst>
                <a:gd name="connsiteX0" fmla="*/ 0 w 2431473"/>
                <a:gd name="connsiteY0" fmla="*/ 249381 h 475484"/>
                <a:gd name="connsiteX1" fmla="*/ 800100 w 2431473"/>
                <a:gd name="connsiteY1" fmla="*/ 467590 h 475484"/>
                <a:gd name="connsiteX2" fmla="*/ 2431473 w 2431473"/>
                <a:gd name="connsiteY2" fmla="*/ 0 h 475484"/>
                <a:gd name="connsiteX3" fmla="*/ 2431473 w 2431473"/>
                <a:gd name="connsiteY3" fmla="*/ 0 h 475484"/>
                <a:gd name="connsiteX0" fmla="*/ 0 w 2462512"/>
                <a:gd name="connsiteY0" fmla="*/ 0 h 498805"/>
                <a:gd name="connsiteX1" fmla="*/ 831139 w 2462512"/>
                <a:gd name="connsiteY1" fmla="*/ 498763 h 498805"/>
                <a:gd name="connsiteX2" fmla="*/ 2462512 w 2462512"/>
                <a:gd name="connsiteY2" fmla="*/ 31173 h 498805"/>
                <a:gd name="connsiteX3" fmla="*/ 2462512 w 2462512"/>
                <a:gd name="connsiteY3" fmla="*/ 31173 h 498805"/>
                <a:gd name="connsiteX0" fmla="*/ 0 w 2462512"/>
                <a:gd name="connsiteY0" fmla="*/ 0 h 498805"/>
                <a:gd name="connsiteX1" fmla="*/ 831139 w 2462512"/>
                <a:gd name="connsiteY1" fmla="*/ 498763 h 498805"/>
                <a:gd name="connsiteX2" fmla="*/ 2462512 w 2462512"/>
                <a:gd name="connsiteY2" fmla="*/ 31173 h 498805"/>
                <a:gd name="connsiteX3" fmla="*/ 2462512 w 2462512"/>
                <a:gd name="connsiteY3" fmla="*/ 31173 h 498805"/>
                <a:gd name="connsiteX0" fmla="*/ 0 w 2462512"/>
                <a:gd name="connsiteY0" fmla="*/ 0 h 394917"/>
                <a:gd name="connsiteX1" fmla="*/ 1120847 w 2462512"/>
                <a:gd name="connsiteY1" fmla="*/ 394853 h 394917"/>
                <a:gd name="connsiteX2" fmla="*/ 2462512 w 2462512"/>
                <a:gd name="connsiteY2" fmla="*/ 31173 h 394917"/>
                <a:gd name="connsiteX3" fmla="*/ 2462512 w 2462512"/>
                <a:gd name="connsiteY3" fmla="*/ 31173 h 394917"/>
                <a:gd name="connsiteX0" fmla="*/ 0 w 2462512"/>
                <a:gd name="connsiteY0" fmla="*/ 0 h 412539"/>
                <a:gd name="connsiteX1" fmla="*/ 1120847 w 2462512"/>
                <a:gd name="connsiteY1" fmla="*/ 394853 h 412539"/>
                <a:gd name="connsiteX2" fmla="*/ 2462512 w 2462512"/>
                <a:gd name="connsiteY2" fmla="*/ 31173 h 412539"/>
                <a:gd name="connsiteX3" fmla="*/ 2462512 w 2462512"/>
                <a:gd name="connsiteY3" fmla="*/ 31173 h 412539"/>
                <a:gd name="connsiteX0" fmla="*/ 0 w 2605424"/>
                <a:gd name="connsiteY0" fmla="*/ 0 h 412539"/>
                <a:gd name="connsiteX1" fmla="*/ 1120847 w 2605424"/>
                <a:gd name="connsiteY1" fmla="*/ 394853 h 412539"/>
                <a:gd name="connsiteX2" fmla="*/ 2462512 w 2605424"/>
                <a:gd name="connsiteY2" fmla="*/ 31173 h 412539"/>
                <a:gd name="connsiteX3" fmla="*/ 2597019 w 2605424"/>
                <a:gd name="connsiteY3" fmla="*/ 31173 h 412539"/>
                <a:gd name="connsiteX0" fmla="*/ 0 w 2704510"/>
                <a:gd name="connsiteY0" fmla="*/ 0 h 412539"/>
                <a:gd name="connsiteX1" fmla="*/ 1120847 w 2704510"/>
                <a:gd name="connsiteY1" fmla="*/ 394853 h 412539"/>
                <a:gd name="connsiteX2" fmla="*/ 2462512 w 2704510"/>
                <a:gd name="connsiteY2" fmla="*/ 31173 h 412539"/>
                <a:gd name="connsiteX3" fmla="*/ 2704510 w 2704510"/>
                <a:gd name="connsiteY3" fmla="*/ 215323 h 412539"/>
                <a:gd name="connsiteX0" fmla="*/ 0 w 2462512"/>
                <a:gd name="connsiteY0" fmla="*/ 0 h 412539"/>
                <a:gd name="connsiteX1" fmla="*/ 1120847 w 2462512"/>
                <a:gd name="connsiteY1" fmla="*/ 394853 h 412539"/>
                <a:gd name="connsiteX2" fmla="*/ 2462512 w 2462512"/>
                <a:gd name="connsiteY2" fmla="*/ 31173 h 412539"/>
                <a:gd name="connsiteX0" fmla="*/ 0 w 2601618"/>
                <a:gd name="connsiteY0" fmla="*/ 0 h 394854"/>
                <a:gd name="connsiteX1" fmla="*/ 1120847 w 2601618"/>
                <a:gd name="connsiteY1" fmla="*/ 394853 h 394854"/>
                <a:gd name="connsiteX2" fmla="*/ 2601618 w 2601618"/>
                <a:gd name="connsiteY2" fmla="*/ 5773 h 3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1618" h="394854">
                  <a:moveTo>
                    <a:pt x="0" y="0"/>
                  </a:moveTo>
                  <a:cubicBezTo>
                    <a:pt x="207774" y="337704"/>
                    <a:pt x="687244" y="393891"/>
                    <a:pt x="1120847" y="394853"/>
                  </a:cubicBezTo>
                  <a:cubicBezTo>
                    <a:pt x="1554450" y="395815"/>
                    <a:pt x="2337674" y="35695"/>
                    <a:pt x="2601618" y="5773"/>
                  </a:cubicBezTo>
                </a:path>
              </a:pathLst>
            </a:cu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Kombinationstegning 29"/>
            <p:cNvSpPr/>
            <p:nvPr/>
          </p:nvSpPr>
          <p:spPr>
            <a:xfrm>
              <a:off x="8567491" y="4898603"/>
              <a:ext cx="2431473" cy="485422"/>
            </a:xfrm>
            <a:custGeom>
              <a:avLst/>
              <a:gdLst>
                <a:gd name="connsiteX0" fmla="*/ 0 w 2431473"/>
                <a:gd name="connsiteY0" fmla="*/ 249381 h 475484"/>
                <a:gd name="connsiteX1" fmla="*/ 800100 w 2431473"/>
                <a:gd name="connsiteY1" fmla="*/ 467590 h 475484"/>
                <a:gd name="connsiteX2" fmla="*/ 2431473 w 2431473"/>
                <a:gd name="connsiteY2" fmla="*/ 0 h 475484"/>
                <a:gd name="connsiteX3" fmla="*/ 2431473 w 2431473"/>
                <a:gd name="connsiteY3" fmla="*/ 0 h 475484"/>
                <a:gd name="connsiteX0" fmla="*/ 0 w 2431473"/>
                <a:gd name="connsiteY0" fmla="*/ 249381 h 485422"/>
                <a:gd name="connsiteX1" fmla="*/ 1028700 w 2431473"/>
                <a:gd name="connsiteY1" fmla="*/ 477981 h 485422"/>
                <a:gd name="connsiteX2" fmla="*/ 2431473 w 2431473"/>
                <a:gd name="connsiteY2" fmla="*/ 0 h 485422"/>
                <a:gd name="connsiteX3" fmla="*/ 2431473 w 2431473"/>
                <a:gd name="connsiteY3" fmla="*/ 0 h 4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473" h="485422">
                  <a:moveTo>
                    <a:pt x="0" y="249381"/>
                  </a:moveTo>
                  <a:cubicBezTo>
                    <a:pt x="197427" y="379267"/>
                    <a:pt x="623454" y="519545"/>
                    <a:pt x="1028700" y="477981"/>
                  </a:cubicBezTo>
                  <a:cubicBezTo>
                    <a:pt x="1433946" y="436417"/>
                    <a:pt x="2197678" y="79663"/>
                    <a:pt x="2431473" y="0"/>
                  </a:cubicBezTo>
                  <a:lnTo>
                    <a:pt x="2431473" y="0"/>
                  </a:lnTo>
                </a:path>
              </a:pathLst>
            </a:cu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1" name="Lige forbindelse 30"/>
            <p:cNvCxnSpPr>
              <a:stCxn id="30" idx="2"/>
            </p:cNvCxnSpPr>
            <p:nvPr/>
          </p:nvCxnSpPr>
          <p:spPr>
            <a:xfrm>
              <a:off x="10998964" y="4898603"/>
              <a:ext cx="208016" cy="296852"/>
            </a:xfrm>
            <a:prstGeom prst="line">
              <a:avLst/>
            </a:prstGeom>
            <a:ln w="57150">
              <a:solidFill>
                <a:srgbClr val="00A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Kombinationstegning 31"/>
            <p:cNvSpPr/>
            <p:nvPr/>
          </p:nvSpPr>
          <p:spPr>
            <a:xfrm>
              <a:off x="10363200" y="4441371"/>
              <a:ext cx="505097" cy="731520"/>
            </a:xfrm>
            <a:custGeom>
              <a:avLst/>
              <a:gdLst>
                <a:gd name="connsiteX0" fmla="*/ 508032 w 508032"/>
                <a:gd name="connsiteY0" fmla="*/ 0 h 731520"/>
                <a:gd name="connsiteX1" fmla="*/ 63895 w 508032"/>
                <a:gd name="connsiteY1" fmla="*/ 200298 h 731520"/>
                <a:gd name="connsiteX2" fmla="*/ 2935 w 508032"/>
                <a:gd name="connsiteY2" fmla="*/ 731520 h 731520"/>
                <a:gd name="connsiteX3" fmla="*/ 2935 w 508032"/>
                <a:gd name="connsiteY3" fmla="*/ 731520 h 731520"/>
                <a:gd name="connsiteX0" fmla="*/ 505097 w 505097"/>
                <a:gd name="connsiteY0" fmla="*/ 0 h 731520"/>
                <a:gd name="connsiteX1" fmla="*/ 165462 w 505097"/>
                <a:gd name="connsiteY1" fmla="*/ 304801 h 731520"/>
                <a:gd name="connsiteX2" fmla="*/ 0 w 505097"/>
                <a:gd name="connsiteY2" fmla="*/ 731520 h 731520"/>
                <a:gd name="connsiteX3" fmla="*/ 0 w 505097"/>
                <a:gd name="connsiteY3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097" h="731520">
                  <a:moveTo>
                    <a:pt x="505097" y="0"/>
                  </a:moveTo>
                  <a:cubicBezTo>
                    <a:pt x="325120" y="39189"/>
                    <a:pt x="249645" y="182881"/>
                    <a:pt x="165462" y="304801"/>
                  </a:cubicBezTo>
                  <a:cubicBezTo>
                    <a:pt x="81279" y="426721"/>
                    <a:pt x="27577" y="660400"/>
                    <a:pt x="0" y="731520"/>
                  </a:cubicBezTo>
                  <a:lnTo>
                    <a:pt x="0" y="731520"/>
                  </a:lnTo>
                </a:path>
              </a:pathLst>
            </a:custGeom>
            <a:noFill/>
            <a:ln w="57150">
              <a:solidFill>
                <a:srgbClr val="00A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91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Kort </a:t>
            </a:r>
            <a:r>
              <a:rPr lang="da-DK" sz="2400" dirty="0"/>
              <a:t>om fortsatte regler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51516" y="1196753"/>
            <a:ext cx="6739040" cy="48859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b="0" dirty="0">
                <a:solidFill>
                  <a:schemeClr val="accent2"/>
                </a:solidFill>
              </a:rPr>
              <a:t>Forbud på alle tilsagnsarealer:</a:t>
            </a:r>
          </a:p>
          <a:p>
            <a:pPr>
              <a:buNone/>
            </a:pPr>
            <a:endParaRPr lang="da-DK" b="0" dirty="0">
              <a:solidFill>
                <a:schemeClr val="accent2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b="0" dirty="0">
                <a:solidFill>
                  <a:schemeClr val="accent2"/>
                </a:solidFill>
              </a:rPr>
              <a:t>Tilskudsfodring </a:t>
            </a:r>
          </a:p>
          <a:p>
            <a:pPr marL="342900" indent="-342900">
              <a:buFontTx/>
              <a:buChar char="-"/>
            </a:pPr>
            <a:r>
              <a:rPr lang="da-DK" b="0" dirty="0">
                <a:solidFill>
                  <a:schemeClr val="accent2"/>
                </a:solidFill>
              </a:rPr>
              <a:t>Omlægning med nyt græs</a:t>
            </a:r>
          </a:p>
          <a:p>
            <a:pPr marL="342900" indent="-342900">
              <a:buFontTx/>
              <a:buChar char="-"/>
            </a:pPr>
            <a:r>
              <a:rPr lang="da-DK" b="0" dirty="0">
                <a:solidFill>
                  <a:schemeClr val="accent2"/>
                </a:solidFill>
              </a:rPr>
              <a:t>Sprøjtning </a:t>
            </a:r>
          </a:p>
          <a:p>
            <a:pPr marL="342900" indent="-342900">
              <a:buFontTx/>
              <a:buChar char="-"/>
            </a:pPr>
            <a:r>
              <a:rPr lang="da-DK" b="0" dirty="0" smtClean="0">
                <a:solidFill>
                  <a:schemeClr val="accent2"/>
                </a:solidFill>
              </a:rPr>
              <a:t>Gødskning</a:t>
            </a:r>
          </a:p>
          <a:p>
            <a:pPr marL="342900" indent="-342900">
              <a:buFontTx/>
              <a:buChar char="-"/>
            </a:pPr>
            <a:endParaRPr lang="da-DK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Samme tilskudssatser</a:t>
            </a:r>
          </a:p>
          <a:p>
            <a:pPr>
              <a:buNone/>
            </a:pPr>
            <a:endParaRPr lang="da-DK" dirty="0">
              <a:solidFill>
                <a:schemeClr val="accent2"/>
              </a:solidFill>
            </a:endParaRPr>
          </a:p>
          <a:p>
            <a:pPr>
              <a:buNone/>
            </a:pPr>
            <a:endParaRPr lang="da-DK" dirty="0" smtClean="0">
              <a:solidFill>
                <a:schemeClr val="accent2"/>
              </a:solidFill>
            </a:endParaRPr>
          </a:p>
          <a:p>
            <a:endParaRPr lang="da-DK" b="0" dirty="0">
              <a:solidFill>
                <a:schemeClr val="accent2"/>
              </a:solidFill>
            </a:endParaRPr>
          </a:p>
          <a:p>
            <a:endParaRPr lang="da-DK" b="0" dirty="0">
              <a:solidFill>
                <a:schemeClr val="accent2"/>
              </a:solidFill>
            </a:endParaRPr>
          </a:p>
          <a:p>
            <a:r>
              <a:rPr lang="da-DK" b="0" dirty="0" smtClean="0">
                <a:solidFill>
                  <a:schemeClr val="accent2"/>
                </a:solidFill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a-DK" b="0" dirty="0" smtClean="0">
              <a:solidFill>
                <a:schemeClr val="accent2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8" y="6398801"/>
            <a:ext cx="5954125" cy="198552"/>
          </a:xfrm>
        </p:spPr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6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sp>
        <p:nvSpPr>
          <p:cNvPr id="11" name="Rektangel 10"/>
          <p:cNvSpPr/>
          <p:nvPr/>
        </p:nvSpPr>
        <p:spPr>
          <a:xfrm>
            <a:off x="10774932" y="2708920"/>
            <a:ext cx="1413893" cy="39604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Intet indhold her. </a:t>
            </a:r>
            <a:br>
              <a:rPr lang="da-DK" sz="1200" dirty="0" smtClean="0">
                <a:solidFill>
                  <a:prstClr val="white"/>
                </a:solidFill>
              </a:rPr>
            </a:br>
            <a:r>
              <a:rPr lang="da-DK" sz="1200" dirty="0" smtClean="0">
                <a:solidFill>
                  <a:prstClr val="white"/>
                </a:solidFill>
              </a:rPr>
              <a:t>Vil blive dækket af visning af oplægsholder. </a:t>
            </a:r>
          </a:p>
          <a:p>
            <a:pPr algn="ctr"/>
            <a:endParaRPr lang="da-DK" sz="1200" dirty="0">
              <a:solidFill>
                <a:prstClr val="white"/>
              </a:solidFill>
            </a:endParaRPr>
          </a:p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Husk at slette den gule boks, når du er færdig med din præsentation.</a:t>
            </a:r>
          </a:p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6"/>
          <a:stretch/>
        </p:blipFill>
        <p:spPr>
          <a:xfrm>
            <a:off x="7750596" y="-27384"/>
            <a:ext cx="4464496" cy="6858000"/>
          </a:xfrm>
          <a:prstGeom prst="rect">
            <a:avLst/>
          </a:prstGeom>
        </p:spPr>
      </p:pic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28735"/>
              </p:ext>
            </p:extLst>
          </p:nvPr>
        </p:nvGraphicFramePr>
        <p:xfrm>
          <a:off x="693812" y="3645024"/>
          <a:ext cx="6336703" cy="1378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872"/>
                <a:gridCol w="2001065"/>
                <a:gridCol w="2067766"/>
              </a:tblGrid>
              <a:tr h="25716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Græsning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Slæt</a:t>
                      </a:r>
                      <a:endParaRPr lang="da-DK" dirty="0"/>
                    </a:p>
                  </a:txBody>
                  <a:tcPr/>
                </a:tc>
              </a:tr>
              <a:tr h="450029">
                <a:tc>
                  <a:txBody>
                    <a:bodyPr/>
                    <a:lstStyle/>
                    <a:p>
                      <a:r>
                        <a:rPr lang="da-DK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Uden grundbetaling</a:t>
                      </a:r>
                      <a:endParaRPr lang="da-DK" sz="18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0" dirty="0" smtClean="0">
                          <a:solidFill>
                            <a:schemeClr val="accent2"/>
                          </a:solidFill>
                        </a:rPr>
                        <a:t>2.600 kr./ ha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0" dirty="0" smtClean="0">
                          <a:solidFill>
                            <a:schemeClr val="accent2"/>
                          </a:solidFill>
                        </a:rPr>
                        <a:t>1.050 kr./ ha </a:t>
                      </a:r>
                      <a:endParaRPr lang="da-DK" dirty="0"/>
                    </a:p>
                  </a:txBody>
                  <a:tcPr/>
                </a:tc>
              </a:tr>
              <a:tr h="372931">
                <a:tc>
                  <a:txBody>
                    <a:bodyPr/>
                    <a:lstStyle/>
                    <a:p>
                      <a:r>
                        <a:rPr lang="da-DK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Med grundbetaling</a:t>
                      </a:r>
                      <a:endParaRPr lang="da-DK" sz="18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0" dirty="0" smtClean="0">
                          <a:solidFill>
                            <a:schemeClr val="accent2"/>
                          </a:solidFill>
                        </a:rPr>
                        <a:t>1.650 kr./ ha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0" dirty="0" smtClean="0">
                          <a:solidFill>
                            <a:schemeClr val="accent2"/>
                          </a:solidFill>
                        </a:rPr>
                        <a:t>850 kr./ ha 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603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/>
          <a:stretch/>
        </p:blipFill>
        <p:spPr>
          <a:xfrm>
            <a:off x="-170284" y="-1"/>
            <a:ext cx="4738558" cy="6894141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21804" y="1274733"/>
            <a:ext cx="10886431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4000" dirty="0">
              <a:solidFill>
                <a:prstClr val="white"/>
              </a:solidFill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632019" y="3781345"/>
            <a:ext cx="3422676" cy="25970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6654356" y="1342713"/>
            <a:ext cx="42645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b="1" dirty="0" smtClean="0">
                <a:solidFill>
                  <a:srgbClr val="007A6C"/>
                </a:solidFill>
              </a:rPr>
              <a:t>Forenklinger</a:t>
            </a:r>
            <a:endParaRPr lang="da-DK" sz="2000" b="1" dirty="0">
              <a:solidFill>
                <a:srgbClr val="007A6C"/>
              </a:solidFill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6635411" y="2955293"/>
            <a:ext cx="40275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b="1" dirty="0" smtClean="0">
                <a:solidFill>
                  <a:srgbClr val="007A6C"/>
                </a:solidFill>
              </a:rPr>
              <a:t>Øget fleksibilitet</a:t>
            </a:r>
            <a:endParaRPr lang="da-DK" sz="2400" b="1" dirty="0">
              <a:solidFill>
                <a:srgbClr val="007A6C"/>
              </a:solidFill>
            </a:endParaRPr>
          </a:p>
        </p:txBody>
      </p:sp>
      <p:sp>
        <p:nvSpPr>
          <p:cNvPr id="28" name="Tekstfelt 27"/>
          <p:cNvSpPr txBox="1"/>
          <p:nvPr/>
        </p:nvSpPr>
        <p:spPr>
          <a:xfrm>
            <a:off x="6592502" y="4743289"/>
            <a:ext cx="44704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b="1" dirty="0" smtClean="0">
                <a:solidFill>
                  <a:srgbClr val="007A6C"/>
                </a:solidFill>
              </a:rPr>
              <a:t>GLM 8 - for arealer i </a:t>
            </a:r>
            <a:r>
              <a:rPr lang="da-DK" sz="2400" b="1" dirty="0" err="1" smtClean="0">
                <a:solidFill>
                  <a:srgbClr val="007A6C"/>
                </a:solidFill>
              </a:rPr>
              <a:t>omdrift</a:t>
            </a:r>
            <a:endParaRPr lang="da-DK" sz="2400" b="1" dirty="0">
              <a:solidFill>
                <a:srgbClr val="007A6C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>
          <a:xfrm>
            <a:off x="195353" y="836712"/>
            <a:ext cx="4281884" cy="1897062"/>
          </a:xfrm>
        </p:spPr>
        <p:txBody>
          <a:bodyPr/>
          <a:lstStyle/>
          <a:p>
            <a:pPr>
              <a:buNone/>
            </a:pPr>
            <a:r>
              <a:rPr lang="da-DK" sz="4000" dirty="0"/>
              <a:t> </a:t>
            </a:r>
            <a:r>
              <a:rPr lang="da-DK" sz="4000" dirty="0" smtClean="0"/>
              <a:t>  Hvad er nyt?</a:t>
            </a:r>
            <a:endParaRPr lang="da-DK" sz="4000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sp>
        <p:nvSpPr>
          <p:cNvPr id="15" name="Kombinationstegning 14"/>
          <p:cNvSpPr/>
          <p:nvPr/>
        </p:nvSpPr>
        <p:spPr>
          <a:xfrm>
            <a:off x="195353" y="836712"/>
            <a:ext cx="642475" cy="648072"/>
          </a:xfrm>
          <a:custGeom>
            <a:avLst/>
            <a:gdLst>
              <a:gd name="connsiteX0" fmla="*/ 627363 w 1351014"/>
              <a:gd name="connsiteY0" fmla="*/ 497564 h 1302061"/>
              <a:gd name="connsiteX1" fmla="*/ 289338 w 1351014"/>
              <a:gd name="connsiteY1" fmla="*/ 181208 h 1302061"/>
              <a:gd name="connsiteX2" fmla="*/ 3317 w 1351014"/>
              <a:gd name="connsiteY2" fmla="*/ 536567 h 1302061"/>
              <a:gd name="connsiteX3" fmla="*/ 484352 w 1351014"/>
              <a:gd name="connsiteY3" fmla="*/ 662243 h 1302061"/>
              <a:gd name="connsiteX4" fmla="*/ 98658 w 1351014"/>
              <a:gd name="connsiteY4" fmla="*/ 878925 h 1302061"/>
              <a:gd name="connsiteX5" fmla="*/ 189664 w 1351014"/>
              <a:gd name="connsiteY5" fmla="*/ 1247285 h 1302061"/>
              <a:gd name="connsiteX6" fmla="*/ 614362 w 1351014"/>
              <a:gd name="connsiteY6" fmla="*/ 831255 h 1302061"/>
              <a:gd name="connsiteX7" fmla="*/ 610028 w 1351014"/>
              <a:gd name="connsiteY7" fmla="*/ 1281955 h 1302061"/>
              <a:gd name="connsiteX8" fmla="*/ 1164735 w 1351014"/>
              <a:gd name="connsiteY8" fmla="*/ 1182281 h 1302061"/>
              <a:gd name="connsiteX9" fmla="*/ 748705 w 1351014"/>
              <a:gd name="connsiteY9" fmla="*/ 813921 h 1302061"/>
              <a:gd name="connsiteX10" fmla="*/ 1303412 w 1351014"/>
              <a:gd name="connsiteY10" fmla="*/ 818254 h 1302061"/>
              <a:gd name="connsiteX11" fmla="*/ 1260076 w 1351014"/>
              <a:gd name="connsiteY11" fmla="*/ 497564 h 1302061"/>
              <a:gd name="connsiteX12" fmla="*/ 761706 w 1351014"/>
              <a:gd name="connsiteY12" fmla="*/ 627574 h 1302061"/>
              <a:gd name="connsiteX13" fmla="*/ 1234074 w 1351014"/>
              <a:gd name="connsiteY13" fmla="*/ 302550 h 1302061"/>
              <a:gd name="connsiteX14" fmla="*/ 779040 w 1351014"/>
              <a:gd name="connsiteY14" fmla="*/ 3528 h 1302061"/>
              <a:gd name="connsiteX15" fmla="*/ 627363 w 1351014"/>
              <a:gd name="connsiteY15" fmla="*/ 497564 h 130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1014" h="1302061">
                <a:moveTo>
                  <a:pt x="627363" y="497564"/>
                </a:moveTo>
                <a:cubicBezTo>
                  <a:pt x="545746" y="527177"/>
                  <a:pt x="393345" y="174708"/>
                  <a:pt x="289338" y="181208"/>
                </a:cubicBezTo>
                <a:cubicBezTo>
                  <a:pt x="185331" y="187708"/>
                  <a:pt x="-29185" y="456394"/>
                  <a:pt x="3317" y="536567"/>
                </a:cubicBezTo>
                <a:cubicBezTo>
                  <a:pt x="35819" y="616740"/>
                  <a:pt x="468462" y="605183"/>
                  <a:pt x="484352" y="662243"/>
                </a:cubicBezTo>
                <a:cubicBezTo>
                  <a:pt x="500242" y="719303"/>
                  <a:pt x="147773" y="781418"/>
                  <a:pt x="98658" y="878925"/>
                </a:cubicBezTo>
                <a:cubicBezTo>
                  <a:pt x="49543" y="976432"/>
                  <a:pt x="103713" y="1255230"/>
                  <a:pt x="189664" y="1247285"/>
                </a:cubicBezTo>
                <a:cubicBezTo>
                  <a:pt x="275615" y="1239340"/>
                  <a:pt x="544301" y="825477"/>
                  <a:pt x="614362" y="831255"/>
                </a:cubicBezTo>
                <a:cubicBezTo>
                  <a:pt x="684423" y="837033"/>
                  <a:pt x="518299" y="1223451"/>
                  <a:pt x="610028" y="1281955"/>
                </a:cubicBezTo>
                <a:cubicBezTo>
                  <a:pt x="701757" y="1340459"/>
                  <a:pt x="1141622" y="1260287"/>
                  <a:pt x="1164735" y="1182281"/>
                </a:cubicBezTo>
                <a:cubicBezTo>
                  <a:pt x="1187848" y="1104275"/>
                  <a:pt x="725592" y="874592"/>
                  <a:pt x="748705" y="813921"/>
                </a:cubicBezTo>
                <a:cubicBezTo>
                  <a:pt x="771818" y="753250"/>
                  <a:pt x="1218184" y="870980"/>
                  <a:pt x="1303412" y="818254"/>
                </a:cubicBezTo>
                <a:cubicBezTo>
                  <a:pt x="1388641" y="765528"/>
                  <a:pt x="1350360" y="529344"/>
                  <a:pt x="1260076" y="497564"/>
                </a:cubicBezTo>
                <a:cubicBezTo>
                  <a:pt x="1169792" y="465784"/>
                  <a:pt x="766040" y="660076"/>
                  <a:pt x="761706" y="627574"/>
                </a:cubicBezTo>
                <a:cubicBezTo>
                  <a:pt x="757372" y="595072"/>
                  <a:pt x="1231185" y="406558"/>
                  <a:pt x="1234074" y="302550"/>
                </a:cubicBezTo>
                <a:cubicBezTo>
                  <a:pt x="1236963" y="198542"/>
                  <a:pt x="878714" y="-31141"/>
                  <a:pt x="779040" y="3528"/>
                </a:cubicBezTo>
                <a:cubicBezTo>
                  <a:pt x="679366" y="38197"/>
                  <a:pt x="708980" y="467951"/>
                  <a:pt x="627363" y="497564"/>
                </a:cubicBezTo>
                <a:close/>
              </a:path>
            </a:pathLst>
          </a:cu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6" name="Rektangel 12"/>
          <p:cNvSpPr/>
          <p:nvPr/>
        </p:nvSpPr>
        <p:spPr>
          <a:xfrm>
            <a:off x="5662364" y="1124744"/>
            <a:ext cx="815768" cy="714815"/>
          </a:xfrm>
          <a:custGeom>
            <a:avLst/>
            <a:gdLst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0 w 2102502"/>
              <a:gd name="connsiteY3" fmla="*/ 1182473 h 1182473"/>
              <a:gd name="connsiteX4" fmla="*/ 0 w 2102502"/>
              <a:gd name="connsiteY4" fmla="*/ 0 h 1182473"/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955347 w 2102502"/>
              <a:gd name="connsiteY3" fmla="*/ 975836 h 1182473"/>
              <a:gd name="connsiteX4" fmla="*/ 0 w 2102502"/>
              <a:gd name="connsiteY4" fmla="*/ 1182473 h 1182473"/>
              <a:gd name="connsiteX5" fmla="*/ 0 w 2102502"/>
              <a:gd name="connsiteY5" fmla="*/ 0 h 1182473"/>
              <a:gd name="connsiteX0" fmla="*/ 0 w 2102502"/>
              <a:gd name="connsiteY0" fmla="*/ 14 h 1182487"/>
              <a:gd name="connsiteX1" fmla="*/ 1011103 w 2102502"/>
              <a:gd name="connsiteY1" fmla="*/ 161811 h 1182487"/>
              <a:gd name="connsiteX2" fmla="*/ 2102502 w 2102502"/>
              <a:gd name="connsiteY2" fmla="*/ 14 h 1182487"/>
              <a:gd name="connsiteX3" fmla="*/ 2102502 w 2102502"/>
              <a:gd name="connsiteY3" fmla="*/ 1182487 h 1182487"/>
              <a:gd name="connsiteX4" fmla="*/ 955347 w 2102502"/>
              <a:gd name="connsiteY4" fmla="*/ 975850 h 1182487"/>
              <a:gd name="connsiteX5" fmla="*/ 0 w 2102502"/>
              <a:gd name="connsiteY5" fmla="*/ 1182487 h 1182487"/>
              <a:gd name="connsiteX6" fmla="*/ 0 w 2102502"/>
              <a:gd name="connsiteY6" fmla="*/ 14 h 1182487"/>
              <a:gd name="connsiteX0" fmla="*/ 0 w 6217302"/>
              <a:gd name="connsiteY0" fmla="*/ 1193180 h 1193180"/>
              <a:gd name="connsiteX1" fmla="*/ 5125903 w 6217302"/>
              <a:gd name="connsiteY1" fmla="*/ 161797 h 1193180"/>
              <a:gd name="connsiteX2" fmla="*/ 6217302 w 6217302"/>
              <a:gd name="connsiteY2" fmla="*/ 0 h 1193180"/>
              <a:gd name="connsiteX3" fmla="*/ 6217302 w 6217302"/>
              <a:gd name="connsiteY3" fmla="*/ 1182473 h 1193180"/>
              <a:gd name="connsiteX4" fmla="*/ 5070147 w 6217302"/>
              <a:gd name="connsiteY4" fmla="*/ 975836 h 1193180"/>
              <a:gd name="connsiteX5" fmla="*/ 4114800 w 6217302"/>
              <a:gd name="connsiteY5" fmla="*/ 1182473 h 1193180"/>
              <a:gd name="connsiteX6" fmla="*/ 0 w 6217302"/>
              <a:gd name="connsiteY6" fmla="*/ 1193180 h 1193180"/>
              <a:gd name="connsiteX0" fmla="*/ 434898 w 6652200"/>
              <a:gd name="connsiteY0" fmla="*/ 1193180 h 1818093"/>
              <a:gd name="connsiteX1" fmla="*/ 5560801 w 6652200"/>
              <a:gd name="connsiteY1" fmla="*/ 161797 h 1818093"/>
              <a:gd name="connsiteX2" fmla="*/ 6652200 w 6652200"/>
              <a:gd name="connsiteY2" fmla="*/ 0 h 1818093"/>
              <a:gd name="connsiteX3" fmla="*/ 6652200 w 6652200"/>
              <a:gd name="connsiteY3" fmla="*/ 1182473 h 1818093"/>
              <a:gd name="connsiteX4" fmla="*/ 5505045 w 6652200"/>
              <a:gd name="connsiteY4" fmla="*/ 975836 h 1818093"/>
              <a:gd name="connsiteX5" fmla="*/ 0 w 6652200"/>
              <a:gd name="connsiteY5" fmla="*/ 1818093 h 1818093"/>
              <a:gd name="connsiteX6" fmla="*/ 434898 w 6652200"/>
              <a:gd name="connsiteY6" fmla="*/ 1193180 h 1818093"/>
              <a:gd name="connsiteX0" fmla="*/ 434898 w 6652200"/>
              <a:gd name="connsiteY0" fmla="*/ 1193180 h 3016510"/>
              <a:gd name="connsiteX1" fmla="*/ 5560801 w 6652200"/>
              <a:gd name="connsiteY1" fmla="*/ 161797 h 3016510"/>
              <a:gd name="connsiteX2" fmla="*/ 6652200 w 6652200"/>
              <a:gd name="connsiteY2" fmla="*/ 0 h 3016510"/>
              <a:gd name="connsiteX3" fmla="*/ 6652200 w 6652200"/>
              <a:gd name="connsiteY3" fmla="*/ 1182473 h 3016510"/>
              <a:gd name="connsiteX4" fmla="*/ 1590967 w 6652200"/>
              <a:gd name="connsiteY4" fmla="*/ 3016509 h 3016510"/>
              <a:gd name="connsiteX5" fmla="*/ 0 w 6652200"/>
              <a:gd name="connsiteY5" fmla="*/ 1818093 h 3016510"/>
              <a:gd name="connsiteX6" fmla="*/ 434898 w 6652200"/>
              <a:gd name="connsiteY6" fmla="*/ 1193180 h 3016510"/>
              <a:gd name="connsiteX0" fmla="*/ 434898 w 6652200"/>
              <a:gd name="connsiteY0" fmla="*/ 1193180 h 3016509"/>
              <a:gd name="connsiteX1" fmla="*/ 5560801 w 6652200"/>
              <a:gd name="connsiteY1" fmla="*/ 161797 h 3016509"/>
              <a:gd name="connsiteX2" fmla="*/ 6652200 w 6652200"/>
              <a:gd name="connsiteY2" fmla="*/ 0 h 3016509"/>
              <a:gd name="connsiteX3" fmla="*/ 6652200 w 6652200"/>
              <a:gd name="connsiteY3" fmla="*/ 1182473 h 3016509"/>
              <a:gd name="connsiteX4" fmla="*/ 1590967 w 6652200"/>
              <a:gd name="connsiteY4" fmla="*/ 3016509 h 3016509"/>
              <a:gd name="connsiteX5" fmla="*/ 0 w 6652200"/>
              <a:gd name="connsiteY5" fmla="*/ 1818093 h 3016509"/>
              <a:gd name="connsiteX6" fmla="*/ 434898 w 6652200"/>
              <a:gd name="connsiteY6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535259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535259 w 6652200"/>
              <a:gd name="connsiteY7" fmla="*/ 1193180 h 3016509"/>
              <a:gd name="connsiteX0" fmla="*/ 535259 w 6652200"/>
              <a:gd name="connsiteY0" fmla="*/ 1299012 h 3122341"/>
              <a:gd name="connsiteX1" fmla="*/ 1367942 w 6652200"/>
              <a:gd name="connsiteY1" fmla="*/ 1929160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62470"/>
              <a:gd name="connsiteY0" fmla="*/ 1308239 h 3131568"/>
              <a:gd name="connsiteX1" fmla="*/ 1401396 w 6662470"/>
              <a:gd name="connsiteY1" fmla="*/ 1949538 h 3131568"/>
              <a:gd name="connsiteX2" fmla="*/ 2862206 w 6662470"/>
              <a:gd name="connsiteY2" fmla="*/ 9227 h 3131568"/>
              <a:gd name="connsiteX3" fmla="*/ 6652200 w 6662470"/>
              <a:gd name="connsiteY3" fmla="*/ 1297532 h 3131568"/>
              <a:gd name="connsiteX4" fmla="*/ 1590967 w 6662470"/>
              <a:gd name="connsiteY4" fmla="*/ 3131568 h 3131568"/>
              <a:gd name="connsiteX5" fmla="*/ 0 w 6662470"/>
              <a:gd name="connsiteY5" fmla="*/ 1933152 h 3131568"/>
              <a:gd name="connsiteX6" fmla="*/ 535259 w 6662470"/>
              <a:gd name="connsiteY6" fmla="*/ 1308239 h 3131568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563312"/>
              <a:gd name="connsiteY0" fmla="*/ 1316329 h 3139658"/>
              <a:gd name="connsiteX1" fmla="*/ 1401396 w 3563312"/>
              <a:gd name="connsiteY1" fmla="*/ 1957628 h 3139658"/>
              <a:gd name="connsiteX2" fmla="*/ 2862206 w 3563312"/>
              <a:gd name="connsiteY2" fmla="*/ 17317 h 3139658"/>
              <a:gd name="connsiteX3" fmla="*/ 3563312 w 3563312"/>
              <a:gd name="connsiteY3" fmla="*/ 536187 h 3139658"/>
              <a:gd name="connsiteX4" fmla="*/ 1590967 w 3563312"/>
              <a:gd name="connsiteY4" fmla="*/ 3139658 h 3139658"/>
              <a:gd name="connsiteX5" fmla="*/ 0 w 3563312"/>
              <a:gd name="connsiteY5" fmla="*/ 1941242 h 3139658"/>
              <a:gd name="connsiteX6" fmla="*/ 535259 w 3563312"/>
              <a:gd name="connsiteY6" fmla="*/ 1316329 h 3139658"/>
              <a:gd name="connsiteX0" fmla="*/ 535259 w 3563312"/>
              <a:gd name="connsiteY0" fmla="*/ 1299012 h 3122341"/>
              <a:gd name="connsiteX1" fmla="*/ 1401396 w 3563312"/>
              <a:gd name="connsiteY1" fmla="*/ 1940311 h 3122341"/>
              <a:gd name="connsiteX2" fmla="*/ 2862206 w 3563312"/>
              <a:gd name="connsiteY2" fmla="*/ 0 h 3122341"/>
              <a:gd name="connsiteX3" fmla="*/ 3563312 w 3563312"/>
              <a:gd name="connsiteY3" fmla="*/ 518870 h 3122341"/>
              <a:gd name="connsiteX4" fmla="*/ 1590967 w 3563312"/>
              <a:gd name="connsiteY4" fmla="*/ 3122341 h 3122341"/>
              <a:gd name="connsiteX5" fmla="*/ 0 w 3563312"/>
              <a:gd name="connsiteY5" fmla="*/ 1923925 h 3122341"/>
              <a:gd name="connsiteX6" fmla="*/ 535259 w 3563312"/>
              <a:gd name="connsiteY6" fmla="*/ 1299012 h 31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312" h="3122341">
                <a:moveTo>
                  <a:pt x="535259" y="1299012"/>
                </a:moveTo>
                <a:cubicBezTo>
                  <a:pt x="989991" y="1673450"/>
                  <a:pt x="1004279" y="1710764"/>
                  <a:pt x="1401396" y="1940311"/>
                </a:cubicBezTo>
                <a:cubicBezTo>
                  <a:pt x="1921177" y="1288912"/>
                  <a:pt x="2453565" y="599395"/>
                  <a:pt x="2862206" y="0"/>
                </a:cubicBezTo>
                <a:cubicBezTo>
                  <a:pt x="3190930" y="248171"/>
                  <a:pt x="3273380" y="321865"/>
                  <a:pt x="3563312" y="518870"/>
                </a:cubicBezTo>
                <a:cubicBezTo>
                  <a:pt x="3188361" y="1007552"/>
                  <a:pt x="1988220" y="2622508"/>
                  <a:pt x="1590967" y="3122341"/>
                </a:cubicBezTo>
                <a:lnTo>
                  <a:pt x="0" y="1923925"/>
                </a:lnTo>
                <a:lnTo>
                  <a:pt x="535259" y="1299012"/>
                </a:lnTo>
                <a:close/>
              </a:path>
            </a:pathLst>
          </a:custGeom>
          <a:noFill/>
          <a:ln w="28575">
            <a:solidFill>
              <a:srgbClr val="00A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7" name="Rektangel 12"/>
          <p:cNvSpPr/>
          <p:nvPr/>
        </p:nvSpPr>
        <p:spPr>
          <a:xfrm>
            <a:off x="5662364" y="2708920"/>
            <a:ext cx="815768" cy="714815"/>
          </a:xfrm>
          <a:custGeom>
            <a:avLst/>
            <a:gdLst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0 w 2102502"/>
              <a:gd name="connsiteY3" fmla="*/ 1182473 h 1182473"/>
              <a:gd name="connsiteX4" fmla="*/ 0 w 2102502"/>
              <a:gd name="connsiteY4" fmla="*/ 0 h 1182473"/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955347 w 2102502"/>
              <a:gd name="connsiteY3" fmla="*/ 975836 h 1182473"/>
              <a:gd name="connsiteX4" fmla="*/ 0 w 2102502"/>
              <a:gd name="connsiteY4" fmla="*/ 1182473 h 1182473"/>
              <a:gd name="connsiteX5" fmla="*/ 0 w 2102502"/>
              <a:gd name="connsiteY5" fmla="*/ 0 h 1182473"/>
              <a:gd name="connsiteX0" fmla="*/ 0 w 2102502"/>
              <a:gd name="connsiteY0" fmla="*/ 14 h 1182487"/>
              <a:gd name="connsiteX1" fmla="*/ 1011103 w 2102502"/>
              <a:gd name="connsiteY1" fmla="*/ 161811 h 1182487"/>
              <a:gd name="connsiteX2" fmla="*/ 2102502 w 2102502"/>
              <a:gd name="connsiteY2" fmla="*/ 14 h 1182487"/>
              <a:gd name="connsiteX3" fmla="*/ 2102502 w 2102502"/>
              <a:gd name="connsiteY3" fmla="*/ 1182487 h 1182487"/>
              <a:gd name="connsiteX4" fmla="*/ 955347 w 2102502"/>
              <a:gd name="connsiteY4" fmla="*/ 975850 h 1182487"/>
              <a:gd name="connsiteX5" fmla="*/ 0 w 2102502"/>
              <a:gd name="connsiteY5" fmla="*/ 1182487 h 1182487"/>
              <a:gd name="connsiteX6" fmla="*/ 0 w 2102502"/>
              <a:gd name="connsiteY6" fmla="*/ 14 h 1182487"/>
              <a:gd name="connsiteX0" fmla="*/ 0 w 6217302"/>
              <a:gd name="connsiteY0" fmla="*/ 1193180 h 1193180"/>
              <a:gd name="connsiteX1" fmla="*/ 5125903 w 6217302"/>
              <a:gd name="connsiteY1" fmla="*/ 161797 h 1193180"/>
              <a:gd name="connsiteX2" fmla="*/ 6217302 w 6217302"/>
              <a:gd name="connsiteY2" fmla="*/ 0 h 1193180"/>
              <a:gd name="connsiteX3" fmla="*/ 6217302 w 6217302"/>
              <a:gd name="connsiteY3" fmla="*/ 1182473 h 1193180"/>
              <a:gd name="connsiteX4" fmla="*/ 5070147 w 6217302"/>
              <a:gd name="connsiteY4" fmla="*/ 975836 h 1193180"/>
              <a:gd name="connsiteX5" fmla="*/ 4114800 w 6217302"/>
              <a:gd name="connsiteY5" fmla="*/ 1182473 h 1193180"/>
              <a:gd name="connsiteX6" fmla="*/ 0 w 6217302"/>
              <a:gd name="connsiteY6" fmla="*/ 1193180 h 1193180"/>
              <a:gd name="connsiteX0" fmla="*/ 434898 w 6652200"/>
              <a:gd name="connsiteY0" fmla="*/ 1193180 h 1818093"/>
              <a:gd name="connsiteX1" fmla="*/ 5560801 w 6652200"/>
              <a:gd name="connsiteY1" fmla="*/ 161797 h 1818093"/>
              <a:gd name="connsiteX2" fmla="*/ 6652200 w 6652200"/>
              <a:gd name="connsiteY2" fmla="*/ 0 h 1818093"/>
              <a:gd name="connsiteX3" fmla="*/ 6652200 w 6652200"/>
              <a:gd name="connsiteY3" fmla="*/ 1182473 h 1818093"/>
              <a:gd name="connsiteX4" fmla="*/ 5505045 w 6652200"/>
              <a:gd name="connsiteY4" fmla="*/ 975836 h 1818093"/>
              <a:gd name="connsiteX5" fmla="*/ 0 w 6652200"/>
              <a:gd name="connsiteY5" fmla="*/ 1818093 h 1818093"/>
              <a:gd name="connsiteX6" fmla="*/ 434898 w 6652200"/>
              <a:gd name="connsiteY6" fmla="*/ 1193180 h 1818093"/>
              <a:gd name="connsiteX0" fmla="*/ 434898 w 6652200"/>
              <a:gd name="connsiteY0" fmla="*/ 1193180 h 3016510"/>
              <a:gd name="connsiteX1" fmla="*/ 5560801 w 6652200"/>
              <a:gd name="connsiteY1" fmla="*/ 161797 h 3016510"/>
              <a:gd name="connsiteX2" fmla="*/ 6652200 w 6652200"/>
              <a:gd name="connsiteY2" fmla="*/ 0 h 3016510"/>
              <a:gd name="connsiteX3" fmla="*/ 6652200 w 6652200"/>
              <a:gd name="connsiteY3" fmla="*/ 1182473 h 3016510"/>
              <a:gd name="connsiteX4" fmla="*/ 1590967 w 6652200"/>
              <a:gd name="connsiteY4" fmla="*/ 3016509 h 3016510"/>
              <a:gd name="connsiteX5" fmla="*/ 0 w 6652200"/>
              <a:gd name="connsiteY5" fmla="*/ 1818093 h 3016510"/>
              <a:gd name="connsiteX6" fmla="*/ 434898 w 6652200"/>
              <a:gd name="connsiteY6" fmla="*/ 1193180 h 3016510"/>
              <a:gd name="connsiteX0" fmla="*/ 434898 w 6652200"/>
              <a:gd name="connsiteY0" fmla="*/ 1193180 h 3016509"/>
              <a:gd name="connsiteX1" fmla="*/ 5560801 w 6652200"/>
              <a:gd name="connsiteY1" fmla="*/ 161797 h 3016509"/>
              <a:gd name="connsiteX2" fmla="*/ 6652200 w 6652200"/>
              <a:gd name="connsiteY2" fmla="*/ 0 h 3016509"/>
              <a:gd name="connsiteX3" fmla="*/ 6652200 w 6652200"/>
              <a:gd name="connsiteY3" fmla="*/ 1182473 h 3016509"/>
              <a:gd name="connsiteX4" fmla="*/ 1590967 w 6652200"/>
              <a:gd name="connsiteY4" fmla="*/ 3016509 h 3016509"/>
              <a:gd name="connsiteX5" fmla="*/ 0 w 6652200"/>
              <a:gd name="connsiteY5" fmla="*/ 1818093 h 3016509"/>
              <a:gd name="connsiteX6" fmla="*/ 434898 w 6652200"/>
              <a:gd name="connsiteY6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535259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535259 w 6652200"/>
              <a:gd name="connsiteY7" fmla="*/ 1193180 h 3016509"/>
              <a:gd name="connsiteX0" fmla="*/ 535259 w 6652200"/>
              <a:gd name="connsiteY0" fmla="*/ 1299012 h 3122341"/>
              <a:gd name="connsiteX1" fmla="*/ 1367942 w 6652200"/>
              <a:gd name="connsiteY1" fmla="*/ 1929160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62470"/>
              <a:gd name="connsiteY0" fmla="*/ 1308239 h 3131568"/>
              <a:gd name="connsiteX1" fmla="*/ 1401396 w 6662470"/>
              <a:gd name="connsiteY1" fmla="*/ 1949538 h 3131568"/>
              <a:gd name="connsiteX2" fmla="*/ 2862206 w 6662470"/>
              <a:gd name="connsiteY2" fmla="*/ 9227 h 3131568"/>
              <a:gd name="connsiteX3" fmla="*/ 6652200 w 6662470"/>
              <a:gd name="connsiteY3" fmla="*/ 1297532 h 3131568"/>
              <a:gd name="connsiteX4" fmla="*/ 1590967 w 6662470"/>
              <a:gd name="connsiteY4" fmla="*/ 3131568 h 3131568"/>
              <a:gd name="connsiteX5" fmla="*/ 0 w 6662470"/>
              <a:gd name="connsiteY5" fmla="*/ 1933152 h 3131568"/>
              <a:gd name="connsiteX6" fmla="*/ 535259 w 6662470"/>
              <a:gd name="connsiteY6" fmla="*/ 1308239 h 3131568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563312"/>
              <a:gd name="connsiteY0" fmla="*/ 1316329 h 3139658"/>
              <a:gd name="connsiteX1" fmla="*/ 1401396 w 3563312"/>
              <a:gd name="connsiteY1" fmla="*/ 1957628 h 3139658"/>
              <a:gd name="connsiteX2" fmla="*/ 2862206 w 3563312"/>
              <a:gd name="connsiteY2" fmla="*/ 17317 h 3139658"/>
              <a:gd name="connsiteX3" fmla="*/ 3563312 w 3563312"/>
              <a:gd name="connsiteY3" fmla="*/ 536187 h 3139658"/>
              <a:gd name="connsiteX4" fmla="*/ 1590967 w 3563312"/>
              <a:gd name="connsiteY4" fmla="*/ 3139658 h 3139658"/>
              <a:gd name="connsiteX5" fmla="*/ 0 w 3563312"/>
              <a:gd name="connsiteY5" fmla="*/ 1941242 h 3139658"/>
              <a:gd name="connsiteX6" fmla="*/ 535259 w 3563312"/>
              <a:gd name="connsiteY6" fmla="*/ 1316329 h 3139658"/>
              <a:gd name="connsiteX0" fmla="*/ 535259 w 3563312"/>
              <a:gd name="connsiteY0" fmla="*/ 1299012 h 3122341"/>
              <a:gd name="connsiteX1" fmla="*/ 1401396 w 3563312"/>
              <a:gd name="connsiteY1" fmla="*/ 1940311 h 3122341"/>
              <a:gd name="connsiteX2" fmla="*/ 2862206 w 3563312"/>
              <a:gd name="connsiteY2" fmla="*/ 0 h 3122341"/>
              <a:gd name="connsiteX3" fmla="*/ 3563312 w 3563312"/>
              <a:gd name="connsiteY3" fmla="*/ 518870 h 3122341"/>
              <a:gd name="connsiteX4" fmla="*/ 1590967 w 3563312"/>
              <a:gd name="connsiteY4" fmla="*/ 3122341 h 3122341"/>
              <a:gd name="connsiteX5" fmla="*/ 0 w 3563312"/>
              <a:gd name="connsiteY5" fmla="*/ 1923925 h 3122341"/>
              <a:gd name="connsiteX6" fmla="*/ 535259 w 3563312"/>
              <a:gd name="connsiteY6" fmla="*/ 1299012 h 31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312" h="3122341">
                <a:moveTo>
                  <a:pt x="535259" y="1299012"/>
                </a:moveTo>
                <a:cubicBezTo>
                  <a:pt x="989991" y="1673450"/>
                  <a:pt x="1004279" y="1710764"/>
                  <a:pt x="1401396" y="1940311"/>
                </a:cubicBezTo>
                <a:cubicBezTo>
                  <a:pt x="1921177" y="1288912"/>
                  <a:pt x="2453565" y="599395"/>
                  <a:pt x="2862206" y="0"/>
                </a:cubicBezTo>
                <a:cubicBezTo>
                  <a:pt x="3190930" y="248171"/>
                  <a:pt x="3273380" y="321865"/>
                  <a:pt x="3563312" y="518870"/>
                </a:cubicBezTo>
                <a:cubicBezTo>
                  <a:pt x="3188361" y="1007552"/>
                  <a:pt x="1988220" y="2622508"/>
                  <a:pt x="1590967" y="3122341"/>
                </a:cubicBezTo>
                <a:lnTo>
                  <a:pt x="0" y="1923925"/>
                </a:lnTo>
                <a:lnTo>
                  <a:pt x="535259" y="1299012"/>
                </a:lnTo>
                <a:close/>
              </a:path>
            </a:pathLst>
          </a:custGeom>
          <a:noFill/>
          <a:ln w="28575">
            <a:solidFill>
              <a:srgbClr val="00A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8" name="Rektangel 12"/>
          <p:cNvSpPr/>
          <p:nvPr/>
        </p:nvSpPr>
        <p:spPr>
          <a:xfrm>
            <a:off x="5662364" y="4437112"/>
            <a:ext cx="815768" cy="714815"/>
          </a:xfrm>
          <a:custGeom>
            <a:avLst/>
            <a:gdLst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0 w 2102502"/>
              <a:gd name="connsiteY3" fmla="*/ 1182473 h 1182473"/>
              <a:gd name="connsiteX4" fmla="*/ 0 w 2102502"/>
              <a:gd name="connsiteY4" fmla="*/ 0 h 1182473"/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955347 w 2102502"/>
              <a:gd name="connsiteY3" fmla="*/ 975836 h 1182473"/>
              <a:gd name="connsiteX4" fmla="*/ 0 w 2102502"/>
              <a:gd name="connsiteY4" fmla="*/ 1182473 h 1182473"/>
              <a:gd name="connsiteX5" fmla="*/ 0 w 2102502"/>
              <a:gd name="connsiteY5" fmla="*/ 0 h 1182473"/>
              <a:gd name="connsiteX0" fmla="*/ 0 w 2102502"/>
              <a:gd name="connsiteY0" fmla="*/ 14 h 1182487"/>
              <a:gd name="connsiteX1" fmla="*/ 1011103 w 2102502"/>
              <a:gd name="connsiteY1" fmla="*/ 161811 h 1182487"/>
              <a:gd name="connsiteX2" fmla="*/ 2102502 w 2102502"/>
              <a:gd name="connsiteY2" fmla="*/ 14 h 1182487"/>
              <a:gd name="connsiteX3" fmla="*/ 2102502 w 2102502"/>
              <a:gd name="connsiteY3" fmla="*/ 1182487 h 1182487"/>
              <a:gd name="connsiteX4" fmla="*/ 955347 w 2102502"/>
              <a:gd name="connsiteY4" fmla="*/ 975850 h 1182487"/>
              <a:gd name="connsiteX5" fmla="*/ 0 w 2102502"/>
              <a:gd name="connsiteY5" fmla="*/ 1182487 h 1182487"/>
              <a:gd name="connsiteX6" fmla="*/ 0 w 2102502"/>
              <a:gd name="connsiteY6" fmla="*/ 14 h 1182487"/>
              <a:gd name="connsiteX0" fmla="*/ 0 w 6217302"/>
              <a:gd name="connsiteY0" fmla="*/ 1193180 h 1193180"/>
              <a:gd name="connsiteX1" fmla="*/ 5125903 w 6217302"/>
              <a:gd name="connsiteY1" fmla="*/ 161797 h 1193180"/>
              <a:gd name="connsiteX2" fmla="*/ 6217302 w 6217302"/>
              <a:gd name="connsiteY2" fmla="*/ 0 h 1193180"/>
              <a:gd name="connsiteX3" fmla="*/ 6217302 w 6217302"/>
              <a:gd name="connsiteY3" fmla="*/ 1182473 h 1193180"/>
              <a:gd name="connsiteX4" fmla="*/ 5070147 w 6217302"/>
              <a:gd name="connsiteY4" fmla="*/ 975836 h 1193180"/>
              <a:gd name="connsiteX5" fmla="*/ 4114800 w 6217302"/>
              <a:gd name="connsiteY5" fmla="*/ 1182473 h 1193180"/>
              <a:gd name="connsiteX6" fmla="*/ 0 w 6217302"/>
              <a:gd name="connsiteY6" fmla="*/ 1193180 h 1193180"/>
              <a:gd name="connsiteX0" fmla="*/ 434898 w 6652200"/>
              <a:gd name="connsiteY0" fmla="*/ 1193180 h 1818093"/>
              <a:gd name="connsiteX1" fmla="*/ 5560801 w 6652200"/>
              <a:gd name="connsiteY1" fmla="*/ 161797 h 1818093"/>
              <a:gd name="connsiteX2" fmla="*/ 6652200 w 6652200"/>
              <a:gd name="connsiteY2" fmla="*/ 0 h 1818093"/>
              <a:gd name="connsiteX3" fmla="*/ 6652200 w 6652200"/>
              <a:gd name="connsiteY3" fmla="*/ 1182473 h 1818093"/>
              <a:gd name="connsiteX4" fmla="*/ 5505045 w 6652200"/>
              <a:gd name="connsiteY4" fmla="*/ 975836 h 1818093"/>
              <a:gd name="connsiteX5" fmla="*/ 0 w 6652200"/>
              <a:gd name="connsiteY5" fmla="*/ 1818093 h 1818093"/>
              <a:gd name="connsiteX6" fmla="*/ 434898 w 6652200"/>
              <a:gd name="connsiteY6" fmla="*/ 1193180 h 1818093"/>
              <a:gd name="connsiteX0" fmla="*/ 434898 w 6652200"/>
              <a:gd name="connsiteY0" fmla="*/ 1193180 h 3016510"/>
              <a:gd name="connsiteX1" fmla="*/ 5560801 w 6652200"/>
              <a:gd name="connsiteY1" fmla="*/ 161797 h 3016510"/>
              <a:gd name="connsiteX2" fmla="*/ 6652200 w 6652200"/>
              <a:gd name="connsiteY2" fmla="*/ 0 h 3016510"/>
              <a:gd name="connsiteX3" fmla="*/ 6652200 w 6652200"/>
              <a:gd name="connsiteY3" fmla="*/ 1182473 h 3016510"/>
              <a:gd name="connsiteX4" fmla="*/ 1590967 w 6652200"/>
              <a:gd name="connsiteY4" fmla="*/ 3016509 h 3016510"/>
              <a:gd name="connsiteX5" fmla="*/ 0 w 6652200"/>
              <a:gd name="connsiteY5" fmla="*/ 1818093 h 3016510"/>
              <a:gd name="connsiteX6" fmla="*/ 434898 w 6652200"/>
              <a:gd name="connsiteY6" fmla="*/ 1193180 h 3016510"/>
              <a:gd name="connsiteX0" fmla="*/ 434898 w 6652200"/>
              <a:gd name="connsiteY0" fmla="*/ 1193180 h 3016509"/>
              <a:gd name="connsiteX1" fmla="*/ 5560801 w 6652200"/>
              <a:gd name="connsiteY1" fmla="*/ 161797 h 3016509"/>
              <a:gd name="connsiteX2" fmla="*/ 6652200 w 6652200"/>
              <a:gd name="connsiteY2" fmla="*/ 0 h 3016509"/>
              <a:gd name="connsiteX3" fmla="*/ 6652200 w 6652200"/>
              <a:gd name="connsiteY3" fmla="*/ 1182473 h 3016509"/>
              <a:gd name="connsiteX4" fmla="*/ 1590967 w 6652200"/>
              <a:gd name="connsiteY4" fmla="*/ 3016509 h 3016509"/>
              <a:gd name="connsiteX5" fmla="*/ 0 w 6652200"/>
              <a:gd name="connsiteY5" fmla="*/ 1818093 h 3016509"/>
              <a:gd name="connsiteX6" fmla="*/ 434898 w 6652200"/>
              <a:gd name="connsiteY6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535259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535259 w 6652200"/>
              <a:gd name="connsiteY7" fmla="*/ 1193180 h 3016509"/>
              <a:gd name="connsiteX0" fmla="*/ 535259 w 6652200"/>
              <a:gd name="connsiteY0" fmla="*/ 1299012 h 3122341"/>
              <a:gd name="connsiteX1" fmla="*/ 1367942 w 6652200"/>
              <a:gd name="connsiteY1" fmla="*/ 1929160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62470"/>
              <a:gd name="connsiteY0" fmla="*/ 1308239 h 3131568"/>
              <a:gd name="connsiteX1" fmla="*/ 1401396 w 6662470"/>
              <a:gd name="connsiteY1" fmla="*/ 1949538 h 3131568"/>
              <a:gd name="connsiteX2" fmla="*/ 2862206 w 6662470"/>
              <a:gd name="connsiteY2" fmla="*/ 9227 h 3131568"/>
              <a:gd name="connsiteX3" fmla="*/ 6652200 w 6662470"/>
              <a:gd name="connsiteY3" fmla="*/ 1297532 h 3131568"/>
              <a:gd name="connsiteX4" fmla="*/ 1590967 w 6662470"/>
              <a:gd name="connsiteY4" fmla="*/ 3131568 h 3131568"/>
              <a:gd name="connsiteX5" fmla="*/ 0 w 6662470"/>
              <a:gd name="connsiteY5" fmla="*/ 1933152 h 3131568"/>
              <a:gd name="connsiteX6" fmla="*/ 535259 w 6662470"/>
              <a:gd name="connsiteY6" fmla="*/ 1308239 h 3131568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563312"/>
              <a:gd name="connsiteY0" fmla="*/ 1316329 h 3139658"/>
              <a:gd name="connsiteX1" fmla="*/ 1401396 w 3563312"/>
              <a:gd name="connsiteY1" fmla="*/ 1957628 h 3139658"/>
              <a:gd name="connsiteX2" fmla="*/ 2862206 w 3563312"/>
              <a:gd name="connsiteY2" fmla="*/ 17317 h 3139658"/>
              <a:gd name="connsiteX3" fmla="*/ 3563312 w 3563312"/>
              <a:gd name="connsiteY3" fmla="*/ 536187 h 3139658"/>
              <a:gd name="connsiteX4" fmla="*/ 1590967 w 3563312"/>
              <a:gd name="connsiteY4" fmla="*/ 3139658 h 3139658"/>
              <a:gd name="connsiteX5" fmla="*/ 0 w 3563312"/>
              <a:gd name="connsiteY5" fmla="*/ 1941242 h 3139658"/>
              <a:gd name="connsiteX6" fmla="*/ 535259 w 3563312"/>
              <a:gd name="connsiteY6" fmla="*/ 1316329 h 3139658"/>
              <a:gd name="connsiteX0" fmla="*/ 535259 w 3563312"/>
              <a:gd name="connsiteY0" fmla="*/ 1299012 h 3122341"/>
              <a:gd name="connsiteX1" fmla="*/ 1401396 w 3563312"/>
              <a:gd name="connsiteY1" fmla="*/ 1940311 h 3122341"/>
              <a:gd name="connsiteX2" fmla="*/ 2862206 w 3563312"/>
              <a:gd name="connsiteY2" fmla="*/ 0 h 3122341"/>
              <a:gd name="connsiteX3" fmla="*/ 3563312 w 3563312"/>
              <a:gd name="connsiteY3" fmla="*/ 518870 h 3122341"/>
              <a:gd name="connsiteX4" fmla="*/ 1590967 w 3563312"/>
              <a:gd name="connsiteY4" fmla="*/ 3122341 h 3122341"/>
              <a:gd name="connsiteX5" fmla="*/ 0 w 3563312"/>
              <a:gd name="connsiteY5" fmla="*/ 1923925 h 3122341"/>
              <a:gd name="connsiteX6" fmla="*/ 535259 w 3563312"/>
              <a:gd name="connsiteY6" fmla="*/ 1299012 h 31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312" h="3122341">
                <a:moveTo>
                  <a:pt x="535259" y="1299012"/>
                </a:moveTo>
                <a:cubicBezTo>
                  <a:pt x="989991" y="1673450"/>
                  <a:pt x="1004279" y="1710764"/>
                  <a:pt x="1401396" y="1940311"/>
                </a:cubicBezTo>
                <a:cubicBezTo>
                  <a:pt x="1921177" y="1288912"/>
                  <a:pt x="2453565" y="599395"/>
                  <a:pt x="2862206" y="0"/>
                </a:cubicBezTo>
                <a:cubicBezTo>
                  <a:pt x="3190930" y="248171"/>
                  <a:pt x="3273380" y="321865"/>
                  <a:pt x="3563312" y="518870"/>
                </a:cubicBezTo>
                <a:cubicBezTo>
                  <a:pt x="3188361" y="1007552"/>
                  <a:pt x="1988220" y="2622508"/>
                  <a:pt x="1590967" y="3122341"/>
                </a:cubicBezTo>
                <a:lnTo>
                  <a:pt x="0" y="1923925"/>
                </a:lnTo>
                <a:lnTo>
                  <a:pt x="535259" y="1299012"/>
                </a:lnTo>
                <a:close/>
              </a:path>
            </a:pathLst>
          </a:custGeom>
          <a:noFill/>
          <a:ln w="28575">
            <a:solidFill>
              <a:srgbClr val="00A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22460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268429"/>
            <a:ext cx="8007289" cy="812772"/>
          </a:xfrm>
        </p:spPr>
        <p:txBody>
          <a:bodyPr/>
          <a:lstStyle/>
          <a:p>
            <a:r>
              <a:rPr lang="da-DK" sz="2400" dirty="0" smtClean="0"/>
              <a:t>        Forenklinger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21804" y="1206971"/>
            <a:ext cx="8007289" cy="4886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>
                <a:solidFill>
                  <a:schemeClr val="accent2"/>
                </a:solidFill>
              </a:rPr>
              <a:t>Arealer hvor du kombinerer med grundbetaling</a:t>
            </a:r>
            <a:br>
              <a:rPr lang="da-DK" dirty="0" smtClean="0">
                <a:solidFill>
                  <a:schemeClr val="accent2"/>
                </a:solidFill>
              </a:rPr>
            </a:br>
            <a:endParaRPr lang="da-DK" dirty="0" smtClean="0">
              <a:solidFill>
                <a:schemeClr val="accent2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b="0" dirty="0" smtClean="0"/>
              <a:t>1. Højdekrav </a:t>
            </a:r>
            <a:r>
              <a:rPr lang="da-DK" b="0" dirty="0"/>
              <a:t>på 40 </a:t>
            </a:r>
            <a:r>
              <a:rPr lang="da-DK" b="0" dirty="0" smtClean="0"/>
              <a:t>cm ophæves:</a:t>
            </a:r>
            <a:br>
              <a:rPr lang="da-DK" b="0" dirty="0" smtClean="0"/>
            </a:br>
            <a:endParaRPr lang="da-DK" sz="1800" b="0" dirty="0" smtClean="0"/>
          </a:p>
          <a:p>
            <a:pPr lvl="0">
              <a:lnSpc>
                <a:spcPct val="150000"/>
              </a:lnSpc>
            </a:pPr>
            <a:r>
              <a:rPr lang="da-DK" sz="1800" b="0" dirty="0"/>
              <a:t> </a:t>
            </a:r>
            <a:endParaRPr lang="da-DK" sz="1800" b="0" dirty="0" smtClean="0"/>
          </a:p>
          <a:p>
            <a:pPr>
              <a:lnSpc>
                <a:spcPct val="150000"/>
              </a:lnSpc>
            </a:pPr>
            <a:endParaRPr lang="da-DK" sz="1800" b="0" dirty="0" smtClean="0"/>
          </a:p>
          <a:p>
            <a:pPr>
              <a:lnSpc>
                <a:spcPct val="150000"/>
              </a:lnSpc>
              <a:buNone/>
            </a:pPr>
            <a:endParaRPr lang="da-DK" sz="1800" b="0" dirty="0" smtClean="0"/>
          </a:p>
          <a:p>
            <a:pPr>
              <a:lnSpc>
                <a:spcPct val="150000"/>
              </a:lnSpc>
              <a:buNone/>
            </a:pPr>
            <a:endParaRPr lang="da-DK" b="0" dirty="0"/>
          </a:p>
          <a:p>
            <a:pPr lvl="0">
              <a:lnSpc>
                <a:spcPct val="150000"/>
              </a:lnSpc>
            </a:pPr>
            <a:r>
              <a:rPr lang="da-DK" b="0" dirty="0" smtClean="0"/>
              <a:t>2. Aktivitetskrav for grundbetaling er opfyldt, når </a:t>
            </a:r>
            <a:br>
              <a:rPr lang="da-DK" b="0" dirty="0" smtClean="0"/>
            </a:br>
            <a:r>
              <a:rPr lang="da-DK" b="0" dirty="0" smtClean="0"/>
              <a:t>    plejekrav på dit tilsagn er opfyldt</a:t>
            </a:r>
            <a:endParaRPr lang="da-DK" b="0" dirty="0"/>
          </a:p>
          <a:p>
            <a:endParaRPr lang="da-DK" b="0" dirty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sp>
        <p:nvSpPr>
          <p:cNvPr id="12" name="Rektangel 11"/>
          <p:cNvSpPr/>
          <p:nvPr/>
        </p:nvSpPr>
        <p:spPr>
          <a:xfrm>
            <a:off x="10774932" y="2708920"/>
            <a:ext cx="1413893" cy="39604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Intet indhold her. </a:t>
            </a:r>
            <a:br>
              <a:rPr lang="da-DK" sz="1200" dirty="0" smtClean="0">
                <a:solidFill>
                  <a:prstClr val="white"/>
                </a:solidFill>
              </a:rPr>
            </a:br>
            <a:r>
              <a:rPr lang="da-DK" sz="1200" dirty="0" smtClean="0">
                <a:solidFill>
                  <a:prstClr val="white"/>
                </a:solidFill>
              </a:rPr>
              <a:t>Vil blive dækket af visning af oplægsholder. </a:t>
            </a:r>
          </a:p>
          <a:p>
            <a:pPr algn="ctr"/>
            <a:endParaRPr lang="da-DK" sz="1200" dirty="0">
              <a:solidFill>
                <a:prstClr val="white"/>
              </a:solidFill>
            </a:endParaRPr>
          </a:p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Husk at slette den gule boks, når du er færdig med din præsentation.</a:t>
            </a:r>
          </a:p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pic>
        <p:nvPicPr>
          <p:cNvPr id="9" name="Pladsholder til billede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 b="5858"/>
          <a:stretch>
            <a:fillRect/>
          </a:stretch>
        </p:blipFill>
        <p:spPr>
          <a:xfrm>
            <a:off x="7750596" y="0"/>
            <a:ext cx="5826358" cy="6858000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148398" y="6398801"/>
            <a:ext cx="6242157" cy="198552"/>
          </a:xfrm>
        </p:spPr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8</a:t>
            </a:fld>
            <a:endParaRPr lang="da-DK" dirty="0">
              <a:solidFill>
                <a:srgbClr val="007A6C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50596" y="0"/>
            <a:ext cx="9144000" cy="6858000"/>
          </a:xfrm>
          <a:prstGeom prst="rect">
            <a:avLst/>
          </a:prstGeom>
        </p:spPr>
      </p:pic>
      <p:grpSp>
        <p:nvGrpSpPr>
          <p:cNvPr id="48" name="Gruppe 47"/>
          <p:cNvGrpSpPr/>
          <p:nvPr/>
        </p:nvGrpSpPr>
        <p:grpSpPr>
          <a:xfrm>
            <a:off x="1074886" y="2852936"/>
            <a:ext cx="1644316" cy="1998180"/>
            <a:chOff x="4299330" y="2492896"/>
            <a:chExt cx="2315184" cy="3016107"/>
          </a:xfrm>
        </p:grpSpPr>
        <p:grpSp>
          <p:nvGrpSpPr>
            <p:cNvPr id="49" name="Gruppe 48"/>
            <p:cNvGrpSpPr/>
            <p:nvPr/>
          </p:nvGrpSpPr>
          <p:grpSpPr>
            <a:xfrm flipH="1">
              <a:off x="4299330" y="2492896"/>
              <a:ext cx="2315184" cy="3016107"/>
              <a:chOff x="2674907" y="1747246"/>
              <a:chExt cx="2847142" cy="3709116"/>
            </a:xfrm>
          </p:grpSpPr>
          <p:sp>
            <p:nvSpPr>
              <p:cNvPr id="53" name="Bue 8"/>
              <p:cNvSpPr/>
              <p:nvPr/>
            </p:nvSpPr>
            <p:spPr>
              <a:xfrm>
                <a:off x="2689053" y="2602912"/>
                <a:ext cx="697077" cy="1544245"/>
              </a:xfrm>
              <a:custGeom>
                <a:avLst/>
                <a:gdLst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2" fmla="*/ 638919 w 1277838"/>
                  <a:gd name="connsiteY2" fmla="*/ 1476164 h 2952328"/>
                  <a:gd name="connsiteX3" fmla="*/ 638919 w 1277838"/>
                  <a:gd name="connsiteY3" fmla="*/ 0 h 2952328"/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0" fmla="*/ 10391 w 649310"/>
                  <a:gd name="connsiteY0" fmla="*/ 20782 h 1496946"/>
                  <a:gd name="connsiteX1" fmla="*/ 649310 w 649310"/>
                  <a:gd name="connsiteY1" fmla="*/ 1496946 h 1496946"/>
                  <a:gd name="connsiteX2" fmla="*/ 10391 w 649310"/>
                  <a:gd name="connsiteY2" fmla="*/ 1496946 h 1496946"/>
                  <a:gd name="connsiteX3" fmla="*/ 10391 w 649310"/>
                  <a:gd name="connsiteY3" fmla="*/ 20782 h 1496946"/>
                  <a:gd name="connsiteX0" fmla="*/ 0 w 649310"/>
                  <a:gd name="connsiteY0" fmla="*/ 0 h 1496946"/>
                  <a:gd name="connsiteX1" fmla="*/ 649310 w 649310"/>
                  <a:gd name="connsiteY1" fmla="*/ 1496946 h 1496946"/>
                  <a:gd name="connsiteX0" fmla="*/ 10391 w 732437"/>
                  <a:gd name="connsiteY0" fmla="*/ 20782 h 1496946"/>
                  <a:gd name="connsiteX1" fmla="*/ 649310 w 732437"/>
                  <a:gd name="connsiteY1" fmla="*/ 1496946 h 1496946"/>
                  <a:gd name="connsiteX2" fmla="*/ 10391 w 732437"/>
                  <a:gd name="connsiteY2" fmla="*/ 1496946 h 1496946"/>
                  <a:gd name="connsiteX3" fmla="*/ 10391 w 732437"/>
                  <a:gd name="connsiteY3" fmla="*/ 20782 h 1496946"/>
                  <a:gd name="connsiteX0" fmla="*/ 0 w 732437"/>
                  <a:gd name="connsiteY0" fmla="*/ 0 h 1496946"/>
                  <a:gd name="connsiteX1" fmla="*/ 732437 w 732437"/>
                  <a:gd name="connsiteY1" fmla="*/ 1112482 h 1496946"/>
                  <a:gd name="connsiteX0" fmla="*/ 10391 w 649310"/>
                  <a:gd name="connsiteY0" fmla="*/ 20782 h 1496946"/>
                  <a:gd name="connsiteX1" fmla="*/ 649310 w 649310"/>
                  <a:gd name="connsiteY1" fmla="*/ 1496946 h 1496946"/>
                  <a:gd name="connsiteX2" fmla="*/ 10391 w 649310"/>
                  <a:gd name="connsiteY2" fmla="*/ 1496946 h 1496946"/>
                  <a:gd name="connsiteX3" fmla="*/ 10391 w 649310"/>
                  <a:gd name="connsiteY3" fmla="*/ 20782 h 1496946"/>
                  <a:gd name="connsiteX0" fmla="*/ 0 w 649310"/>
                  <a:gd name="connsiteY0" fmla="*/ 0 h 1496946"/>
                  <a:gd name="connsiteX1" fmla="*/ 633723 w 649310"/>
                  <a:gd name="connsiteY1" fmla="*/ 1091700 h 1496946"/>
                  <a:gd name="connsiteX0" fmla="*/ 10391 w 649310"/>
                  <a:gd name="connsiteY0" fmla="*/ 20782 h 1496946"/>
                  <a:gd name="connsiteX1" fmla="*/ 649310 w 649310"/>
                  <a:gd name="connsiteY1" fmla="*/ 1496946 h 1496946"/>
                  <a:gd name="connsiteX2" fmla="*/ 10391 w 649310"/>
                  <a:gd name="connsiteY2" fmla="*/ 1496946 h 1496946"/>
                  <a:gd name="connsiteX3" fmla="*/ 10391 w 649310"/>
                  <a:gd name="connsiteY3" fmla="*/ 20782 h 1496946"/>
                  <a:gd name="connsiteX0" fmla="*/ 0 w 649310"/>
                  <a:gd name="connsiteY0" fmla="*/ 0 h 1496946"/>
                  <a:gd name="connsiteX1" fmla="*/ 633723 w 649310"/>
                  <a:gd name="connsiteY1" fmla="*/ 1091700 h 1496946"/>
                  <a:gd name="connsiteX0" fmla="*/ 10391 w 674863"/>
                  <a:gd name="connsiteY0" fmla="*/ 20782 h 1544244"/>
                  <a:gd name="connsiteX1" fmla="*/ 649310 w 674863"/>
                  <a:gd name="connsiteY1" fmla="*/ 1496946 h 1544244"/>
                  <a:gd name="connsiteX2" fmla="*/ 10391 w 674863"/>
                  <a:gd name="connsiteY2" fmla="*/ 1496946 h 1544244"/>
                  <a:gd name="connsiteX3" fmla="*/ 10391 w 674863"/>
                  <a:gd name="connsiteY3" fmla="*/ 20782 h 1544244"/>
                  <a:gd name="connsiteX0" fmla="*/ 0 w 674863"/>
                  <a:gd name="connsiteY0" fmla="*/ 0 h 1544244"/>
                  <a:gd name="connsiteX1" fmla="*/ 674863 w 674863"/>
                  <a:gd name="connsiteY1" fmla="*/ 1544244 h 1544244"/>
                  <a:gd name="connsiteX0" fmla="*/ 10391 w 697078"/>
                  <a:gd name="connsiteY0" fmla="*/ 20782 h 1544244"/>
                  <a:gd name="connsiteX1" fmla="*/ 649310 w 697078"/>
                  <a:gd name="connsiteY1" fmla="*/ 1496946 h 1544244"/>
                  <a:gd name="connsiteX2" fmla="*/ 10391 w 697078"/>
                  <a:gd name="connsiteY2" fmla="*/ 1496946 h 1544244"/>
                  <a:gd name="connsiteX3" fmla="*/ 10391 w 697078"/>
                  <a:gd name="connsiteY3" fmla="*/ 20782 h 1544244"/>
                  <a:gd name="connsiteX0" fmla="*/ 0 w 697078"/>
                  <a:gd name="connsiteY0" fmla="*/ 0 h 1544244"/>
                  <a:gd name="connsiteX1" fmla="*/ 674863 w 697078"/>
                  <a:gd name="connsiteY1" fmla="*/ 1544244 h 154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7078" h="1544244" stroke="0" extrusionOk="0">
                    <a:moveTo>
                      <a:pt x="10391" y="20782"/>
                    </a:moveTo>
                    <a:cubicBezTo>
                      <a:pt x="363256" y="20782"/>
                      <a:pt x="649310" y="681683"/>
                      <a:pt x="649310" y="1496946"/>
                    </a:cubicBezTo>
                    <a:lnTo>
                      <a:pt x="10391" y="1496946"/>
                    </a:lnTo>
                    <a:lnTo>
                      <a:pt x="10391" y="20782"/>
                    </a:lnTo>
                    <a:close/>
                  </a:path>
                  <a:path w="697078" h="1544244" fill="none">
                    <a:moveTo>
                      <a:pt x="0" y="0"/>
                    </a:moveTo>
                    <a:cubicBezTo>
                      <a:pt x="352865" y="0"/>
                      <a:pt x="802632" y="850349"/>
                      <a:pt x="674863" y="1544244"/>
                    </a:cubicBezTo>
                  </a:path>
                </a:pathLst>
              </a:cu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4" name="Bue 9"/>
              <p:cNvSpPr/>
              <p:nvPr/>
            </p:nvSpPr>
            <p:spPr>
              <a:xfrm>
                <a:off x="2950479" y="1747246"/>
                <a:ext cx="705886" cy="2401376"/>
              </a:xfrm>
              <a:custGeom>
                <a:avLst/>
                <a:gdLst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2" fmla="*/ 638919 w 1277838"/>
                  <a:gd name="connsiteY2" fmla="*/ 1476164 h 2952328"/>
                  <a:gd name="connsiteX3" fmla="*/ 638919 w 1277838"/>
                  <a:gd name="connsiteY3" fmla="*/ 0 h 2952328"/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0" fmla="*/ 0 w 638919"/>
                  <a:gd name="connsiteY0" fmla="*/ 727364 h 2203528"/>
                  <a:gd name="connsiteX1" fmla="*/ 638919 w 638919"/>
                  <a:gd name="connsiteY1" fmla="*/ 2203528 h 2203528"/>
                  <a:gd name="connsiteX2" fmla="*/ 0 w 638919"/>
                  <a:gd name="connsiteY2" fmla="*/ 2203528 h 2203528"/>
                  <a:gd name="connsiteX3" fmla="*/ 0 w 638919"/>
                  <a:gd name="connsiteY3" fmla="*/ 727364 h 2203528"/>
                  <a:gd name="connsiteX0" fmla="*/ 0 w 638919"/>
                  <a:gd name="connsiteY0" fmla="*/ 0 h 2203528"/>
                  <a:gd name="connsiteX1" fmla="*/ 638919 w 638919"/>
                  <a:gd name="connsiteY1" fmla="*/ 2203528 h 2203528"/>
                  <a:gd name="connsiteX0" fmla="*/ 0 w 647160"/>
                  <a:gd name="connsiteY0" fmla="*/ 727364 h 2203528"/>
                  <a:gd name="connsiteX1" fmla="*/ 638919 w 647160"/>
                  <a:gd name="connsiteY1" fmla="*/ 2203528 h 2203528"/>
                  <a:gd name="connsiteX2" fmla="*/ 0 w 647160"/>
                  <a:gd name="connsiteY2" fmla="*/ 2203528 h 2203528"/>
                  <a:gd name="connsiteX3" fmla="*/ 0 w 647160"/>
                  <a:gd name="connsiteY3" fmla="*/ 727364 h 2203528"/>
                  <a:gd name="connsiteX0" fmla="*/ 0 w 647160"/>
                  <a:gd name="connsiteY0" fmla="*/ 0 h 2203528"/>
                  <a:gd name="connsiteX1" fmla="*/ 638919 w 647160"/>
                  <a:gd name="connsiteY1" fmla="*/ 2203528 h 2203528"/>
                  <a:gd name="connsiteX0" fmla="*/ 0 w 693065"/>
                  <a:gd name="connsiteY0" fmla="*/ 727364 h 2203528"/>
                  <a:gd name="connsiteX1" fmla="*/ 638919 w 693065"/>
                  <a:gd name="connsiteY1" fmla="*/ 2203528 h 2203528"/>
                  <a:gd name="connsiteX2" fmla="*/ 0 w 693065"/>
                  <a:gd name="connsiteY2" fmla="*/ 2203528 h 2203528"/>
                  <a:gd name="connsiteX3" fmla="*/ 0 w 693065"/>
                  <a:gd name="connsiteY3" fmla="*/ 727364 h 2203528"/>
                  <a:gd name="connsiteX0" fmla="*/ 0 w 693065"/>
                  <a:gd name="connsiteY0" fmla="*/ 0 h 2203528"/>
                  <a:gd name="connsiteX1" fmla="*/ 690873 w 693065"/>
                  <a:gd name="connsiteY1" fmla="*/ 2037274 h 2203528"/>
                  <a:gd name="connsiteX0" fmla="*/ 0 w 693065"/>
                  <a:gd name="connsiteY0" fmla="*/ 748629 h 2224793"/>
                  <a:gd name="connsiteX1" fmla="*/ 638919 w 693065"/>
                  <a:gd name="connsiteY1" fmla="*/ 2224793 h 2224793"/>
                  <a:gd name="connsiteX2" fmla="*/ 0 w 693065"/>
                  <a:gd name="connsiteY2" fmla="*/ 2224793 h 2224793"/>
                  <a:gd name="connsiteX3" fmla="*/ 0 w 693065"/>
                  <a:gd name="connsiteY3" fmla="*/ 748629 h 2224793"/>
                  <a:gd name="connsiteX0" fmla="*/ 0 w 693065"/>
                  <a:gd name="connsiteY0" fmla="*/ 0 h 2224793"/>
                  <a:gd name="connsiteX1" fmla="*/ 690873 w 693065"/>
                  <a:gd name="connsiteY1" fmla="*/ 2058539 h 2224793"/>
                  <a:gd name="connsiteX0" fmla="*/ 0 w 705887"/>
                  <a:gd name="connsiteY0" fmla="*/ 748629 h 2401376"/>
                  <a:gd name="connsiteX1" fmla="*/ 638919 w 705887"/>
                  <a:gd name="connsiteY1" fmla="*/ 2224793 h 2401376"/>
                  <a:gd name="connsiteX2" fmla="*/ 0 w 705887"/>
                  <a:gd name="connsiteY2" fmla="*/ 2224793 h 2401376"/>
                  <a:gd name="connsiteX3" fmla="*/ 0 w 705887"/>
                  <a:gd name="connsiteY3" fmla="*/ 748629 h 2401376"/>
                  <a:gd name="connsiteX0" fmla="*/ 0 w 705887"/>
                  <a:gd name="connsiteY0" fmla="*/ 0 h 2401376"/>
                  <a:gd name="connsiteX1" fmla="*/ 704588 w 705887"/>
                  <a:gd name="connsiteY1" fmla="*/ 2401376 h 240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887" h="2401376" stroke="0" extrusionOk="0">
                    <a:moveTo>
                      <a:pt x="0" y="748629"/>
                    </a:moveTo>
                    <a:cubicBezTo>
                      <a:pt x="352865" y="748629"/>
                      <a:pt x="638919" y="1409530"/>
                      <a:pt x="638919" y="2224793"/>
                    </a:cubicBezTo>
                    <a:lnTo>
                      <a:pt x="0" y="2224793"/>
                    </a:lnTo>
                    <a:lnTo>
                      <a:pt x="0" y="748629"/>
                    </a:lnTo>
                    <a:close/>
                  </a:path>
                  <a:path w="705887" h="2401376" fill="none">
                    <a:moveTo>
                      <a:pt x="0" y="0"/>
                    </a:moveTo>
                    <a:cubicBezTo>
                      <a:pt x="768502" y="197427"/>
                      <a:pt x="704588" y="1586113"/>
                      <a:pt x="704588" y="2401376"/>
                    </a:cubicBezTo>
                  </a:path>
                </a:pathLst>
              </a:cu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5" name="Bue 10"/>
              <p:cNvSpPr/>
              <p:nvPr/>
            </p:nvSpPr>
            <p:spPr>
              <a:xfrm>
                <a:off x="2919015" y="1756807"/>
                <a:ext cx="1113579" cy="2390349"/>
              </a:xfrm>
              <a:custGeom>
                <a:avLst/>
                <a:gdLst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2" fmla="*/ 638919 w 1277838"/>
                  <a:gd name="connsiteY2" fmla="*/ 1476164 h 2952328"/>
                  <a:gd name="connsiteX3" fmla="*/ 638919 w 1277838"/>
                  <a:gd name="connsiteY3" fmla="*/ 0 h 2952328"/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0" fmla="*/ 228600 w 867519"/>
                  <a:gd name="connsiteY0" fmla="*/ 810491 h 2286655"/>
                  <a:gd name="connsiteX1" fmla="*/ 867519 w 867519"/>
                  <a:gd name="connsiteY1" fmla="*/ 2286655 h 2286655"/>
                  <a:gd name="connsiteX2" fmla="*/ 228600 w 867519"/>
                  <a:gd name="connsiteY2" fmla="*/ 2286655 h 2286655"/>
                  <a:gd name="connsiteX3" fmla="*/ 228600 w 867519"/>
                  <a:gd name="connsiteY3" fmla="*/ 810491 h 2286655"/>
                  <a:gd name="connsiteX0" fmla="*/ 0 w 867519"/>
                  <a:gd name="connsiteY0" fmla="*/ 0 h 2286655"/>
                  <a:gd name="connsiteX1" fmla="*/ 867519 w 867519"/>
                  <a:gd name="connsiteY1" fmla="*/ 2286655 h 2286655"/>
                  <a:gd name="connsiteX0" fmla="*/ 228600 w 867519"/>
                  <a:gd name="connsiteY0" fmla="*/ 811329 h 2287493"/>
                  <a:gd name="connsiteX1" fmla="*/ 867519 w 867519"/>
                  <a:gd name="connsiteY1" fmla="*/ 2287493 h 2287493"/>
                  <a:gd name="connsiteX2" fmla="*/ 228600 w 867519"/>
                  <a:gd name="connsiteY2" fmla="*/ 2287493 h 2287493"/>
                  <a:gd name="connsiteX3" fmla="*/ 228600 w 867519"/>
                  <a:gd name="connsiteY3" fmla="*/ 811329 h 2287493"/>
                  <a:gd name="connsiteX0" fmla="*/ 0 w 867519"/>
                  <a:gd name="connsiteY0" fmla="*/ 838 h 2287493"/>
                  <a:gd name="connsiteX1" fmla="*/ 867519 w 867519"/>
                  <a:gd name="connsiteY1" fmla="*/ 2287493 h 2287493"/>
                  <a:gd name="connsiteX0" fmla="*/ 446809 w 1085728"/>
                  <a:gd name="connsiteY0" fmla="*/ 738636 h 2214800"/>
                  <a:gd name="connsiteX1" fmla="*/ 1085728 w 1085728"/>
                  <a:gd name="connsiteY1" fmla="*/ 2214800 h 2214800"/>
                  <a:gd name="connsiteX2" fmla="*/ 446809 w 1085728"/>
                  <a:gd name="connsiteY2" fmla="*/ 2214800 h 2214800"/>
                  <a:gd name="connsiteX3" fmla="*/ 446809 w 1085728"/>
                  <a:gd name="connsiteY3" fmla="*/ 738636 h 2214800"/>
                  <a:gd name="connsiteX0" fmla="*/ 0 w 1085728"/>
                  <a:gd name="connsiteY0" fmla="*/ 881 h 2214800"/>
                  <a:gd name="connsiteX1" fmla="*/ 1085728 w 1085728"/>
                  <a:gd name="connsiteY1" fmla="*/ 2214800 h 2214800"/>
                  <a:gd name="connsiteX0" fmla="*/ 446809 w 1127292"/>
                  <a:gd name="connsiteY0" fmla="*/ 738630 h 2225185"/>
                  <a:gd name="connsiteX1" fmla="*/ 1085728 w 1127292"/>
                  <a:gd name="connsiteY1" fmla="*/ 2214794 h 2225185"/>
                  <a:gd name="connsiteX2" fmla="*/ 446809 w 1127292"/>
                  <a:gd name="connsiteY2" fmla="*/ 2214794 h 2225185"/>
                  <a:gd name="connsiteX3" fmla="*/ 446809 w 1127292"/>
                  <a:gd name="connsiteY3" fmla="*/ 738630 h 2225185"/>
                  <a:gd name="connsiteX0" fmla="*/ 0 w 1127292"/>
                  <a:gd name="connsiteY0" fmla="*/ 875 h 2225185"/>
                  <a:gd name="connsiteX1" fmla="*/ 1127292 w 1127292"/>
                  <a:gd name="connsiteY1" fmla="*/ 2225185 h 2225185"/>
                  <a:gd name="connsiteX0" fmla="*/ 446809 w 1127292"/>
                  <a:gd name="connsiteY0" fmla="*/ 739383 h 2225938"/>
                  <a:gd name="connsiteX1" fmla="*/ 1085728 w 1127292"/>
                  <a:gd name="connsiteY1" fmla="*/ 2215547 h 2225938"/>
                  <a:gd name="connsiteX2" fmla="*/ 446809 w 1127292"/>
                  <a:gd name="connsiteY2" fmla="*/ 2215547 h 2225938"/>
                  <a:gd name="connsiteX3" fmla="*/ 446809 w 1127292"/>
                  <a:gd name="connsiteY3" fmla="*/ 739383 h 2225938"/>
                  <a:gd name="connsiteX0" fmla="*/ 0 w 1127292"/>
                  <a:gd name="connsiteY0" fmla="*/ 1628 h 2225938"/>
                  <a:gd name="connsiteX1" fmla="*/ 1127292 w 1127292"/>
                  <a:gd name="connsiteY1" fmla="*/ 2225938 h 2225938"/>
                  <a:gd name="connsiteX0" fmla="*/ 446809 w 1113579"/>
                  <a:gd name="connsiteY0" fmla="*/ 739071 h 2417614"/>
                  <a:gd name="connsiteX1" fmla="*/ 1085728 w 1113579"/>
                  <a:gd name="connsiteY1" fmla="*/ 2215235 h 2417614"/>
                  <a:gd name="connsiteX2" fmla="*/ 446809 w 1113579"/>
                  <a:gd name="connsiteY2" fmla="*/ 2215235 h 2417614"/>
                  <a:gd name="connsiteX3" fmla="*/ 446809 w 1113579"/>
                  <a:gd name="connsiteY3" fmla="*/ 739071 h 2417614"/>
                  <a:gd name="connsiteX0" fmla="*/ 0 w 1113579"/>
                  <a:gd name="connsiteY0" fmla="*/ 1316 h 2417614"/>
                  <a:gd name="connsiteX1" fmla="*/ 1113579 w 1113579"/>
                  <a:gd name="connsiteY1" fmla="*/ 2417614 h 241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3579" h="2417614" stroke="0" extrusionOk="0">
                    <a:moveTo>
                      <a:pt x="446809" y="739071"/>
                    </a:moveTo>
                    <a:cubicBezTo>
                      <a:pt x="799674" y="739071"/>
                      <a:pt x="1085728" y="1399972"/>
                      <a:pt x="1085728" y="2215235"/>
                    </a:cubicBezTo>
                    <a:lnTo>
                      <a:pt x="446809" y="2215235"/>
                    </a:lnTo>
                    <a:lnTo>
                      <a:pt x="446809" y="739071"/>
                    </a:lnTo>
                    <a:close/>
                  </a:path>
                  <a:path w="1113579" h="2417614" fill="none">
                    <a:moveTo>
                      <a:pt x="0" y="1316"/>
                    </a:moveTo>
                    <a:cubicBezTo>
                      <a:pt x="695765" y="-40248"/>
                      <a:pt x="1092797" y="906160"/>
                      <a:pt x="1113579" y="2417614"/>
                    </a:cubicBezTo>
                  </a:path>
                </a:pathLst>
              </a:cu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6" name="Bue 55"/>
              <p:cNvSpPr/>
              <p:nvPr/>
            </p:nvSpPr>
            <p:spPr>
              <a:xfrm flipH="1">
                <a:off x="4542747" y="2780928"/>
                <a:ext cx="979302" cy="2675434"/>
              </a:xfrm>
              <a:prstGeom prst="arc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7" name="Bue 32"/>
              <p:cNvSpPr/>
              <p:nvPr/>
            </p:nvSpPr>
            <p:spPr>
              <a:xfrm flipH="1">
                <a:off x="4244121" y="2634323"/>
                <a:ext cx="489651" cy="1461137"/>
              </a:xfrm>
              <a:custGeom>
                <a:avLst/>
                <a:gdLst>
                  <a:gd name="connsiteX0" fmla="*/ 398165 w 796330"/>
                  <a:gd name="connsiteY0" fmla="*/ 0 h 2175558"/>
                  <a:gd name="connsiteX1" fmla="*/ 796330 w 796330"/>
                  <a:gd name="connsiteY1" fmla="*/ 1087779 h 2175558"/>
                  <a:gd name="connsiteX2" fmla="*/ 398165 w 796330"/>
                  <a:gd name="connsiteY2" fmla="*/ 1087779 h 2175558"/>
                  <a:gd name="connsiteX3" fmla="*/ 398165 w 796330"/>
                  <a:gd name="connsiteY3" fmla="*/ 0 h 2175558"/>
                  <a:gd name="connsiteX0" fmla="*/ 398165 w 796330"/>
                  <a:gd name="connsiteY0" fmla="*/ 0 h 2175558"/>
                  <a:gd name="connsiteX1" fmla="*/ 796330 w 796330"/>
                  <a:gd name="connsiteY1" fmla="*/ 1087779 h 2175558"/>
                  <a:gd name="connsiteX0" fmla="*/ 0 w 398165"/>
                  <a:gd name="connsiteY0" fmla="*/ 0 h 1188139"/>
                  <a:gd name="connsiteX1" fmla="*/ 398165 w 398165"/>
                  <a:gd name="connsiteY1" fmla="*/ 1087779 h 1188139"/>
                  <a:gd name="connsiteX2" fmla="*/ 0 w 398165"/>
                  <a:gd name="connsiteY2" fmla="*/ 1087779 h 1188139"/>
                  <a:gd name="connsiteX3" fmla="*/ 0 w 398165"/>
                  <a:gd name="connsiteY3" fmla="*/ 0 h 1188139"/>
                  <a:gd name="connsiteX0" fmla="*/ 0 w 398165"/>
                  <a:gd name="connsiteY0" fmla="*/ 0 h 1188139"/>
                  <a:gd name="connsiteX1" fmla="*/ 398165 w 398165"/>
                  <a:gd name="connsiteY1" fmla="*/ 1188139 h 118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165" h="1188139" stroke="0" extrusionOk="0">
                    <a:moveTo>
                      <a:pt x="0" y="0"/>
                    </a:moveTo>
                    <a:cubicBezTo>
                      <a:pt x="219900" y="0"/>
                      <a:pt x="398165" y="487015"/>
                      <a:pt x="398165" y="1087779"/>
                    </a:cubicBezTo>
                    <a:lnTo>
                      <a:pt x="0" y="1087779"/>
                    </a:lnTo>
                    <a:lnTo>
                      <a:pt x="0" y="0"/>
                    </a:lnTo>
                    <a:close/>
                  </a:path>
                  <a:path w="398165" h="1188139" fill="none">
                    <a:moveTo>
                      <a:pt x="0" y="0"/>
                    </a:moveTo>
                    <a:cubicBezTo>
                      <a:pt x="219900" y="0"/>
                      <a:pt x="398165" y="587375"/>
                      <a:pt x="398165" y="1188139"/>
                    </a:cubicBezTo>
                  </a:path>
                </a:pathLst>
              </a:cu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8" name="Bue 15"/>
              <p:cNvSpPr/>
              <p:nvPr/>
            </p:nvSpPr>
            <p:spPr>
              <a:xfrm flipH="1">
                <a:off x="4002557" y="2118971"/>
                <a:ext cx="773874" cy="1416978"/>
              </a:xfrm>
              <a:custGeom>
                <a:avLst/>
                <a:gdLst>
                  <a:gd name="connsiteX0" fmla="*/ 489651 w 979302"/>
                  <a:gd name="connsiteY0" fmla="*/ 0 h 2675434"/>
                  <a:gd name="connsiteX1" fmla="*/ 979302 w 979302"/>
                  <a:gd name="connsiteY1" fmla="*/ 1337717 h 2675434"/>
                  <a:gd name="connsiteX2" fmla="*/ 489651 w 979302"/>
                  <a:gd name="connsiteY2" fmla="*/ 1337717 h 2675434"/>
                  <a:gd name="connsiteX3" fmla="*/ 489651 w 979302"/>
                  <a:gd name="connsiteY3" fmla="*/ 0 h 2675434"/>
                  <a:gd name="connsiteX0" fmla="*/ 489651 w 979302"/>
                  <a:gd name="connsiteY0" fmla="*/ 0 h 2675434"/>
                  <a:gd name="connsiteX1" fmla="*/ 979302 w 979302"/>
                  <a:gd name="connsiteY1" fmla="*/ 1337717 h 2675434"/>
                  <a:gd name="connsiteX0" fmla="*/ 249382 w 739033"/>
                  <a:gd name="connsiteY0" fmla="*/ 0 h 1337717"/>
                  <a:gd name="connsiteX1" fmla="*/ 739033 w 739033"/>
                  <a:gd name="connsiteY1" fmla="*/ 1337717 h 1337717"/>
                  <a:gd name="connsiteX2" fmla="*/ 249382 w 739033"/>
                  <a:gd name="connsiteY2" fmla="*/ 1337717 h 1337717"/>
                  <a:gd name="connsiteX3" fmla="*/ 249382 w 739033"/>
                  <a:gd name="connsiteY3" fmla="*/ 0 h 1337717"/>
                  <a:gd name="connsiteX0" fmla="*/ 0 w 739033"/>
                  <a:gd name="connsiteY0" fmla="*/ 509155 h 1337717"/>
                  <a:gd name="connsiteX1" fmla="*/ 739033 w 739033"/>
                  <a:gd name="connsiteY1" fmla="*/ 1337717 h 1337717"/>
                  <a:gd name="connsiteX0" fmla="*/ 249382 w 780597"/>
                  <a:gd name="connsiteY0" fmla="*/ 0 h 1358499"/>
                  <a:gd name="connsiteX1" fmla="*/ 739033 w 780597"/>
                  <a:gd name="connsiteY1" fmla="*/ 1337717 h 1358499"/>
                  <a:gd name="connsiteX2" fmla="*/ 249382 w 780597"/>
                  <a:gd name="connsiteY2" fmla="*/ 1337717 h 1358499"/>
                  <a:gd name="connsiteX3" fmla="*/ 249382 w 780597"/>
                  <a:gd name="connsiteY3" fmla="*/ 0 h 1358499"/>
                  <a:gd name="connsiteX0" fmla="*/ 0 w 780597"/>
                  <a:gd name="connsiteY0" fmla="*/ 509155 h 1358499"/>
                  <a:gd name="connsiteX1" fmla="*/ 780597 w 780597"/>
                  <a:gd name="connsiteY1" fmla="*/ 1358499 h 1358499"/>
                  <a:gd name="connsiteX0" fmla="*/ 249382 w 748699"/>
                  <a:gd name="connsiteY0" fmla="*/ 0 h 1416978"/>
                  <a:gd name="connsiteX1" fmla="*/ 739033 w 748699"/>
                  <a:gd name="connsiteY1" fmla="*/ 1337717 h 1416978"/>
                  <a:gd name="connsiteX2" fmla="*/ 249382 w 748699"/>
                  <a:gd name="connsiteY2" fmla="*/ 1337717 h 1416978"/>
                  <a:gd name="connsiteX3" fmla="*/ 249382 w 748699"/>
                  <a:gd name="connsiteY3" fmla="*/ 0 h 1416978"/>
                  <a:gd name="connsiteX0" fmla="*/ 0 w 748699"/>
                  <a:gd name="connsiteY0" fmla="*/ 509155 h 1416978"/>
                  <a:gd name="connsiteX1" fmla="*/ 748699 w 748699"/>
                  <a:gd name="connsiteY1" fmla="*/ 1416978 h 1416978"/>
                  <a:gd name="connsiteX0" fmla="*/ 249382 w 773874"/>
                  <a:gd name="connsiteY0" fmla="*/ 0 h 1416978"/>
                  <a:gd name="connsiteX1" fmla="*/ 739033 w 773874"/>
                  <a:gd name="connsiteY1" fmla="*/ 1337717 h 1416978"/>
                  <a:gd name="connsiteX2" fmla="*/ 249382 w 773874"/>
                  <a:gd name="connsiteY2" fmla="*/ 1337717 h 1416978"/>
                  <a:gd name="connsiteX3" fmla="*/ 249382 w 773874"/>
                  <a:gd name="connsiteY3" fmla="*/ 0 h 1416978"/>
                  <a:gd name="connsiteX0" fmla="*/ 0 w 773874"/>
                  <a:gd name="connsiteY0" fmla="*/ 509155 h 1416978"/>
                  <a:gd name="connsiteX1" fmla="*/ 773874 w 773874"/>
                  <a:gd name="connsiteY1" fmla="*/ 1416978 h 141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3874" h="1416978" stroke="0" extrusionOk="0">
                    <a:moveTo>
                      <a:pt x="249382" y="0"/>
                    </a:moveTo>
                    <a:cubicBezTo>
                      <a:pt x="519809" y="0"/>
                      <a:pt x="739033" y="598916"/>
                      <a:pt x="739033" y="1337717"/>
                    </a:cubicBezTo>
                    <a:lnTo>
                      <a:pt x="249382" y="1337717"/>
                    </a:lnTo>
                    <a:lnTo>
                      <a:pt x="249382" y="0"/>
                    </a:lnTo>
                    <a:close/>
                  </a:path>
                  <a:path w="773874" h="1416978" fill="none">
                    <a:moveTo>
                      <a:pt x="0" y="509155"/>
                    </a:moveTo>
                    <a:cubicBezTo>
                      <a:pt x="270427" y="509155"/>
                      <a:pt x="773874" y="678177"/>
                      <a:pt x="773874" y="1416978"/>
                    </a:cubicBezTo>
                  </a:path>
                </a:pathLst>
              </a:cu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9" name="Bue 16"/>
              <p:cNvSpPr/>
              <p:nvPr/>
            </p:nvSpPr>
            <p:spPr>
              <a:xfrm>
                <a:off x="2674907" y="2565378"/>
                <a:ext cx="982653" cy="1476163"/>
              </a:xfrm>
              <a:custGeom>
                <a:avLst/>
                <a:gdLst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2" fmla="*/ 638919 w 1277838"/>
                  <a:gd name="connsiteY2" fmla="*/ 1476164 h 2952328"/>
                  <a:gd name="connsiteX3" fmla="*/ 638919 w 1277838"/>
                  <a:gd name="connsiteY3" fmla="*/ 0 h 2952328"/>
                  <a:gd name="connsiteX0" fmla="*/ 638919 w 1277838"/>
                  <a:gd name="connsiteY0" fmla="*/ 0 h 2952328"/>
                  <a:gd name="connsiteX1" fmla="*/ 1277838 w 1277838"/>
                  <a:gd name="connsiteY1" fmla="*/ 1476164 h 2952328"/>
                  <a:gd name="connsiteX0" fmla="*/ 207818 w 846737"/>
                  <a:gd name="connsiteY0" fmla="*/ 0 h 1476164"/>
                  <a:gd name="connsiteX1" fmla="*/ 846737 w 846737"/>
                  <a:gd name="connsiteY1" fmla="*/ 1476164 h 1476164"/>
                  <a:gd name="connsiteX2" fmla="*/ 207818 w 846737"/>
                  <a:gd name="connsiteY2" fmla="*/ 1476164 h 1476164"/>
                  <a:gd name="connsiteX3" fmla="*/ 207818 w 846737"/>
                  <a:gd name="connsiteY3" fmla="*/ 0 h 1476164"/>
                  <a:gd name="connsiteX0" fmla="*/ 0 w 846737"/>
                  <a:gd name="connsiteY0" fmla="*/ 41564 h 1476164"/>
                  <a:gd name="connsiteX1" fmla="*/ 846737 w 846737"/>
                  <a:gd name="connsiteY1" fmla="*/ 1476164 h 1476164"/>
                  <a:gd name="connsiteX0" fmla="*/ 207818 w 981819"/>
                  <a:gd name="connsiteY0" fmla="*/ 0 h 1476164"/>
                  <a:gd name="connsiteX1" fmla="*/ 846737 w 981819"/>
                  <a:gd name="connsiteY1" fmla="*/ 1476164 h 1476164"/>
                  <a:gd name="connsiteX2" fmla="*/ 207818 w 981819"/>
                  <a:gd name="connsiteY2" fmla="*/ 1476164 h 1476164"/>
                  <a:gd name="connsiteX3" fmla="*/ 207818 w 981819"/>
                  <a:gd name="connsiteY3" fmla="*/ 0 h 1476164"/>
                  <a:gd name="connsiteX0" fmla="*/ 0 w 981819"/>
                  <a:gd name="connsiteY0" fmla="*/ 41564 h 1476164"/>
                  <a:gd name="connsiteX1" fmla="*/ 981819 w 981819"/>
                  <a:gd name="connsiteY1" fmla="*/ 1195609 h 1476164"/>
                  <a:gd name="connsiteX0" fmla="*/ 207818 w 965870"/>
                  <a:gd name="connsiteY0" fmla="*/ 0 h 1476164"/>
                  <a:gd name="connsiteX1" fmla="*/ 846737 w 965870"/>
                  <a:gd name="connsiteY1" fmla="*/ 1476164 h 1476164"/>
                  <a:gd name="connsiteX2" fmla="*/ 207818 w 965870"/>
                  <a:gd name="connsiteY2" fmla="*/ 1476164 h 1476164"/>
                  <a:gd name="connsiteX3" fmla="*/ 207818 w 965870"/>
                  <a:gd name="connsiteY3" fmla="*/ 0 h 1476164"/>
                  <a:gd name="connsiteX0" fmla="*/ 0 w 965870"/>
                  <a:gd name="connsiteY0" fmla="*/ 41564 h 1476164"/>
                  <a:gd name="connsiteX1" fmla="*/ 965870 w 965870"/>
                  <a:gd name="connsiteY1" fmla="*/ 1227507 h 1476164"/>
                  <a:gd name="connsiteX0" fmla="*/ 207818 w 982653"/>
                  <a:gd name="connsiteY0" fmla="*/ 0 h 1476164"/>
                  <a:gd name="connsiteX1" fmla="*/ 846737 w 982653"/>
                  <a:gd name="connsiteY1" fmla="*/ 1476164 h 1476164"/>
                  <a:gd name="connsiteX2" fmla="*/ 207818 w 982653"/>
                  <a:gd name="connsiteY2" fmla="*/ 1476164 h 1476164"/>
                  <a:gd name="connsiteX3" fmla="*/ 207818 w 982653"/>
                  <a:gd name="connsiteY3" fmla="*/ 0 h 1476164"/>
                  <a:gd name="connsiteX0" fmla="*/ 0 w 982653"/>
                  <a:gd name="connsiteY0" fmla="*/ 41564 h 1476164"/>
                  <a:gd name="connsiteX1" fmla="*/ 982653 w 982653"/>
                  <a:gd name="connsiteY1" fmla="*/ 1244291 h 147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2653" h="1476164" stroke="0" extrusionOk="0">
                    <a:moveTo>
                      <a:pt x="207818" y="0"/>
                    </a:moveTo>
                    <a:cubicBezTo>
                      <a:pt x="560683" y="0"/>
                      <a:pt x="846737" y="660901"/>
                      <a:pt x="846737" y="1476164"/>
                    </a:cubicBezTo>
                    <a:lnTo>
                      <a:pt x="207818" y="1476164"/>
                    </a:lnTo>
                    <a:lnTo>
                      <a:pt x="207818" y="0"/>
                    </a:lnTo>
                    <a:close/>
                  </a:path>
                  <a:path w="982653" h="1476164" fill="none">
                    <a:moveTo>
                      <a:pt x="0" y="41564"/>
                    </a:moveTo>
                    <a:cubicBezTo>
                      <a:pt x="352865" y="41564"/>
                      <a:pt x="982653" y="429028"/>
                      <a:pt x="982653" y="1244291"/>
                    </a:cubicBezTo>
                  </a:path>
                </a:pathLst>
              </a:cu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0" name="Bue 17"/>
              <p:cNvSpPr/>
              <p:nvPr/>
            </p:nvSpPr>
            <p:spPr>
              <a:xfrm flipH="1">
                <a:off x="4244121" y="2715979"/>
                <a:ext cx="759815" cy="1337717"/>
              </a:xfrm>
              <a:custGeom>
                <a:avLst/>
                <a:gdLst>
                  <a:gd name="connsiteX0" fmla="*/ 489651 w 979302"/>
                  <a:gd name="connsiteY0" fmla="*/ 0 h 2675434"/>
                  <a:gd name="connsiteX1" fmla="*/ 979302 w 979302"/>
                  <a:gd name="connsiteY1" fmla="*/ 1337717 h 2675434"/>
                  <a:gd name="connsiteX2" fmla="*/ 489651 w 979302"/>
                  <a:gd name="connsiteY2" fmla="*/ 1337717 h 2675434"/>
                  <a:gd name="connsiteX3" fmla="*/ 489651 w 979302"/>
                  <a:gd name="connsiteY3" fmla="*/ 0 h 2675434"/>
                  <a:gd name="connsiteX0" fmla="*/ 489651 w 979302"/>
                  <a:gd name="connsiteY0" fmla="*/ 0 h 2675434"/>
                  <a:gd name="connsiteX1" fmla="*/ 979302 w 979302"/>
                  <a:gd name="connsiteY1" fmla="*/ 1337717 h 2675434"/>
                  <a:gd name="connsiteX0" fmla="*/ 270164 w 759815"/>
                  <a:gd name="connsiteY0" fmla="*/ 0 h 1337717"/>
                  <a:gd name="connsiteX1" fmla="*/ 759815 w 759815"/>
                  <a:gd name="connsiteY1" fmla="*/ 1337717 h 1337717"/>
                  <a:gd name="connsiteX2" fmla="*/ 270164 w 759815"/>
                  <a:gd name="connsiteY2" fmla="*/ 1337717 h 1337717"/>
                  <a:gd name="connsiteX3" fmla="*/ 270164 w 759815"/>
                  <a:gd name="connsiteY3" fmla="*/ 0 h 1337717"/>
                  <a:gd name="connsiteX0" fmla="*/ 0 w 759815"/>
                  <a:gd name="connsiteY0" fmla="*/ 72737 h 1337717"/>
                  <a:gd name="connsiteX1" fmla="*/ 759815 w 759815"/>
                  <a:gd name="connsiteY1" fmla="*/ 1337717 h 133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9815" h="1337717" stroke="0" extrusionOk="0">
                    <a:moveTo>
                      <a:pt x="270164" y="0"/>
                    </a:moveTo>
                    <a:cubicBezTo>
                      <a:pt x="540591" y="0"/>
                      <a:pt x="759815" y="598916"/>
                      <a:pt x="759815" y="1337717"/>
                    </a:cubicBezTo>
                    <a:lnTo>
                      <a:pt x="270164" y="1337717"/>
                    </a:lnTo>
                    <a:lnTo>
                      <a:pt x="270164" y="0"/>
                    </a:lnTo>
                    <a:close/>
                  </a:path>
                  <a:path w="759815" h="1337717" fill="none">
                    <a:moveTo>
                      <a:pt x="0" y="72737"/>
                    </a:moveTo>
                    <a:cubicBezTo>
                      <a:pt x="270427" y="72737"/>
                      <a:pt x="759815" y="598916"/>
                      <a:pt x="759815" y="1337717"/>
                    </a:cubicBezTo>
                  </a:path>
                </a:pathLst>
              </a:cu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cxnSp>
          <p:nvCxnSpPr>
            <p:cNvPr id="50" name="Lige forbindelse 49"/>
            <p:cNvCxnSpPr/>
            <p:nvPr/>
          </p:nvCxnSpPr>
          <p:spPr>
            <a:xfrm>
              <a:off x="4588451" y="3202603"/>
              <a:ext cx="201622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/>
            <p:cNvCxnSpPr/>
            <p:nvPr/>
          </p:nvCxnSpPr>
          <p:spPr>
            <a:xfrm>
              <a:off x="4588452" y="4437112"/>
              <a:ext cx="2016224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ge pilforbindelse 51"/>
            <p:cNvCxnSpPr/>
            <p:nvPr/>
          </p:nvCxnSpPr>
          <p:spPr>
            <a:xfrm>
              <a:off x="4472488" y="3212975"/>
              <a:ext cx="0" cy="1253603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Højrepil 60"/>
          <p:cNvSpPr/>
          <p:nvPr/>
        </p:nvSpPr>
        <p:spPr>
          <a:xfrm>
            <a:off x="3286100" y="3789040"/>
            <a:ext cx="288032" cy="14401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47" name="Rektangel 12"/>
          <p:cNvSpPr/>
          <p:nvPr/>
        </p:nvSpPr>
        <p:spPr>
          <a:xfrm>
            <a:off x="558716" y="260648"/>
            <a:ext cx="557284" cy="471086"/>
          </a:xfrm>
          <a:custGeom>
            <a:avLst/>
            <a:gdLst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0 w 2102502"/>
              <a:gd name="connsiteY3" fmla="*/ 1182473 h 1182473"/>
              <a:gd name="connsiteX4" fmla="*/ 0 w 2102502"/>
              <a:gd name="connsiteY4" fmla="*/ 0 h 1182473"/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955347 w 2102502"/>
              <a:gd name="connsiteY3" fmla="*/ 975836 h 1182473"/>
              <a:gd name="connsiteX4" fmla="*/ 0 w 2102502"/>
              <a:gd name="connsiteY4" fmla="*/ 1182473 h 1182473"/>
              <a:gd name="connsiteX5" fmla="*/ 0 w 2102502"/>
              <a:gd name="connsiteY5" fmla="*/ 0 h 1182473"/>
              <a:gd name="connsiteX0" fmla="*/ 0 w 2102502"/>
              <a:gd name="connsiteY0" fmla="*/ 14 h 1182487"/>
              <a:gd name="connsiteX1" fmla="*/ 1011103 w 2102502"/>
              <a:gd name="connsiteY1" fmla="*/ 161811 h 1182487"/>
              <a:gd name="connsiteX2" fmla="*/ 2102502 w 2102502"/>
              <a:gd name="connsiteY2" fmla="*/ 14 h 1182487"/>
              <a:gd name="connsiteX3" fmla="*/ 2102502 w 2102502"/>
              <a:gd name="connsiteY3" fmla="*/ 1182487 h 1182487"/>
              <a:gd name="connsiteX4" fmla="*/ 955347 w 2102502"/>
              <a:gd name="connsiteY4" fmla="*/ 975850 h 1182487"/>
              <a:gd name="connsiteX5" fmla="*/ 0 w 2102502"/>
              <a:gd name="connsiteY5" fmla="*/ 1182487 h 1182487"/>
              <a:gd name="connsiteX6" fmla="*/ 0 w 2102502"/>
              <a:gd name="connsiteY6" fmla="*/ 14 h 1182487"/>
              <a:gd name="connsiteX0" fmla="*/ 0 w 6217302"/>
              <a:gd name="connsiteY0" fmla="*/ 1193180 h 1193180"/>
              <a:gd name="connsiteX1" fmla="*/ 5125903 w 6217302"/>
              <a:gd name="connsiteY1" fmla="*/ 161797 h 1193180"/>
              <a:gd name="connsiteX2" fmla="*/ 6217302 w 6217302"/>
              <a:gd name="connsiteY2" fmla="*/ 0 h 1193180"/>
              <a:gd name="connsiteX3" fmla="*/ 6217302 w 6217302"/>
              <a:gd name="connsiteY3" fmla="*/ 1182473 h 1193180"/>
              <a:gd name="connsiteX4" fmla="*/ 5070147 w 6217302"/>
              <a:gd name="connsiteY4" fmla="*/ 975836 h 1193180"/>
              <a:gd name="connsiteX5" fmla="*/ 4114800 w 6217302"/>
              <a:gd name="connsiteY5" fmla="*/ 1182473 h 1193180"/>
              <a:gd name="connsiteX6" fmla="*/ 0 w 6217302"/>
              <a:gd name="connsiteY6" fmla="*/ 1193180 h 1193180"/>
              <a:gd name="connsiteX0" fmla="*/ 434898 w 6652200"/>
              <a:gd name="connsiteY0" fmla="*/ 1193180 h 1818093"/>
              <a:gd name="connsiteX1" fmla="*/ 5560801 w 6652200"/>
              <a:gd name="connsiteY1" fmla="*/ 161797 h 1818093"/>
              <a:gd name="connsiteX2" fmla="*/ 6652200 w 6652200"/>
              <a:gd name="connsiteY2" fmla="*/ 0 h 1818093"/>
              <a:gd name="connsiteX3" fmla="*/ 6652200 w 6652200"/>
              <a:gd name="connsiteY3" fmla="*/ 1182473 h 1818093"/>
              <a:gd name="connsiteX4" fmla="*/ 5505045 w 6652200"/>
              <a:gd name="connsiteY4" fmla="*/ 975836 h 1818093"/>
              <a:gd name="connsiteX5" fmla="*/ 0 w 6652200"/>
              <a:gd name="connsiteY5" fmla="*/ 1818093 h 1818093"/>
              <a:gd name="connsiteX6" fmla="*/ 434898 w 6652200"/>
              <a:gd name="connsiteY6" fmla="*/ 1193180 h 1818093"/>
              <a:gd name="connsiteX0" fmla="*/ 434898 w 6652200"/>
              <a:gd name="connsiteY0" fmla="*/ 1193180 h 3016510"/>
              <a:gd name="connsiteX1" fmla="*/ 5560801 w 6652200"/>
              <a:gd name="connsiteY1" fmla="*/ 161797 h 3016510"/>
              <a:gd name="connsiteX2" fmla="*/ 6652200 w 6652200"/>
              <a:gd name="connsiteY2" fmla="*/ 0 h 3016510"/>
              <a:gd name="connsiteX3" fmla="*/ 6652200 w 6652200"/>
              <a:gd name="connsiteY3" fmla="*/ 1182473 h 3016510"/>
              <a:gd name="connsiteX4" fmla="*/ 1590967 w 6652200"/>
              <a:gd name="connsiteY4" fmla="*/ 3016509 h 3016510"/>
              <a:gd name="connsiteX5" fmla="*/ 0 w 6652200"/>
              <a:gd name="connsiteY5" fmla="*/ 1818093 h 3016510"/>
              <a:gd name="connsiteX6" fmla="*/ 434898 w 6652200"/>
              <a:gd name="connsiteY6" fmla="*/ 1193180 h 3016510"/>
              <a:gd name="connsiteX0" fmla="*/ 434898 w 6652200"/>
              <a:gd name="connsiteY0" fmla="*/ 1193180 h 3016509"/>
              <a:gd name="connsiteX1" fmla="*/ 5560801 w 6652200"/>
              <a:gd name="connsiteY1" fmla="*/ 161797 h 3016509"/>
              <a:gd name="connsiteX2" fmla="*/ 6652200 w 6652200"/>
              <a:gd name="connsiteY2" fmla="*/ 0 h 3016509"/>
              <a:gd name="connsiteX3" fmla="*/ 6652200 w 6652200"/>
              <a:gd name="connsiteY3" fmla="*/ 1182473 h 3016509"/>
              <a:gd name="connsiteX4" fmla="*/ 1590967 w 6652200"/>
              <a:gd name="connsiteY4" fmla="*/ 3016509 h 3016509"/>
              <a:gd name="connsiteX5" fmla="*/ 0 w 6652200"/>
              <a:gd name="connsiteY5" fmla="*/ 1818093 h 3016509"/>
              <a:gd name="connsiteX6" fmla="*/ 434898 w 6652200"/>
              <a:gd name="connsiteY6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535259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535259 w 6652200"/>
              <a:gd name="connsiteY7" fmla="*/ 1193180 h 3016509"/>
              <a:gd name="connsiteX0" fmla="*/ 535259 w 6652200"/>
              <a:gd name="connsiteY0" fmla="*/ 1299012 h 3122341"/>
              <a:gd name="connsiteX1" fmla="*/ 1367942 w 6652200"/>
              <a:gd name="connsiteY1" fmla="*/ 1929160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62470"/>
              <a:gd name="connsiteY0" fmla="*/ 1308239 h 3131568"/>
              <a:gd name="connsiteX1" fmla="*/ 1401396 w 6662470"/>
              <a:gd name="connsiteY1" fmla="*/ 1949538 h 3131568"/>
              <a:gd name="connsiteX2" fmla="*/ 2862206 w 6662470"/>
              <a:gd name="connsiteY2" fmla="*/ 9227 h 3131568"/>
              <a:gd name="connsiteX3" fmla="*/ 6652200 w 6662470"/>
              <a:gd name="connsiteY3" fmla="*/ 1297532 h 3131568"/>
              <a:gd name="connsiteX4" fmla="*/ 1590967 w 6662470"/>
              <a:gd name="connsiteY4" fmla="*/ 3131568 h 3131568"/>
              <a:gd name="connsiteX5" fmla="*/ 0 w 6662470"/>
              <a:gd name="connsiteY5" fmla="*/ 1933152 h 3131568"/>
              <a:gd name="connsiteX6" fmla="*/ 535259 w 6662470"/>
              <a:gd name="connsiteY6" fmla="*/ 1308239 h 3131568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563312"/>
              <a:gd name="connsiteY0" fmla="*/ 1316329 h 3139658"/>
              <a:gd name="connsiteX1" fmla="*/ 1401396 w 3563312"/>
              <a:gd name="connsiteY1" fmla="*/ 1957628 h 3139658"/>
              <a:gd name="connsiteX2" fmla="*/ 2862206 w 3563312"/>
              <a:gd name="connsiteY2" fmla="*/ 17317 h 3139658"/>
              <a:gd name="connsiteX3" fmla="*/ 3563312 w 3563312"/>
              <a:gd name="connsiteY3" fmla="*/ 536187 h 3139658"/>
              <a:gd name="connsiteX4" fmla="*/ 1590967 w 3563312"/>
              <a:gd name="connsiteY4" fmla="*/ 3139658 h 3139658"/>
              <a:gd name="connsiteX5" fmla="*/ 0 w 3563312"/>
              <a:gd name="connsiteY5" fmla="*/ 1941242 h 3139658"/>
              <a:gd name="connsiteX6" fmla="*/ 535259 w 3563312"/>
              <a:gd name="connsiteY6" fmla="*/ 1316329 h 3139658"/>
              <a:gd name="connsiteX0" fmla="*/ 535259 w 3563312"/>
              <a:gd name="connsiteY0" fmla="*/ 1299012 h 3122341"/>
              <a:gd name="connsiteX1" fmla="*/ 1401396 w 3563312"/>
              <a:gd name="connsiteY1" fmla="*/ 1940311 h 3122341"/>
              <a:gd name="connsiteX2" fmla="*/ 2862206 w 3563312"/>
              <a:gd name="connsiteY2" fmla="*/ 0 h 3122341"/>
              <a:gd name="connsiteX3" fmla="*/ 3563312 w 3563312"/>
              <a:gd name="connsiteY3" fmla="*/ 518870 h 3122341"/>
              <a:gd name="connsiteX4" fmla="*/ 1590967 w 3563312"/>
              <a:gd name="connsiteY4" fmla="*/ 3122341 h 3122341"/>
              <a:gd name="connsiteX5" fmla="*/ 0 w 3563312"/>
              <a:gd name="connsiteY5" fmla="*/ 1923925 h 3122341"/>
              <a:gd name="connsiteX6" fmla="*/ 535259 w 3563312"/>
              <a:gd name="connsiteY6" fmla="*/ 1299012 h 31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312" h="3122341">
                <a:moveTo>
                  <a:pt x="535259" y="1299012"/>
                </a:moveTo>
                <a:cubicBezTo>
                  <a:pt x="989991" y="1673450"/>
                  <a:pt x="1004279" y="1710764"/>
                  <a:pt x="1401396" y="1940311"/>
                </a:cubicBezTo>
                <a:cubicBezTo>
                  <a:pt x="1921177" y="1288912"/>
                  <a:pt x="2453565" y="599395"/>
                  <a:pt x="2862206" y="0"/>
                </a:cubicBezTo>
                <a:cubicBezTo>
                  <a:pt x="3190930" y="248171"/>
                  <a:pt x="3273380" y="321865"/>
                  <a:pt x="3563312" y="518870"/>
                </a:cubicBezTo>
                <a:cubicBezTo>
                  <a:pt x="3188361" y="1007552"/>
                  <a:pt x="1988220" y="2622508"/>
                  <a:pt x="1590967" y="3122341"/>
                </a:cubicBezTo>
                <a:lnTo>
                  <a:pt x="0" y="1923925"/>
                </a:lnTo>
                <a:lnTo>
                  <a:pt x="535259" y="1299012"/>
                </a:lnTo>
                <a:close/>
              </a:path>
            </a:pathLst>
          </a:custGeom>
          <a:noFill/>
          <a:ln w="28575">
            <a:solidFill>
              <a:srgbClr val="00A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85" name="Titel 6"/>
          <p:cNvSpPr txBox="1">
            <a:spLocks/>
          </p:cNvSpPr>
          <p:nvPr/>
        </p:nvSpPr>
        <p:spPr>
          <a:xfrm>
            <a:off x="693812" y="3717032"/>
            <a:ext cx="474954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 smtClean="0"/>
              <a:t>40cm </a:t>
            </a:r>
            <a:endParaRPr lang="da-DK" sz="1400" dirty="0"/>
          </a:p>
        </p:txBody>
      </p:sp>
      <p:sp>
        <p:nvSpPr>
          <p:cNvPr id="86" name="Titel 6"/>
          <p:cNvSpPr txBox="1">
            <a:spLocks/>
          </p:cNvSpPr>
          <p:nvPr/>
        </p:nvSpPr>
        <p:spPr>
          <a:xfrm>
            <a:off x="1125861" y="4293096"/>
            <a:ext cx="1585172" cy="2194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/>
              <a:t> </a:t>
            </a:r>
            <a:r>
              <a:rPr lang="da-DK" sz="1400" dirty="0" smtClean="0"/>
              <a:t>    kravet udgår</a:t>
            </a:r>
            <a:endParaRPr lang="da-DK" sz="1400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048" y="2636912"/>
            <a:ext cx="1863407" cy="1671217"/>
          </a:xfrm>
          <a:prstGeom prst="rect">
            <a:avLst/>
          </a:prstGeom>
        </p:spPr>
      </p:pic>
      <p:sp>
        <p:nvSpPr>
          <p:cNvPr id="87" name="Titel 6"/>
          <p:cNvSpPr txBox="1">
            <a:spLocks/>
          </p:cNvSpPr>
          <p:nvPr/>
        </p:nvSpPr>
        <p:spPr>
          <a:xfrm>
            <a:off x="4056013" y="4293096"/>
            <a:ext cx="1822375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 smtClean="0"/>
              <a:t>Synligt afgræsset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3214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85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268429"/>
            <a:ext cx="8007289" cy="812772"/>
          </a:xfrm>
        </p:spPr>
        <p:txBody>
          <a:bodyPr/>
          <a:lstStyle/>
          <a:p>
            <a:r>
              <a:rPr lang="da-DK" sz="2400" dirty="0" smtClean="0"/>
              <a:t>        Øget fleksibilitet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8007289" cy="4886325"/>
          </a:xfrm>
        </p:spPr>
        <p:txBody>
          <a:bodyPr/>
          <a:lstStyle/>
          <a:p>
            <a:pPr>
              <a:buNone/>
            </a:pPr>
            <a:r>
              <a:rPr lang="da-DK" dirty="0" smtClean="0">
                <a:solidFill>
                  <a:schemeClr val="accent2"/>
                </a:solidFill>
              </a:rPr>
              <a:t>Flere delarealer uden aktivitet</a:t>
            </a:r>
          </a:p>
          <a:p>
            <a:pPr>
              <a:buNone/>
            </a:pPr>
            <a:endParaRPr lang="da-DK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Op </a:t>
            </a:r>
            <a:r>
              <a:rPr lang="da-DK" b="0" dirty="0">
                <a:solidFill>
                  <a:schemeClr val="accent2"/>
                </a:solidFill>
              </a:rPr>
              <a:t>til 1,00 ha pr delareal (før 500 m2)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Op </a:t>
            </a:r>
            <a:r>
              <a:rPr lang="da-DK" b="0" dirty="0">
                <a:solidFill>
                  <a:schemeClr val="accent2"/>
                </a:solidFill>
              </a:rPr>
              <a:t>til 20 % af marken (før 10 %)</a:t>
            </a:r>
          </a:p>
          <a:p>
            <a:pPr lvl="0"/>
            <a:endParaRPr lang="da-DK" b="0" dirty="0" smtClean="0"/>
          </a:p>
          <a:p>
            <a:pPr lvl="0">
              <a:lnSpc>
                <a:spcPct val="150000"/>
              </a:lnSpc>
              <a:buNone/>
            </a:pPr>
            <a:r>
              <a:rPr lang="da-DK" b="0" dirty="0" smtClean="0">
                <a:solidFill>
                  <a:schemeClr val="accent2"/>
                </a:solidFill>
              </a:rPr>
              <a:t>Mulighed </a:t>
            </a:r>
            <a:r>
              <a:rPr lang="da-DK" b="0" dirty="0">
                <a:solidFill>
                  <a:schemeClr val="accent2"/>
                </a:solidFill>
              </a:rPr>
              <a:t>for varieret og ekstensiv græsning</a:t>
            </a:r>
          </a:p>
          <a:p>
            <a:pPr lvl="0">
              <a:lnSpc>
                <a:spcPct val="150000"/>
              </a:lnSpc>
              <a:buNone/>
            </a:pPr>
            <a:r>
              <a:rPr lang="da-DK" b="0" dirty="0">
                <a:solidFill>
                  <a:schemeClr val="accent2"/>
                </a:solidFill>
              </a:rPr>
              <a:t>Lettere at undgå små fejl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da-DK" b="0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da-DK" dirty="0">
                <a:solidFill>
                  <a:schemeClr val="accent2"/>
                </a:solidFill>
              </a:rPr>
              <a:t>HUSK: </a:t>
            </a:r>
            <a:endParaRPr lang="da-DK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b="0" dirty="0">
                <a:solidFill>
                  <a:schemeClr val="accent2"/>
                </a:solidFill>
              </a:rPr>
              <a:t>Skov skal anmeldes til </a:t>
            </a:r>
            <a:r>
              <a:rPr lang="da-DK" b="0" dirty="0" smtClean="0">
                <a:solidFill>
                  <a:schemeClr val="accent2"/>
                </a:solidFill>
              </a:rPr>
              <a:t>kommunen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b="0" dirty="0" smtClean="0">
                <a:solidFill>
                  <a:schemeClr val="accent2"/>
                </a:solidFill>
              </a:rPr>
              <a:t>Hvis </a:t>
            </a:r>
            <a:r>
              <a:rPr lang="da-DK" b="0" dirty="0">
                <a:solidFill>
                  <a:schemeClr val="accent2"/>
                </a:solidFill>
              </a:rPr>
              <a:t>GB: småbiotoper </a:t>
            </a:r>
            <a:r>
              <a:rPr lang="da-DK" b="0" dirty="0" smtClean="0">
                <a:solidFill>
                  <a:schemeClr val="accent2"/>
                </a:solidFill>
              </a:rPr>
              <a:t>indtegnes</a:t>
            </a:r>
            <a:endParaRPr lang="da-DK" b="0" dirty="0">
              <a:solidFill>
                <a:schemeClr val="accent2"/>
              </a:solidFill>
            </a:endParaRP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14. december 2022</a:t>
            </a:r>
            <a:endParaRPr dirty="0"/>
          </a:p>
        </p:txBody>
      </p:sp>
      <p:sp>
        <p:nvSpPr>
          <p:cNvPr id="12" name="Rektangel 11"/>
          <p:cNvSpPr/>
          <p:nvPr/>
        </p:nvSpPr>
        <p:spPr>
          <a:xfrm>
            <a:off x="10774932" y="2708920"/>
            <a:ext cx="1413893" cy="39604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Intet indhold her. </a:t>
            </a:r>
            <a:br>
              <a:rPr lang="da-DK" sz="1200" dirty="0" smtClean="0">
                <a:solidFill>
                  <a:prstClr val="white"/>
                </a:solidFill>
              </a:rPr>
            </a:br>
            <a:r>
              <a:rPr lang="da-DK" sz="1200" dirty="0" smtClean="0">
                <a:solidFill>
                  <a:prstClr val="white"/>
                </a:solidFill>
              </a:rPr>
              <a:t>Vil blive dækket af visning af oplægsholder. </a:t>
            </a:r>
          </a:p>
          <a:p>
            <a:pPr algn="ctr"/>
            <a:endParaRPr lang="da-DK" sz="1200" dirty="0">
              <a:solidFill>
                <a:prstClr val="white"/>
              </a:solidFill>
            </a:endParaRPr>
          </a:p>
          <a:p>
            <a:pPr algn="ctr"/>
            <a:r>
              <a:rPr lang="da-DK" sz="1200" dirty="0" smtClean="0">
                <a:solidFill>
                  <a:prstClr val="white"/>
                </a:solidFill>
              </a:rPr>
              <a:t>Husk at slette den gule boks, når du er færdig med din præsentation.</a:t>
            </a:r>
          </a:p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148398" y="6398801"/>
            <a:ext cx="6098141" cy="198552"/>
          </a:xfrm>
        </p:spPr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Pleje af græs- og naturarealer og engangskompensation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9</a:t>
            </a:fld>
            <a:endParaRPr lang="da-DK" dirty="0">
              <a:solidFill>
                <a:srgbClr val="007A6C"/>
              </a:solidFill>
            </a:endParaRPr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 b="5858"/>
          <a:stretch>
            <a:fillRect/>
          </a:stretch>
        </p:blipFill>
        <p:spPr>
          <a:xfrm>
            <a:off x="7750596" y="0"/>
            <a:ext cx="5826358" cy="6858000"/>
          </a:xfrm>
        </p:spPr>
      </p:pic>
      <p:sp>
        <p:nvSpPr>
          <p:cNvPr id="11" name="Rektangel 12"/>
          <p:cNvSpPr/>
          <p:nvPr/>
        </p:nvSpPr>
        <p:spPr>
          <a:xfrm>
            <a:off x="558716" y="260648"/>
            <a:ext cx="557284" cy="471086"/>
          </a:xfrm>
          <a:custGeom>
            <a:avLst/>
            <a:gdLst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0 w 2102502"/>
              <a:gd name="connsiteY3" fmla="*/ 1182473 h 1182473"/>
              <a:gd name="connsiteX4" fmla="*/ 0 w 2102502"/>
              <a:gd name="connsiteY4" fmla="*/ 0 h 1182473"/>
              <a:gd name="connsiteX0" fmla="*/ 0 w 2102502"/>
              <a:gd name="connsiteY0" fmla="*/ 0 h 1182473"/>
              <a:gd name="connsiteX1" fmla="*/ 2102502 w 2102502"/>
              <a:gd name="connsiteY1" fmla="*/ 0 h 1182473"/>
              <a:gd name="connsiteX2" fmla="*/ 2102502 w 2102502"/>
              <a:gd name="connsiteY2" fmla="*/ 1182473 h 1182473"/>
              <a:gd name="connsiteX3" fmla="*/ 955347 w 2102502"/>
              <a:gd name="connsiteY3" fmla="*/ 975836 h 1182473"/>
              <a:gd name="connsiteX4" fmla="*/ 0 w 2102502"/>
              <a:gd name="connsiteY4" fmla="*/ 1182473 h 1182473"/>
              <a:gd name="connsiteX5" fmla="*/ 0 w 2102502"/>
              <a:gd name="connsiteY5" fmla="*/ 0 h 1182473"/>
              <a:gd name="connsiteX0" fmla="*/ 0 w 2102502"/>
              <a:gd name="connsiteY0" fmla="*/ 14 h 1182487"/>
              <a:gd name="connsiteX1" fmla="*/ 1011103 w 2102502"/>
              <a:gd name="connsiteY1" fmla="*/ 161811 h 1182487"/>
              <a:gd name="connsiteX2" fmla="*/ 2102502 w 2102502"/>
              <a:gd name="connsiteY2" fmla="*/ 14 h 1182487"/>
              <a:gd name="connsiteX3" fmla="*/ 2102502 w 2102502"/>
              <a:gd name="connsiteY3" fmla="*/ 1182487 h 1182487"/>
              <a:gd name="connsiteX4" fmla="*/ 955347 w 2102502"/>
              <a:gd name="connsiteY4" fmla="*/ 975850 h 1182487"/>
              <a:gd name="connsiteX5" fmla="*/ 0 w 2102502"/>
              <a:gd name="connsiteY5" fmla="*/ 1182487 h 1182487"/>
              <a:gd name="connsiteX6" fmla="*/ 0 w 2102502"/>
              <a:gd name="connsiteY6" fmla="*/ 14 h 1182487"/>
              <a:gd name="connsiteX0" fmla="*/ 0 w 6217302"/>
              <a:gd name="connsiteY0" fmla="*/ 1193180 h 1193180"/>
              <a:gd name="connsiteX1" fmla="*/ 5125903 w 6217302"/>
              <a:gd name="connsiteY1" fmla="*/ 161797 h 1193180"/>
              <a:gd name="connsiteX2" fmla="*/ 6217302 w 6217302"/>
              <a:gd name="connsiteY2" fmla="*/ 0 h 1193180"/>
              <a:gd name="connsiteX3" fmla="*/ 6217302 w 6217302"/>
              <a:gd name="connsiteY3" fmla="*/ 1182473 h 1193180"/>
              <a:gd name="connsiteX4" fmla="*/ 5070147 w 6217302"/>
              <a:gd name="connsiteY4" fmla="*/ 975836 h 1193180"/>
              <a:gd name="connsiteX5" fmla="*/ 4114800 w 6217302"/>
              <a:gd name="connsiteY5" fmla="*/ 1182473 h 1193180"/>
              <a:gd name="connsiteX6" fmla="*/ 0 w 6217302"/>
              <a:gd name="connsiteY6" fmla="*/ 1193180 h 1193180"/>
              <a:gd name="connsiteX0" fmla="*/ 434898 w 6652200"/>
              <a:gd name="connsiteY0" fmla="*/ 1193180 h 1818093"/>
              <a:gd name="connsiteX1" fmla="*/ 5560801 w 6652200"/>
              <a:gd name="connsiteY1" fmla="*/ 161797 h 1818093"/>
              <a:gd name="connsiteX2" fmla="*/ 6652200 w 6652200"/>
              <a:gd name="connsiteY2" fmla="*/ 0 h 1818093"/>
              <a:gd name="connsiteX3" fmla="*/ 6652200 w 6652200"/>
              <a:gd name="connsiteY3" fmla="*/ 1182473 h 1818093"/>
              <a:gd name="connsiteX4" fmla="*/ 5505045 w 6652200"/>
              <a:gd name="connsiteY4" fmla="*/ 975836 h 1818093"/>
              <a:gd name="connsiteX5" fmla="*/ 0 w 6652200"/>
              <a:gd name="connsiteY5" fmla="*/ 1818093 h 1818093"/>
              <a:gd name="connsiteX6" fmla="*/ 434898 w 6652200"/>
              <a:gd name="connsiteY6" fmla="*/ 1193180 h 1818093"/>
              <a:gd name="connsiteX0" fmla="*/ 434898 w 6652200"/>
              <a:gd name="connsiteY0" fmla="*/ 1193180 h 3016510"/>
              <a:gd name="connsiteX1" fmla="*/ 5560801 w 6652200"/>
              <a:gd name="connsiteY1" fmla="*/ 161797 h 3016510"/>
              <a:gd name="connsiteX2" fmla="*/ 6652200 w 6652200"/>
              <a:gd name="connsiteY2" fmla="*/ 0 h 3016510"/>
              <a:gd name="connsiteX3" fmla="*/ 6652200 w 6652200"/>
              <a:gd name="connsiteY3" fmla="*/ 1182473 h 3016510"/>
              <a:gd name="connsiteX4" fmla="*/ 1590967 w 6652200"/>
              <a:gd name="connsiteY4" fmla="*/ 3016509 h 3016510"/>
              <a:gd name="connsiteX5" fmla="*/ 0 w 6652200"/>
              <a:gd name="connsiteY5" fmla="*/ 1818093 h 3016510"/>
              <a:gd name="connsiteX6" fmla="*/ 434898 w 6652200"/>
              <a:gd name="connsiteY6" fmla="*/ 1193180 h 3016510"/>
              <a:gd name="connsiteX0" fmla="*/ 434898 w 6652200"/>
              <a:gd name="connsiteY0" fmla="*/ 1193180 h 3016509"/>
              <a:gd name="connsiteX1" fmla="*/ 5560801 w 6652200"/>
              <a:gd name="connsiteY1" fmla="*/ 161797 h 3016509"/>
              <a:gd name="connsiteX2" fmla="*/ 6652200 w 6652200"/>
              <a:gd name="connsiteY2" fmla="*/ 0 h 3016509"/>
              <a:gd name="connsiteX3" fmla="*/ 6652200 w 6652200"/>
              <a:gd name="connsiteY3" fmla="*/ 1182473 h 3016509"/>
              <a:gd name="connsiteX4" fmla="*/ 1590967 w 6652200"/>
              <a:gd name="connsiteY4" fmla="*/ 3016509 h 3016509"/>
              <a:gd name="connsiteX5" fmla="*/ 0 w 6652200"/>
              <a:gd name="connsiteY5" fmla="*/ 1818093 h 3016509"/>
              <a:gd name="connsiteX6" fmla="*/ 434898 w 6652200"/>
              <a:gd name="connsiteY6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34898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34898 w 6652200"/>
              <a:gd name="connsiteY7" fmla="*/ 1193180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490654 w 6652200"/>
              <a:gd name="connsiteY0" fmla="*/ 1237785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490654 w 6652200"/>
              <a:gd name="connsiteY7" fmla="*/ 1237785 h 3016509"/>
              <a:gd name="connsiteX0" fmla="*/ 535259 w 6652200"/>
              <a:gd name="connsiteY0" fmla="*/ 1193180 h 3016509"/>
              <a:gd name="connsiteX1" fmla="*/ 1367942 w 6652200"/>
              <a:gd name="connsiteY1" fmla="*/ 1823328 h 3016509"/>
              <a:gd name="connsiteX2" fmla="*/ 5560801 w 6652200"/>
              <a:gd name="connsiteY2" fmla="*/ 161797 h 3016509"/>
              <a:gd name="connsiteX3" fmla="*/ 6652200 w 6652200"/>
              <a:gd name="connsiteY3" fmla="*/ 0 h 3016509"/>
              <a:gd name="connsiteX4" fmla="*/ 6652200 w 6652200"/>
              <a:gd name="connsiteY4" fmla="*/ 1182473 h 3016509"/>
              <a:gd name="connsiteX5" fmla="*/ 1590967 w 6652200"/>
              <a:gd name="connsiteY5" fmla="*/ 3016509 h 3016509"/>
              <a:gd name="connsiteX6" fmla="*/ 0 w 6652200"/>
              <a:gd name="connsiteY6" fmla="*/ 1818093 h 3016509"/>
              <a:gd name="connsiteX7" fmla="*/ 535259 w 6652200"/>
              <a:gd name="connsiteY7" fmla="*/ 1193180 h 3016509"/>
              <a:gd name="connsiteX0" fmla="*/ 535259 w 6652200"/>
              <a:gd name="connsiteY0" fmla="*/ 1299012 h 3122341"/>
              <a:gd name="connsiteX1" fmla="*/ 1367942 w 6652200"/>
              <a:gd name="connsiteY1" fmla="*/ 1929160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917962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52200"/>
              <a:gd name="connsiteY0" fmla="*/ 1299012 h 3122341"/>
              <a:gd name="connsiteX1" fmla="*/ 1401396 w 6652200"/>
              <a:gd name="connsiteY1" fmla="*/ 1940311 h 3122341"/>
              <a:gd name="connsiteX2" fmla="*/ 2862206 w 6652200"/>
              <a:gd name="connsiteY2" fmla="*/ 0 h 3122341"/>
              <a:gd name="connsiteX3" fmla="*/ 6652200 w 6652200"/>
              <a:gd name="connsiteY3" fmla="*/ 105832 h 3122341"/>
              <a:gd name="connsiteX4" fmla="*/ 6652200 w 6652200"/>
              <a:gd name="connsiteY4" fmla="*/ 1288305 h 3122341"/>
              <a:gd name="connsiteX5" fmla="*/ 1590967 w 6652200"/>
              <a:gd name="connsiteY5" fmla="*/ 3122341 h 3122341"/>
              <a:gd name="connsiteX6" fmla="*/ 0 w 6652200"/>
              <a:gd name="connsiteY6" fmla="*/ 1923925 h 3122341"/>
              <a:gd name="connsiteX7" fmla="*/ 535259 w 6652200"/>
              <a:gd name="connsiteY7" fmla="*/ 1299012 h 3122341"/>
              <a:gd name="connsiteX0" fmla="*/ 535259 w 6662470"/>
              <a:gd name="connsiteY0" fmla="*/ 1308239 h 3131568"/>
              <a:gd name="connsiteX1" fmla="*/ 1401396 w 6662470"/>
              <a:gd name="connsiteY1" fmla="*/ 1949538 h 3131568"/>
              <a:gd name="connsiteX2" fmla="*/ 2862206 w 6662470"/>
              <a:gd name="connsiteY2" fmla="*/ 9227 h 3131568"/>
              <a:gd name="connsiteX3" fmla="*/ 6652200 w 6662470"/>
              <a:gd name="connsiteY3" fmla="*/ 1297532 h 3131568"/>
              <a:gd name="connsiteX4" fmla="*/ 1590967 w 6662470"/>
              <a:gd name="connsiteY4" fmla="*/ 3131568 h 3131568"/>
              <a:gd name="connsiteX5" fmla="*/ 0 w 6662470"/>
              <a:gd name="connsiteY5" fmla="*/ 1933152 h 3131568"/>
              <a:gd name="connsiteX6" fmla="*/ 535259 w 6662470"/>
              <a:gd name="connsiteY6" fmla="*/ 1308239 h 3131568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670856"/>
              <a:gd name="connsiteY0" fmla="*/ 1337344 h 3160673"/>
              <a:gd name="connsiteX1" fmla="*/ 1401396 w 3670856"/>
              <a:gd name="connsiteY1" fmla="*/ 1978643 h 3160673"/>
              <a:gd name="connsiteX2" fmla="*/ 2862206 w 3670856"/>
              <a:gd name="connsiteY2" fmla="*/ 38332 h 3160673"/>
              <a:gd name="connsiteX3" fmla="*/ 3563312 w 3670856"/>
              <a:gd name="connsiteY3" fmla="*/ 557202 h 3160673"/>
              <a:gd name="connsiteX4" fmla="*/ 1590967 w 3670856"/>
              <a:gd name="connsiteY4" fmla="*/ 3160673 h 3160673"/>
              <a:gd name="connsiteX5" fmla="*/ 0 w 3670856"/>
              <a:gd name="connsiteY5" fmla="*/ 1962257 h 3160673"/>
              <a:gd name="connsiteX6" fmla="*/ 535259 w 3670856"/>
              <a:gd name="connsiteY6" fmla="*/ 1337344 h 3160673"/>
              <a:gd name="connsiteX0" fmla="*/ 535259 w 3563312"/>
              <a:gd name="connsiteY0" fmla="*/ 1316329 h 3139658"/>
              <a:gd name="connsiteX1" fmla="*/ 1401396 w 3563312"/>
              <a:gd name="connsiteY1" fmla="*/ 1957628 h 3139658"/>
              <a:gd name="connsiteX2" fmla="*/ 2862206 w 3563312"/>
              <a:gd name="connsiteY2" fmla="*/ 17317 h 3139658"/>
              <a:gd name="connsiteX3" fmla="*/ 3563312 w 3563312"/>
              <a:gd name="connsiteY3" fmla="*/ 536187 h 3139658"/>
              <a:gd name="connsiteX4" fmla="*/ 1590967 w 3563312"/>
              <a:gd name="connsiteY4" fmla="*/ 3139658 h 3139658"/>
              <a:gd name="connsiteX5" fmla="*/ 0 w 3563312"/>
              <a:gd name="connsiteY5" fmla="*/ 1941242 h 3139658"/>
              <a:gd name="connsiteX6" fmla="*/ 535259 w 3563312"/>
              <a:gd name="connsiteY6" fmla="*/ 1316329 h 3139658"/>
              <a:gd name="connsiteX0" fmla="*/ 535259 w 3563312"/>
              <a:gd name="connsiteY0" fmla="*/ 1299012 h 3122341"/>
              <a:gd name="connsiteX1" fmla="*/ 1401396 w 3563312"/>
              <a:gd name="connsiteY1" fmla="*/ 1940311 h 3122341"/>
              <a:gd name="connsiteX2" fmla="*/ 2862206 w 3563312"/>
              <a:gd name="connsiteY2" fmla="*/ 0 h 3122341"/>
              <a:gd name="connsiteX3" fmla="*/ 3563312 w 3563312"/>
              <a:gd name="connsiteY3" fmla="*/ 518870 h 3122341"/>
              <a:gd name="connsiteX4" fmla="*/ 1590967 w 3563312"/>
              <a:gd name="connsiteY4" fmla="*/ 3122341 h 3122341"/>
              <a:gd name="connsiteX5" fmla="*/ 0 w 3563312"/>
              <a:gd name="connsiteY5" fmla="*/ 1923925 h 3122341"/>
              <a:gd name="connsiteX6" fmla="*/ 535259 w 3563312"/>
              <a:gd name="connsiteY6" fmla="*/ 1299012 h 31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312" h="3122341">
                <a:moveTo>
                  <a:pt x="535259" y="1299012"/>
                </a:moveTo>
                <a:cubicBezTo>
                  <a:pt x="989991" y="1673450"/>
                  <a:pt x="1004279" y="1710764"/>
                  <a:pt x="1401396" y="1940311"/>
                </a:cubicBezTo>
                <a:cubicBezTo>
                  <a:pt x="1921177" y="1288912"/>
                  <a:pt x="2453565" y="599395"/>
                  <a:pt x="2862206" y="0"/>
                </a:cubicBezTo>
                <a:cubicBezTo>
                  <a:pt x="3190930" y="248171"/>
                  <a:pt x="3273380" y="321865"/>
                  <a:pt x="3563312" y="518870"/>
                </a:cubicBezTo>
                <a:cubicBezTo>
                  <a:pt x="3188361" y="1007552"/>
                  <a:pt x="1988220" y="2622508"/>
                  <a:pt x="1590967" y="3122341"/>
                </a:cubicBezTo>
                <a:lnTo>
                  <a:pt x="0" y="1923925"/>
                </a:lnTo>
                <a:lnTo>
                  <a:pt x="535259" y="1299012"/>
                </a:lnTo>
                <a:close/>
              </a:path>
            </a:pathLst>
          </a:custGeom>
          <a:noFill/>
          <a:ln w="28575">
            <a:solidFill>
              <a:srgbClr val="00A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19185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2.xml><?xml version="1.0" encoding="utf-8"?>
<a:theme xmlns:a="http://schemas.openxmlformats.org/drawingml/2006/main" name="1_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3.xml><?xml version="1.0" encoding="utf-8"?>
<a:theme xmlns:a="http://schemas.openxmlformats.org/drawingml/2006/main" name="2_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4.xml><?xml version="1.0" encoding="utf-8"?>
<a:theme xmlns:a="http://schemas.openxmlformats.org/drawingml/2006/main" name="3_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5.xml><?xml version="1.0" encoding="utf-8"?>
<a:theme xmlns:a="http://schemas.openxmlformats.org/drawingml/2006/main" name="6_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6.xml><?xml version="1.0" encoding="utf-8"?>
<a:theme xmlns:a="http://schemas.openxmlformats.org/drawingml/2006/main" name="4_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7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ndbrugsstyrelsen">
    <a:dk1>
      <a:srgbClr val="000000"/>
    </a:dk1>
    <a:lt1>
      <a:sysClr val="window" lastClr="FFFFFF"/>
    </a:lt1>
    <a:dk2>
      <a:srgbClr val="CCE4E7"/>
    </a:dk2>
    <a:lt2>
      <a:srgbClr val="E5F1F3"/>
    </a:lt2>
    <a:accent1>
      <a:srgbClr val="007885"/>
    </a:accent1>
    <a:accent2>
      <a:srgbClr val="007A6C"/>
    </a:accent2>
    <a:accent3>
      <a:srgbClr val="00587A"/>
    </a:accent3>
    <a:accent4>
      <a:srgbClr val="5C82A5"/>
    </a:accent4>
    <a:accent5>
      <a:srgbClr val="E5C54E"/>
    </a:accent5>
    <a:accent6>
      <a:srgbClr val="A7C671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7711</TotalTime>
  <Words>582</Words>
  <Application>Microsoft Office PowerPoint</Application>
  <PresentationFormat>Brugerdefineret</PresentationFormat>
  <Paragraphs>181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NaturErhvervstyrelsen PowerPoint Skabelon 16:9</vt:lpstr>
      <vt:lpstr>1_NaturErhvervstyrelsen PowerPoint Skabelon 16:9</vt:lpstr>
      <vt:lpstr>2_NaturErhvervstyrelsen PowerPoint Skabelon 16:9</vt:lpstr>
      <vt:lpstr>3_NaturErhvervstyrelsen PowerPoint Skabelon 16:9</vt:lpstr>
      <vt:lpstr>6_NaturErhvervstyrelsen PowerPoint Skabelon 16:9</vt:lpstr>
      <vt:lpstr>4_NaturErhvervstyrelsen PowerPoint Skabelon 16:9</vt:lpstr>
      <vt:lpstr>PowerPoint-præsentation</vt:lpstr>
      <vt:lpstr>PowerPoint-præsentation</vt:lpstr>
      <vt:lpstr>PowerPoint-præsentation</vt:lpstr>
      <vt:lpstr>        Ordningen videreføres i 2023</vt:lpstr>
      <vt:lpstr>Kort om fortsatte regler</vt:lpstr>
      <vt:lpstr>Kort om fortsatte regler</vt:lpstr>
      <vt:lpstr>PowerPoint-præsentation</vt:lpstr>
      <vt:lpstr>        Forenklinger</vt:lpstr>
      <vt:lpstr>        Øget fleksibilitet</vt:lpstr>
      <vt:lpstr>        GLM 8 – for arealer i omdrift</vt:lpstr>
      <vt:lpstr>        GLM 8 – for arealer i omdrift</vt:lpstr>
      <vt:lpstr>Når du fremover skal søge nyt tilsagn</vt:lpstr>
    </vt:vector>
  </TitlesOfParts>
  <Company>NaturErhvervstyrelsen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– Siden skal slettes</dc:title>
  <dc:creator>Ditte Dyrby (LFST)</dc:creator>
  <cp:lastModifiedBy>Heidi Majgaard Bechmann Pedersen (LBST)</cp:lastModifiedBy>
  <cp:revision>367</cp:revision>
  <cp:lastPrinted>2022-12-13T13:30:41Z</cp:lastPrinted>
  <dcterms:created xsi:type="dcterms:W3CDTF">2021-10-28T13:19:52Z</dcterms:created>
  <dcterms:modified xsi:type="dcterms:W3CDTF">2023-01-23T17:13:30Z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