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88825"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4638" autoAdjust="0"/>
  </p:normalViewPr>
  <p:slideViewPr>
    <p:cSldViewPr showGuides="1">
      <p:cViewPr varScale="1">
        <p:scale>
          <a:sx n="40" d="100"/>
          <a:sy n="40" d="100"/>
        </p:scale>
        <p:origin x="3252" y="48"/>
      </p:cViewPr>
      <p:guideLst>
        <p:guide orient="horz" pos="2160"/>
        <p:guide pos="383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Bemærkninger</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'Ark1'!$A$2:$A$4</c:f>
              <c:numCache>
                <c:formatCode>General</c:formatCode>
                <c:ptCount val="3"/>
                <c:pt idx="0">
                  <c:v>2020</c:v>
                </c:pt>
                <c:pt idx="1">
                  <c:v>2021</c:v>
                </c:pt>
                <c:pt idx="2">
                  <c:v>2022</c:v>
                </c:pt>
              </c:numCache>
            </c:numRef>
          </c:cat>
          <c:val>
            <c:numRef>
              <c:f>'Ark1'!$B$2:$B$4</c:f>
              <c:numCache>
                <c:formatCode>General</c:formatCode>
                <c:ptCount val="3"/>
                <c:pt idx="0">
                  <c:v>2567</c:v>
                </c:pt>
                <c:pt idx="1">
                  <c:v>3059</c:v>
                </c:pt>
                <c:pt idx="2">
                  <c:v>3308</c:v>
                </c:pt>
              </c:numCache>
            </c:numRef>
          </c:val>
        </c:ser>
        <c:ser>
          <c:idx val="1"/>
          <c:order val="1"/>
          <c:tx>
            <c:strRef>
              <c:f>'Ark1'!$C$1</c:f>
              <c:strCache>
                <c:ptCount val="1"/>
                <c:pt idx="0">
                  <c:v>Græs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'Ark1'!$A$2:$A$4</c:f>
              <c:numCache>
                <c:formatCode>General</c:formatCode>
                <c:ptCount val="3"/>
                <c:pt idx="0">
                  <c:v>2020</c:v>
                </c:pt>
                <c:pt idx="1">
                  <c:v>2021</c:v>
                </c:pt>
                <c:pt idx="2">
                  <c:v>2022</c:v>
                </c:pt>
              </c:numCache>
            </c:numRef>
          </c:cat>
          <c:val>
            <c:numRef>
              <c:f>'Ark1'!$C$2:$C$4</c:f>
              <c:numCache>
                <c:formatCode>General</c:formatCode>
                <c:ptCount val="3"/>
                <c:pt idx="0">
                  <c:v>372</c:v>
                </c:pt>
                <c:pt idx="1">
                  <c:v>1637</c:v>
                </c:pt>
                <c:pt idx="2">
                  <c:v>1029</c:v>
                </c:pt>
              </c:numCache>
            </c:numRef>
          </c:val>
        </c:ser>
        <c:ser>
          <c:idx val="2"/>
          <c:order val="2"/>
          <c:tx>
            <c:strRef>
              <c:f>'Ark1'!$D$1</c:f>
              <c:strCache>
                <c:ptCount val="1"/>
                <c:pt idx="0">
                  <c:v>Lavskov</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2"/>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'Ark1'!$A$2:$A$4</c:f>
              <c:numCache>
                <c:formatCode>General</c:formatCode>
                <c:ptCount val="3"/>
                <c:pt idx="0">
                  <c:v>2020</c:v>
                </c:pt>
                <c:pt idx="1">
                  <c:v>2021</c:v>
                </c:pt>
                <c:pt idx="2">
                  <c:v>2022</c:v>
                </c:pt>
              </c:numCache>
            </c:numRef>
          </c:cat>
          <c:val>
            <c:numRef>
              <c:f>'Ark1'!$D$2:$D$4</c:f>
              <c:numCache>
                <c:formatCode>General</c:formatCode>
                <c:ptCount val="3"/>
                <c:pt idx="0">
                  <c:v>452</c:v>
                </c:pt>
                <c:pt idx="1">
                  <c:v>503</c:v>
                </c:pt>
                <c:pt idx="2">
                  <c:v>399</c:v>
                </c:pt>
              </c:numCache>
            </c:numRef>
          </c:val>
        </c:ser>
        <c:dLbls>
          <c:dLblPos val="outEnd"/>
          <c:showLegendKey val="0"/>
          <c:showVal val="1"/>
          <c:showCatName val="0"/>
          <c:showSerName val="0"/>
          <c:showPercent val="0"/>
          <c:showBubbleSize val="0"/>
        </c:dLbls>
        <c:gapWidth val="219"/>
        <c:overlap val="-27"/>
        <c:axId val="800990024"/>
        <c:axId val="800992768"/>
      </c:barChart>
      <c:catAx>
        <c:axId val="80099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800992768"/>
        <c:crosses val="autoZero"/>
        <c:auto val="1"/>
        <c:lblAlgn val="ctr"/>
        <c:lblOffset val="100"/>
        <c:noMultiLvlLbl val="0"/>
      </c:catAx>
      <c:valAx>
        <c:axId val="80099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800990024"/>
        <c:crosses val="autoZero"/>
        <c:crossBetween val="between"/>
      </c:valAx>
      <c:spPr>
        <a:solidFill>
          <a:schemeClr val="bg2"/>
        </a:solid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83213366156207E-2"/>
          <c:y val="6.8196848876841659E-2"/>
          <c:w val="0.91251678663384383"/>
          <c:h val="0.80212326148982893"/>
        </c:manualLayout>
      </c:layout>
      <c:barChart>
        <c:barDir val="col"/>
        <c:grouping val="stacked"/>
        <c:varyColors val="0"/>
        <c:ser>
          <c:idx val="0"/>
          <c:order val="0"/>
          <c:tx>
            <c:strRef>
              <c:f>'Ark1'!$B$1</c:f>
              <c:strCache>
                <c:ptCount val="1"/>
                <c:pt idx="0">
                  <c:v>udsendte breve</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'Ark1'!$A$2:$A$3</c:f>
              <c:numCache>
                <c:formatCode>General</c:formatCode>
                <c:ptCount val="2"/>
                <c:pt idx="0">
                  <c:v>2021</c:v>
                </c:pt>
                <c:pt idx="1">
                  <c:v>2022</c:v>
                </c:pt>
              </c:numCache>
            </c:numRef>
          </c:cat>
          <c:val>
            <c:numRef>
              <c:f>'Ark1'!$B$2:$B$3</c:f>
              <c:numCache>
                <c:formatCode>General</c:formatCode>
                <c:ptCount val="2"/>
                <c:pt idx="0">
                  <c:v>4039</c:v>
                </c:pt>
                <c:pt idx="1">
                  <c:v>2277</c:v>
                </c:pt>
              </c:numCache>
            </c:numRef>
          </c:val>
        </c:ser>
        <c:dLbls>
          <c:showLegendKey val="0"/>
          <c:showVal val="0"/>
          <c:showCatName val="0"/>
          <c:showSerName val="0"/>
          <c:showPercent val="0"/>
          <c:showBubbleSize val="0"/>
        </c:dLbls>
        <c:gapWidth val="219"/>
        <c:overlap val="100"/>
        <c:axId val="800990808"/>
        <c:axId val="800989632"/>
      </c:barChart>
      <c:catAx>
        <c:axId val="800990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a-DK"/>
          </a:p>
        </c:txPr>
        <c:crossAx val="800989632"/>
        <c:crosses val="autoZero"/>
        <c:auto val="1"/>
        <c:lblAlgn val="ctr"/>
        <c:lblOffset val="100"/>
        <c:noMultiLvlLbl val="0"/>
      </c:catAx>
      <c:valAx>
        <c:axId val="80098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800990808"/>
        <c:crosses val="autoZero"/>
        <c:crossBetween val="between"/>
      </c:valAx>
      <c:spPr>
        <a:solidFill>
          <a:schemeClr val="bg2"/>
        </a:solidFill>
        <a:ln w="12700">
          <a:solidFill>
            <a:schemeClr val="accent1"/>
          </a:solid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5248205713643"/>
          <c:y val="3.7470574615301677E-2"/>
          <c:w val="0.70969036278738995"/>
          <c:h val="0.73784737608766293"/>
        </c:manualLayout>
      </c:layout>
      <c:barChart>
        <c:barDir val="col"/>
        <c:grouping val="stacked"/>
        <c:varyColors val="0"/>
        <c:ser>
          <c:idx val="0"/>
          <c:order val="0"/>
          <c:tx>
            <c:strRef>
              <c:f>'Ark1'!$B$1</c:f>
              <c:strCache>
                <c:ptCount val="1"/>
                <c:pt idx="0">
                  <c:v>forventede alm. Breve</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c:f>
              <c:numCache>
                <c:formatCode>General</c:formatCode>
                <c:ptCount val="1"/>
                <c:pt idx="0">
                  <c:v>2023</c:v>
                </c:pt>
              </c:numCache>
            </c:numRef>
          </c:cat>
          <c:val>
            <c:numRef>
              <c:f>'Ark1'!$B$2</c:f>
              <c:numCache>
                <c:formatCode>General</c:formatCode>
                <c:ptCount val="1"/>
                <c:pt idx="0">
                  <c:v>2300</c:v>
                </c:pt>
              </c:numCache>
            </c:numRef>
          </c:val>
        </c:ser>
        <c:ser>
          <c:idx val="1"/>
          <c:order val="1"/>
          <c:tx>
            <c:strRef>
              <c:f>'Ark1'!$C$1</c:f>
              <c:strCache>
                <c:ptCount val="1"/>
                <c:pt idx="0">
                  <c:v>Ekstra breve</c:v>
                </c:pt>
              </c:strCache>
            </c:strRef>
          </c:tx>
          <c:spPr>
            <a:solidFill>
              <a:srgbClr val="FF0000"/>
            </a:solidFill>
            <a:ln>
              <a:noFill/>
            </a:ln>
            <a:effectLst/>
          </c:spPr>
          <c:invertIfNegative val="0"/>
          <c:dLbls>
            <c:dLbl>
              <c:idx val="0"/>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'Ark1'!$A$2</c:f>
              <c:numCache>
                <c:formatCode>General</c:formatCode>
                <c:ptCount val="1"/>
                <c:pt idx="0">
                  <c:v>2023</c:v>
                </c:pt>
              </c:numCache>
            </c:numRef>
          </c:cat>
          <c:val>
            <c:numRef>
              <c:f>'Ark1'!$C$2</c:f>
              <c:numCache>
                <c:formatCode>General</c:formatCode>
                <c:ptCount val="1"/>
                <c:pt idx="0">
                  <c:v>4100</c:v>
                </c:pt>
              </c:numCache>
            </c:numRef>
          </c:val>
        </c:ser>
        <c:dLbls>
          <c:showLegendKey val="0"/>
          <c:showVal val="0"/>
          <c:showCatName val="0"/>
          <c:showSerName val="0"/>
          <c:showPercent val="0"/>
          <c:showBubbleSize val="0"/>
        </c:dLbls>
        <c:gapWidth val="150"/>
        <c:overlap val="100"/>
        <c:axId val="800991200"/>
        <c:axId val="800989240"/>
      </c:barChart>
      <c:catAx>
        <c:axId val="80099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a-DK"/>
          </a:p>
        </c:txPr>
        <c:crossAx val="800989240"/>
        <c:crosses val="autoZero"/>
        <c:auto val="1"/>
        <c:lblAlgn val="ctr"/>
        <c:lblOffset val="100"/>
        <c:noMultiLvlLbl val="0"/>
      </c:catAx>
      <c:valAx>
        <c:axId val="800989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800991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solidFill>
      <a:schemeClr val="bg2"/>
    </a:solidFill>
    <a:ln>
      <a:noFill/>
    </a:ln>
    <a:effectLst/>
  </c:spPr>
  <c:txPr>
    <a:bodyPr/>
    <a:lstStyle/>
    <a:p>
      <a:pPr>
        <a:defRPr/>
      </a:pPr>
      <a:endParaRPr lang="da-DK"/>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76268-5CE8-436F-8727-6E4791263BAF}" type="datetimeFigureOut">
              <a:rPr lang="da-DK" smtClean="0"/>
              <a:t>30-01-2023</a:t>
            </a:fld>
            <a:endParaRPr lang="da-DK"/>
          </a:p>
        </p:txBody>
      </p:sp>
      <p:sp>
        <p:nvSpPr>
          <p:cNvPr id="4" name="Pladsholder til slidebille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3B4F2-37C6-456F-99B1-74C79381C6EC}" type="slidenum">
              <a:rPr lang="da-DK" smtClean="0"/>
              <a:t>‹nr.›</a:t>
            </a:fld>
            <a:endParaRPr lang="da-DK"/>
          </a:p>
        </p:txBody>
      </p:sp>
    </p:spTree>
    <p:extLst>
      <p:ext uri="{BB962C8B-B14F-4D97-AF65-F5344CB8AC3E}">
        <p14:creationId xmlns:p14="http://schemas.microsoft.com/office/powerpoint/2010/main" val="20947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1</a:t>
            </a:fld>
            <a:endParaRPr lang="da-DK"/>
          </a:p>
        </p:txBody>
      </p:sp>
    </p:spTree>
    <p:extLst>
      <p:ext uri="{BB962C8B-B14F-4D97-AF65-F5344CB8AC3E}">
        <p14:creationId xmlns:p14="http://schemas.microsoft.com/office/powerpoint/2010/main" val="120032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11</a:t>
            </a:fld>
            <a:endParaRPr lang="da-DK">
              <a:solidFill>
                <a:prstClr val="black"/>
              </a:solidFill>
            </a:endParaRPr>
          </a:p>
        </p:txBody>
      </p:sp>
    </p:spTree>
    <p:extLst>
      <p:ext uri="{BB962C8B-B14F-4D97-AF65-F5344CB8AC3E}">
        <p14:creationId xmlns:p14="http://schemas.microsoft.com/office/powerpoint/2010/main" val="44451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12</a:t>
            </a:fld>
            <a:endParaRPr lang="da-DK">
              <a:solidFill>
                <a:prstClr val="black"/>
              </a:solidFill>
            </a:endParaRPr>
          </a:p>
        </p:txBody>
      </p:sp>
    </p:spTree>
    <p:extLst>
      <p:ext uri="{BB962C8B-B14F-4D97-AF65-F5344CB8AC3E}">
        <p14:creationId xmlns:p14="http://schemas.microsoft.com/office/powerpoint/2010/main" val="133588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2400"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13</a:t>
            </a:fld>
            <a:endParaRPr lang="da-DK">
              <a:solidFill>
                <a:prstClr val="black"/>
              </a:solidFill>
            </a:endParaRPr>
          </a:p>
        </p:txBody>
      </p:sp>
    </p:spTree>
    <p:extLst>
      <p:ext uri="{BB962C8B-B14F-4D97-AF65-F5344CB8AC3E}">
        <p14:creationId xmlns:p14="http://schemas.microsoft.com/office/powerpoint/2010/main" val="25238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14</a:t>
            </a:fld>
            <a:endParaRPr lang="da-DK">
              <a:solidFill>
                <a:prstClr val="black"/>
              </a:solidFill>
            </a:endParaRPr>
          </a:p>
        </p:txBody>
      </p:sp>
    </p:spTree>
    <p:extLst>
      <p:ext uri="{BB962C8B-B14F-4D97-AF65-F5344CB8AC3E}">
        <p14:creationId xmlns:p14="http://schemas.microsoft.com/office/powerpoint/2010/main" val="165190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t>2</a:t>
            </a:fld>
            <a:endParaRPr lang="da-DK"/>
          </a:p>
        </p:txBody>
      </p:sp>
    </p:spTree>
    <p:extLst>
      <p:ext uri="{BB962C8B-B14F-4D97-AF65-F5344CB8AC3E}">
        <p14:creationId xmlns:p14="http://schemas.microsoft.com/office/powerpoint/2010/main" val="261211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4</a:t>
            </a:fld>
            <a:endParaRPr lang="da-DK">
              <a:solidFill>
                <a:prstClr val="black"/>
              </a:solidFill>
            </a:endParaRPr>
          </a:p>
        </p:txBody>
      </p:sp>
    </p:spTree>
    <p:extLst>
      <p:ext uri="{BB962C8B-B14F-4D97-AF65-F5344CB8AC3E}">
        <p14:creationId xmlns:p14="http://schemas.microsoft.com/office/powerpoint/2010/main" val="132678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5</a:t>
            </a:fld>
            <a:endParaRPr lang="da-DK">
              <a:solidFill>
                <a:prstClr val="black"/>
              </a:solidFill>
            </a:endParaRPr>
          </a:p>
        </p:txBody>
      </p:sp>
    </p:spTree>
    <p:extLst>
      <p:ext uri="{BB962C8B-B14F-4D97-AF65-F5344CB8AC3E}">
        <p14:creationId xmlns:p14="http://schemas.microsoft.com/office/powerpoint/2010/main" val="160685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6</a:t>
            </a:fld>
            <a:endParaRPr lang="da-DK">
              <a:solidFill>
                <a:prstClr val="black"/>
              </a:solidFill>
            </a:endParaRPr>
          </a:p>
        </p:txBody>
      </p:sp>
    </p:spTree>
    <p:extLst>
      <p:ext uri="{BB962C8B-B14F-4D97-AF65-F5344CB8AC3E}">
        <p14:creationId xmlns:p14="http://schemas.microsoft.com/office/powerpoint/2010/main" val="666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7</a:t>
            </a:fld>
            <a:endParaRPr lang="da-DK">
              <a:solidFill>
                <a:prstClr val="black"/>
              </a:solidFill>
            </a:endParaRPr>
          </a:p>
        </p:txBody>
      </p:sp>
    </p:spTree>
    <p:extLst>
      <p:ext uri="{BB962C8B-B14F-4D97-AF65-F5344CB8AC3E}">
        <p14:creationId xmlns:p14="http://schemas.microsoft.com/office/powerpoint/2010/main" val="423512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195780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aseline="0"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9</a:t>
            </a:fld>
            <a:endParaRPr lang="da-DK">
              <a:solidFill>
                <a:prstClr val="black"/>
              </a:solidFill>
            </a:endParaRPr>
          </a:p>
        </p:txBody>
      </p:sp>
    </p:spTree>
    <p:extLst>
      <p:ext uri="{BB962C8B-B14F-4D97-AF65-F5344CB8AC3E}">
        <p14:creationId xmlns:p14="http://schemas.microsoft.com/office/powerpoint/2010/main" val="12865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F6A3B4F2-37C6-456F-99B1-74C79381C6EC}" type="slidenum">
              <a:rPr lang="da-DK" smtClean="0">
                <a:solidFill>
                  <a:prstClr val="black"/>
                </a:solidFill>
              </a:rPr>
              <a:pPr/>
              <a:t>10</a:t>
            </a:fld>
            <a:endParaRPr lang="da-DK">
              <a:solidFill>
                <a:prstClr val="black"/>
              </a:solidFill>
            </a:endParaRPr>
          </a:p>
        </p:txBody>
      </p:sp>
    </p:spTree>
    <p:extLst>
      <p:ext uri="{BB962C8B-B14F-4D97-AF65-F5344CB8AC3E}">
        <p14:creationId xmlns:p14="http://schemas.microsoft.com/office/powerpoint/2010/main" val="515630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5195BB7A-1259-4DD7-B435-9EC04C7A882B}" type="datetime2">
              <a:rPr lang="da-DK" smtClean="0"/>
              <a:t>30. januar 2023</a:t>
            </a:fld>
            <a:endParaRPr lang="da-DK" dirty="0"/>
          </a:p>
        </p:txBody>
      </p:sp>
      <p:sp>
        <p:nvSpPr>
          <p:cNvPr id="9"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sp>
        <p:nvSpPr>
          <p:cNvPr id="2" name="Tekstfelt 1"/>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pic>
        <p:nvPicPr>
          <p:cNvPr id="26" name="Billede 25"/>
          <p:cNvPicPr>
            <a:picLocks noChangeAspect="1"/>
          </p:cNvPicPr>
          <p:nvPr userDrawn="1"/>
        </p:nvPicPr>
        <p:blipFill>
          <a:blip r:embed="rId2"/>
          <a:stretch>
            <a:fillRect/>
          </a:stretch>
        </p:blipFill>
        <p:spPr>
          <a:xfrm>
            <a:off x="-1715406" y="5778964"/>
            <a:ext cx="1567602" cy="1073383"/>
          </a:xfrm>
          <a:prstGeom prst="rect">
            <a:avLst/>
          </a:prstGeom>
        </p:spPr>
      </p:pic>
      <p:sp>
        <p:nvSpPr>
          <p:cNvPr id="23" name="Pladsholder til sidefod 22" hidden="1"/>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4" name="Pladsholder til slidenummer 23" hidden="1"/>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5" name="Picture 4">
            <a:extLst>
              <a:ext uri="{FF2B5EF4-FFF2-40B4-BE49-F238E27FC236}">
                <a16:creationId xmlns:a16="http://schemas.microsoft.com/office/drawing/2014/main" xmlns="" id="{704F1B78-7DDA-4948-89C5-A6930CD61633}"/>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7" name="Rectangle 6"/>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pic>
        <p:nvPicPr>
          <p:cNvPr id="7" name="Picture 6">
            <a:extLst>
              <a:ext uri="{FF2B5EF4-FFF2-40B4-BE49-F238E27FC236}">
                <a16:creationId xmlns:a16="http://schemas.microsoft.com/office/drawing/2014/main" xmlns="" id="{C91E4EEC-566D-43EC-894E-966F8EEFDF62}"/>
              </a:ext>
            </a:extLst>
          </p:cNvPr>
          <p:cNvPicPr>
            <a:picLocks noChangeAspect="1"/>
          </p:cNvPicPr>
          <p:nvPr userDrawn="1"/>
        </p:nvPicPr>
        <p:blipFill>
          <a:blip r:embed="rId4"/>
          <a:stretch>
            <a:fillRect/>
          </a:stretch>
        </p:blipFill>
        <p:spPr>
          <a:xfrm>
            <a:off x="-1520973" y="0"/>
            <a:ext cx="1376892" cy="1033434"/>
          </a:xfrm>
          <a:prstGeom prst="rect">
            <a:avLst/>
          </a:prstGeom>
        </p:spPr>
      </p:pic>
      <p:pic>
        <p:nvPicPr>
          <p:cNvPr id="6" name="Picture 5">
            <a:extLst>
              <a:ext uri="{FF2B5EF4-FFF2-40B4-BE49-F238E27FC236}">
                <a16:creationId xmlns:a16="http://schemas.microsoft.com/office/drawing/2014/main" xmlns="" id="{424A8B85-B929-4717-8A9C-BFF59E30B6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9008" y="340691"/>
            <a:ext cx="2924750" cy="696744"/>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2" name="Titel 1"/>
          <p:cNvSpPr>
            <a:spLocks noGrp="1"/>
          </p:cNvSpPr>
          <p:nvPr>
            <p:ph type="title"/>
          </p:nvPr>
        </p:nvSpPr>
        <p:spPr>
          <a:xfrm>
            <a:off x="649288" y="332656"/>
            <a:ext cx="10888662"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9288" y="1628776"/>
            <a:ext cx="10888662"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52B0C11E-6355-45DF-AA60-B76A1F6602B9}" type="datetime2">
              <a:rPr lang="da-DK" smtClean="0"/>
              <a:t>30. januar 2023</a:t>
            </a:fld>
            <a:endParaRPr lang="da-DK" dirty="0"/>
          </a:p>
        </p:txBody>
      </p:sp>
      <p:pic>
        <p:nvPicPr>
          <p:cNvPr id="10" name="Graphic 9">
            <a:extLst>
              <a:ext uri="{FF2B5EF4-FFF2-40B4-BE49-F238E27FC236}">
                <a16:creationId xmlns:a16="http://schemas.microsoft.com/office/drawing/2014/main" xmlns="" id="{A3CD9AAA-6439-4AA1-979A-DB0D41E77B8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26887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6981229"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698089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8023223" y="0"/>
            <a:ext cx="4165601" cy="6858000"/>
          </a:xfrm>
        </p:spPr>
        <p:txBody>
          <a:bodyPr tIns="612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21" name="Gruppe 20"/>
          <p:cNvGrpSpPr/>
          <p:nvPr userDrawn="1"/>
        </p:nvGrpSpPr>
        <p:grpSpPr>
          <a:xfrm>
            <a:off x="12188825" y="1941319"/>
            <a:ext cx="2032000" cy="2054444"/>
            <a:chOff x="9150825" y="2171823"/>
            <a:chExt cx="2032000" cy="2054444"/>
          </a:xfrm>
        </p:grpSpPr>
        <p:sp>
          <p:nvSpPr>
            <p:cNvPr id="22"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3"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uppe 78"/>
            <p:cNvGrpSpPr>
              <a:grpSpLocks/>
            </p:cNvGrpSpPr>
            <p:nvPr/>
          </p:nvGrpSpPr>
          <p:grpSpPr bwMode="auto">
            <a:xfrm>
              <a:off x="9305577" y="3846855"/>
              <a:ext cx="330145" cy="379412"/>
              <a:chOff x="1018031" y="5509431"/>
              <a:chExt cx="373412" cy="429121"/>
            </a:xfrm>
          </p:grpSpPr>
          <p:pic>
            <p:nvPicPr>
              <p:cNvPr id="25"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7" name="Gruppe 26"/>
          <p:cNvGrpSpPr/>
          <p:nvPr userDrawn="1"/>
        </p:nvGrpSpPr>
        <p:grpSpPr>
          <a:xfrm>
            <a:off x="-2405743" y="1204883"/>
            <a:ext cx="2405743" cy="2221782"/>
            <a:chOff x="-2405743" y="1655465"/>
            <a:chExt cx="2405743" cy="2221782"/>
          </a:xfrm>
        </p:grpSpPr>
        <p:pic>
          <p:nvPicPr>
            <p:cNvPr id="28" name="Billede 27"/>
            <p:cNvPicPr>
              <a:picLocks noChangeAspect="1"/>
            </p:cNvPicPr>
            <p:nvPr userDrawn="1"/>
          </p:nvPicPr>
          <p:blipFill>
            <a:blip r:embed="rId4"/>
            <a:stretch>
              <a:fillRect/>
            </a:stretch>
          </p:blipFill>
          <p:spPr>
            <a:xfrm>
              <a:off x="-1060701" y="3676062"/>
              <a:ext cx="920576" cy="201185"/>
            </a:xfrm>
            <a:prstGeom prst="rect">
              <a:avLst/>
            </a:prstGeom>
          </p:spPr>
        </p:pic>
        <p:sp>
          <p:nvSpPr>
            <p:cNvPr id="2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4FC18682-80EB-4189-A900-8D331AAA3BCD}" type="datetime2">
              <a:rPr lang="da-DK" smtClean="0"/>
              <a:t>30. januar 2023</a:t>
            </a:fld>
            <a:endParaRPr lang="da-DK" dirty="0"/>
          </a:p>
        </p:txBody>
      </p:sp>
    </p:spTree>
    <p:extLst>
      <p:ext uri="{BB962C8B-B14F-4D97-AF65-F5344CB8AC3E}">
        <p14:creationId xmlns:p14="http://schemas.microsoft.com/office/powerpoint/2010/main" val="425615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51600" y="311972"/>
            <a:ext cx="5351204"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51600" y="1195389"/>
            <a:ext cx="5350867"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362467" y="0"/>
            <a:ext cx="5826358"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25" name="Gruppe 24"/>
          <p:cNvGrpSpPr/>
          <p:nvPr userDrawn="1"/>
        </p:nvGrpSpPr>
        <p:grpSpPr>
          <a:xfrm>
            <a:off x="-2405743" y="1204883"/>
            <a:ext cx="2405743" cy="2221782"/>
            <a:chOff x="-2405743" y="1655465"/>
            <a:chExt cx="2405743" cy="2221782"/>
          </a:xfrm>
        </p:grpSpPr>
        <p:pic>
          <p:nvPicPr>
            <p:cNvPr id="26" name="Billede 25"/>
            <p:cNvPicPr>
              <a:picLocks noChangeAspect="1"/>
            </p:cNvPicPr>
            <p:nvPr userDrawn="1"/>
          </p:nvPicPr>
          <p:blipFill>
            <a:blip r:embed="rId4"/>
            <a:stretch>
              <a:fillRect/>
            </a:stretch>
          </p:blipFill>
          <p:spPr>
            <a:xfrm>
              <a:off x="-1060701" y="3676062"/>
              <a:ext cx="920576" cy="201185"/>
            </a:xfrm>
            <a:prstGeom prst="rect">
              <a:avLst/>
            </a:prstGeom>
          </p:spPr>
        </p:pic>
        <p:sp>
          <p:nvSpPr>
            <p:cNvPr id="2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AD59FC0A-D257-4F5D-9F7C-76921988799D}" type="datetime2">
              <a:rPr lang="da-DK" smtClean="0"/>
              <a:t>30. januar 2023</a:t>
            </a:fld>
            <a:endParaRPr lang="da-DK" dirty="0"/>
          </a:p>
        </p:txBody>
      </p:sp>
    </p:spTree>
    <p:extLst>
      <p:ext uri="{BB962C8B-B14F-4D97-AF65-F5344CB8AC3E}">
        <p14:creationId xmlns:p14="http://schemas.microsoft.com/office/powerpoint/2010/main" val="91246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3" name="Pladsholder til tekst 2"/>
          <p:cNvSpPr>
            <a:spLocks noGrp="1"/>
          </p:cNvSpPr>
          <p:nvPr>
            <p:ph type="body" sz="quarter" idx="14" hasCustomPrompt="1"/>
          </p:nvPr>
        </p:nvSpPr>
        <p:spPr>
          <a:xfrm>
            <a:off x="40549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4" name="Pladsholder til tekst 3"/>
          <p:cNvSpPr>
            <a:spLocks noGrp="1"/>
          </p:cNvSpPr>
          <p:nvPr>
            <p:ph type="body" sz="quarter" idx="15" hasCustomPrompt="1"/>
          </p:nvPr>
        </p:nvSpPr>
        <p:spPr>
          <a:xfrm>
            <a:off x="8127888" y="0"/>
            <a:ext cx="4078938" cy="6858000"/>
          </a:xfrm>
          <a:solidFill>
            <a:schemeClr val="accent2"/>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a:t>xx</a:t>
            </a:r>
          </a:p>
        </p:txBody>
      </p:sp>
      <p:sp>
        <p:nvSpPr>
          <p:cNvPr id="16"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40549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8127888" y="2179638"/>
            <a:ext cx="4078938"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D11B1FF6-5A0C-457C-BA70-27EB3D4F72AC}" type="datetime2">
              <a:rPr lang="da-DK" smtClean="0"/>
              <a:t>30. januar 2023</a:t>
            </a:fld>
            <a:endParaRPr lang="da-DK" dirty="0"/>
          </a:p>
        </p:txBody>
      </p:sp>
      <p:pic>
        <p:nvPicPr>
          <p:cNvPr id="7" name="Picture 6">
            <a:extLst>
              <a:ext uri="{FF2B5EF4-FFF2-40B4-BE49-F238E27FC236}">
                <a16:creationId xmlns:a16="http://schemas.microsoft.com/office/drawing/2014/main" xmlns="" id="{B903EE10-8FE2-41FD-8DD3-1CE168F27D8B}"/>
              </a:ext>
            </a:extLst>
          </p:cNvPr>
          <p:cNvPicPr>
            <a:picLocks noChangeAspect="1"/>
          </p:cNvPicPr>
          <p:nvPr userDrawn="1"/>
        </p:nvPicPr>
        <p:blipFill>
          <a:blip r:embed="rId2"/>
          <a:stretch>
            <a:fillRect/>
          </a:stretch>
        </p:blipFill>
        <p:spPr>
          <a:xfrm>
            <a:off x="-1523267" y="0"/>
            <a:ext cx="1382061" cy="1033433"/>
          </a:xfrm>
          <a:prstGeom prst="rect">
            <a:avLst/>
          </a:prstGeom>
        </p:spPr>
      </p:pic>
    </p:spTree>
    <p:extLst>
      <p:ext uri="{BB962C8B-B14F-4D97-AF65-F5344CB8AC3E}">
        <p14:creationId xmlns:p14="http://schemas.microsoft.com/office/powerpoint/2010/main" val="4158776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20" name="Gruppe 19"/>
          <p:cNvGrpSpPr/>
          <p:nvPr userDrawn="1"/>
        </p:nvGrpSpPr>
        <p:grpSpPr>
          <a:xfrm>
            <a:off x="12188825" y="1941319"/>
            <a:ext cx="2032000" cy="2054444"/>
            <a:chOff x="9150825" y="2171823"/>
            <a:chExt cx="2032000" cy="2054444"/>
          </a:xfrm>
        </p:grpSpPr>
        <p:sp>
          <p:nvSpPr>
            <p:cNvPr id="21"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2"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e 78"/>
            <p:cNvGrpSpPr>
              <a:grpSpLocks/>
            </p:cNvGrpSpPr>
            <p:nvPr/>
          </p:nvGrpSpPr>
          <p:grpSpPr bwMode="auto">
            <a:xfrm>
              <a:off x="9305577" y="3846855"/>
              <a:ext cx="330145" cy="379412"/>
              <a:chOff x="1018031" y="5509431"/>
              <a:chExt cx="373412" cy="429121"/>
            </a:xfrm>
          </p:grpSpPr>
          <p:pic>
            <p:nvPicPr>
              <p:cNvPr id="24"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5" name="Billed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0"/>
            <a:ext cx="1835919" cy="1033433"/>
          </a:xfrm>
          <a:prstGeom prst="rect">
            <a:avLst/>
          </a:prstGeom>
        </p:spPr>
      </p:pic>
      <p:sp>
        <p:nvSpPr>
          <p:cNvPr id="5" name="Pladsholder til dato 4" hidden="1"/>
          <p:cNvSpPr>
            <a:spLocks noGrp="1"/>
          </p:cNvSpPr>
          <p:nvPr>
            <p:ph type="dt" sz="half" idx="12"/>
          </p:nvPr>
        </p:nvSpPr>
        <p:spPr/>
        <p:txBody>
          <a:bodyPr/>
          <a:lstStyle/>
          <a:p>
            <a:fld id="{D9147D66-5DC4-4238-A660-DE5039844B2F}" type="datetime2">
              <a:rPr lang="da-DK" smtClean="0"/>
              <a:t>30. januar 2023</a:t>
            </a:fld>
            <a:endParaRPr lang="da-DK" dirty="0"/>
          </a:p>
        </p:txBody>
      </p:sp>
      <p:pic>
        <p:nvPicPr>
          <p:cNvPr id="6" name="Picture 5">
            <a:extLst>
              <a:ext uri="{FF2B5EF4-FFF2-40B4-BE49-F238E27FC236}">
                <a16:creationId xmlns:a16="http://schemas.microsoft.com/office/drawing/2014/main" xmlns="" id="{D0CD8719-DAE2-4D84-96EC-966E9CB43732}"/>
              </a:ext>
            </a:extLst>
          </p:cNvPr>
          <p:cNvPicPr>
            <a:picLocks noChangeAspect="1"/>
          </p:cNvPicPr>
          <p:nvPr userDrawn="1"/>
        </p:nvPicPr>
        <p:blipFill rotWithShape="1">
          <a:blip r:embed="rId5"/>
          <a:srcRect b="12647"/>
          <a:stretch/>
        </p:blipFill>
        <p:spPr>
          <a:xfrm>
            <a:off x="-1962102" y="0"/>
            <a:ext cx="495674" cy="908720"/>
          </a:xfrm>
          <a:prstGeom prst="rect">
            <a:avLst/>
          </a:prstGeom>
        </p:spPr>
      </p:pic>
    </p:spTree>
    <p:extLst>
      <p:ext uri="{BB962C8B-B14F-4D97-AF65-F5344CB8AC3E}">
        <p14:creationId xmlns:p14="http://schemas.microsoft.com/office/powerpoint/2010/main" val="132712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24243" y="0"/>
            <a:ext cx="4078938" cy="6858000"/>
          </a:xfrm>
          <a:solidFill>
            <a:schemeClr val="accent1"/>
          </a:solidFill>
          <a:ln>
            <a:noFill/>
          </a:ln>
        </p:spPr>
        <p:txBody>
          <a:bodyPr tIns="144000"/>
          <a:lstStyle>
            <a:lvl1pPr algn="ctr">
              <a:defRPr sz="13400" b="1">
                <a:solidFill>
                  <a:schemeClr val="bg2"/>
                </a:solidFill>
                <a:latin typeface="Arial Black" panose="020B0A04020102020204" pitchFamily="34" charset="0"/>
              </a:defRPr>
            </a:lvl1pPr>
          </a:lstStyle>
          <a:p>
            <a:pPr lvl="0"/>
            <a:r>
              <a:rPr lang="da-DK" dirty="0"/>
              <a:t>xx</a:t>
            </a:r>
          </a:p>
        </p:txBody>
      </p:sp>
      <p:sp>
        <p:nvSpPr>
          <p:cNvPr id="11" name="Pladsholder til tekst 4"/>
          <p:cNvSpPr>
            <a:spLocks noGrp="1"/>
          </p:cNvSpPr>
          <p:nvPr>
            <p:ph type="body" sz="quarter" idx="16"/>
          </p:nvPr>
        </p:nvSpPr>
        <p:spPr>
          <a:xfrm>
            <a:off x="-24243" y="2179638"/>
            <a:ext cx="4078938" cy="1897062"/>
          </a:xfrm>
        </p:spPr>
        <p:txBody>
          <a:bodyPr lIns="360000" rIns="360000"/>
          <a:lstStyle>
            <a:lvl1pPr>
              <a:lnSpc>
                <a:spcPct val="99000"/>
              </a:lnSpc>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055128" y="0"/>
            <a:ext cx="8133697"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a:t>Klik på ikonet og indsæt billede</a:t>
            </a:r>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19" name="Gruppe 18"/>
          <p:cNvGrpSpPr/>
          <p:nvPr userDrawn="1"/>
        </p:nvGrpSpPr>
        <p:grpSpPr>
          <a:xfrm>
            <a:off x="12188825" y="1941319"/>
            <a:ext cx="2032000" cy="2054444"/>
            <a:chOff x="9150825" y="2171823"/>
            <a:chExt cx="2032000" cy="2054444"/>
          </a:xfrm>
        </p:grpSpPr>
        <p:sp>
          <p:nvSpPr>
            <p:cNvPr id="20" name="TextBox 12"/>
            <p:cNvSpPr txBox="1">
              <a:spLocks noChangeArrowheads="1"/>
            </p:cNvSpPr>
            <p:nvPr/>
          </p:nvSpPr>
          <p:spPr bwMode="auto">
            <a:xfrm>
              <a:off x="9150825" y="2171823"/>
              <a:ext cx="20320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2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e 78"/>
            <p:cNvGrpSpPr>
              <a:grpSpLocks/>
            </p:cNvGrpSpPr>
            <p:nvPr/>
          </p:nvGrpSpPr>
          <p:grpSpPr bwMode="auto">
            <a:xfrm>
              <a:off x="9305577" y="3846855"/>
              <a:ext cx="330145" cy="379412"/>
              <a:chOff x="1018031" y="5509431"/>
              <a:chExt cx="373412" cy="429121"/>
            </a:xfrm>
          </p:grpSpPr>
          <p:pic>
            <p:nvPicPr>
              <p:cNvPr id="2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16" name="Billed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8362"/>
          <a:stretch/>
        </p:blipFill>
        <p:spPr>
          <a:xfrm>
            <a:off x="-1826468" y="0"/>
            <a:ext cx="1682387" cy="1033433"/>
          </a:xfrm>
          <a:prstGeom prst="rect">
            <a:avLst/>
          </a:prstGeom>
        </p:spPr>
      </p:pic>
      <p:sp>
        <p:nvSpPr>
          <p:cNvPr id="5" name="Pladsholder til dato 4" hidden="1"/>
          <p:cNvSpPr>
            <a:spLocks noGrp="1"/>
          </p:cNvSpPr>
          <p:nvPr>
            <p:ph type="dt" sz="half" idx="12"/>
          </p:nvPr>
        </p:nvSpPr>
        <p:spPr/>
        <p:txBody>
          <a:bodyPr/>
          <a:lstStyle/>
          <a:p>
            <a:fld id="{A700C891-996D-407F-BAA9-6CA12704B03B}" type="datetime2">
              <a:rPr lang="da-DK" smtClean="0"/>
              <a:t>30. januar 2023</a:t>
            </a:fld>
            <a:endParaRPr lang="da-DK" dirty="0"/>
          </a:p>
        </p:txBody>
      </p:sp>
      <p:pic>
        <p:nvPicPr>
          <p:cNvPr id="7" name="Picture 6">
            <a:extLst>
              <a:ext uri="{FF2B5EF4-FFF2-40B4-BE49-F238E27FC236}">
                <a16:creationId xmlns:a16="http://schemas.microsoft.com/office/drawing/2014/main" xmlns="" id="{1E4BAC4E-1327-4393-9F1C-2F3C7BFF66BC}"/>
              </a:ext>
            </a:extLst>
          </p:cNvPr>
          <p:cNvPicPr>
            <a:picLocks noChangeAspect="1"/>
          </p:cNvPicPr>
          <p:nvPr userDrawn="1"/>
        </p:nvPicPr>
        <p:blipFill>
          <a:blip r:embed="rId5"/>
          <a:stretch>
            <a:fillRect/>
          </a:stretch>
        </p:blipFill>
        <p:spPr>
          <a:xfrm>
            <a:off x="-1826468" y="0"/>
            <a:ext cx="458677" cy="1030831"/>
          </a:xfrm>
          <a:prstGeom prst="rect">
            <a:avLst/>
          </a:prstGeom>
        </p:spPr>
      </p:pic>
      <p:sp>
        <p:nvSpPr>
          <p:cNvPr id="17" name="Pladsholder logo">
            <a:extLst>
              <a:ext uri="{FF2B5EF4-FFF2-40B4-BE49-F238E27FC236}">
                <a16:creationId xmlns:a16="http://schemas.microsoft.com/office/drawing/2014/main" xmlns="" id="{1D226F10-EEE2-46ED-ABE6-245B9CEAEC6D}"/>
              </a:ext>
            </a:extLst>
          </p:cNvPr>
          <p:cNvSpPr>
            <a:spLocks noGrp="1"/>
          </p:cNvSpPr>
          <p:nvPr>
            <p:ph type="body" sz="quarter" idx="22" hasCustomPrompt="1"/>
          </p:nvPr>
        </p:nvSpPr>
        <p:spPr>
          <a:xfrm>
            <a:off x="655670" y="6378872"/>
            <a:ext cx="223200" cy="201600"/>
          </a:xfrm>
          <a:blipFill>
            <a:blip r:embed="rId6"/>
            <a:stretch>
              <a:fillRect/>
            </a:stretch>
          </a:blipFill>
        </p:spPr>
        <p:txBody>
          <a:bodyPr/>
          <a:lstStyle>
            <a:lvl1pPr>
              <a:defRPr sz="100" b="0">
                <a:solidFill>
                  <a:schemeClr val="bg1"/>
                </a:solidFill>
              </a:defRPr>
            </a:lvl1pPr>
          </a:lstStyle>
          <a:p>
            <a:pPr lvl="0"/>
            <a:r>
              <a:rPr lang="en-GB" dirty="0"/>
              <a:t>.</a:t>
            </a:r>
          </a:p>
        </p:txBody>
      </p:sp>
    </p:spTree>
    <p:extLst>
      <p:ext uri="{BB962C8B-B14F-4D97-AF65-F5344CB8AC3E}">
        <p14:creationId xmlns:p14="http://schemas.microsoft.com/office/powerpoint/2010/main" val="110742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4054944" y="0"/>
            <a:ext cx="813388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41468" cy="5770562"/>
          </a:xfrm>
        </p:spPr>
        <p:txBody>
          <a:bodyPr/>
          <a:lstStyle>
            <a:lvl1pPr>
              <a:lnSpc>
                <a:spcPct val="92000"/>
              </a:lnSpc>
              <a:defRPr sz="1800" baseline="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9" name="Pladsholder til indhold 2"/>
          <p:cNvSpPr>
            <a:spLocks noGrp="1"/>
          </p:cNvSpPr>
          <p:nvPr>
            <p:ph sz="quarter" idx="14" hasCustomPrompt="1"/>
          </p:nvPr>
        </p:nvSpPr>
        <p:spPr>
          <a:xfrm>
            <a:off x="4704230" y="1195389"/>
            <a:ext cx="683372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12" name="Gruppe 11"/>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2"/>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5" name="Pladsholder til dato 4" hidden="1"/>
          <p:cNvSpPr>
            <a:spLocks noGrp="1"/>
          </p:cNvSpPr>
          <p:nvPr>
            <p:ph type="dt" sz="half" idx="12"/>
          </p:nvPr>
        </p:nvSpPr>
        <p:spPr/>
        <p:txBody>
          <a:bodyPr/>
          <a:lstStyle/>
          <a:p>
            <a:fld id="{C76A064D-6B5F-48ED-8DC1-3C729E37ED57}" type="datetime2">
              <a:rPr lang="da-DK" smtClean="0"/>
              <a:t>30. januar 2023</a:t>
            </a:fld>
            <a:endParaRPr lang="da-DK" dirty="0"/>
          </a:p>
        </p:txBody>
      </p:sp>
      <p:pic>
        <p:nvPicPr>
          <p:cNvPr id="6" name="Picture 5">
            <a:extLst>
              <a:ext uri="{FF2B5EF4-FFF2-40B4-BE49-F238E27FC236}">
                <a16:creationId xmlns:a16="http://schemas.microsoft.com/office/drawing/2014/main" xmlns="" id="{352E7EFB-3D15-42E3-B98F-B53E047A4E0E}"/>
              </a:ext>
            </a:extLst>
          </p:cNvPr>
          <p:cNvPicPr>
            <a:picLocks noChangeAspect="1"/>
          </p:cNvPicPr>
          <p:nvPr userDrawn="1"/>
        </p:nvPicPr>
        <p:blipFill>
          <a:blip r:embed="rId3"/>
          <a:stretch>
            <a:fillRect/>
          </a:stretch>
        </p:blipFill>
        <p:spPr>
          <a:xfrm>
            <a:off x="-1521749" y="5825228"/>
            <a:ext cx="1377668" cy="1032772"/>
          </a:xfrm>
          <a:prstGeom prst="rect">
            <a:avLst/>
          </a:prstGeom>
        </p:spPr>
      </p:pic>
    </p:spTree>
    <p:extLst>
      <p:ext uri="{BB962C8B-B14F-4D97-AF65-F5344CB8AC3E}">
        <p14:creationId xmlns:p14="http://schemas.microsoft.com/office/powerpoint/2010/main" val="114155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hasCustomPrompt="1"/>
          </p:nvPr>
        </p:nvSpPr>
        <p:spPr>
          <a:xfrm>
            <a:off x="651600" y="311151"/>
            <a:ext cx="3136418" cy="5770562"/>
          </a:xfrm>
        </p:spPr>
        <p:txBody>
          <a:bodyPr/>
          <a:lstStyle>
            <a:lvl1pPr>
              <a:lnSpc>
                <a:spcPct val="92000"/>
              </a:lnSpc>
              <a:defRPr sz="1800">
                <a:solidFill>
                  <a:schemeClr val="tx1"/>
                </a:solidFill>
              </a:defRPr>
            </a:lvl1pPr>
            <a:lvl2pPr marL="0" indent="0">
              <a:lnSpc>
                <a:spcPct val="92000"/>
              </a:lnSpc>
              <a:buFont typeface="Arial" panose="020B0604020202020204" pitchFamily="34" charset="0"/>
              <a:buChar char="​"/>
              <a:defRPr sz="1800">
                <a:solidFill>
                  <a:schemeClr val="accent1"/>
                </a:solidFill>
              </a:defRPr>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a:t>Klik for at tilføje tekst - Grøn tekst får du ved at bruge TAB-knappen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a:p>
            <a:pPr lvl="4"/>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lvl1pPr>
            <a:lvl2pPr>
              <a:lnSpc>
                <a:spcPct val="92000"/>
              </a:lnSpc>
              <a:defRPr sz="1800"/>
            </a:lvl2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grpSp>
        <p:nvGrpSpPr>
          <p:cNvPr id="14" name="Gruppe 13"/>
          <p:cNvGrpSpPr/>
          <p:nvPr userDrawn="1"/>
        </p:nvGrpSpPr>
        <p:grpSpPr>
          <a:xfrm>
            <a:off x="-2405743" y="311151"/>
            <a:ext cx="2405743" cy="2052668"/>
            <a:chOff x="-2405743" y="1655465"/>
            <a:chExt cx="2405743" cy="2052668"/>
          </a:xfrm>
        </p:grpSpPr>
        <p:pic>
          <p:nvPicPr>
            <p:cNvPr id="15" name="Billede 14"/>
            <p:cNvPicPr>
              <a:picLocks noChangeAspect="1"/>
            </p:cNvPicPr>
            <p:nvPr userDrawn="1"/>
          </p:nvPicPr>
          <p:blipFill>
            <a:blip r:embed="rId2"/>
            <a:stretch>
              <a:fillRect/>
            </a:stretch>
          </p:blipFill>
          <p:spPr>
            <a:xfrm>
              <a:off x="-1060701" y="3506948"/>
              <a:ext cx="920576" cy="201185"/>
            </a:xfrm>
            <a:prstGeom prst="rect">
              <a:avLst/>
            </a:prstGeom>
          </p:spPr>
        </p:pic>
        <p:sp>
          <p:nvSpPr>
            <p:cNvPr id="16"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sort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Tekst grøn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5" name="Pladsholder til dato 4" hidden="1"/>
          <p:cNvSpPr>
            <a:spLocks noGrp="1"/>
          </p:cNvSpPr>
          <p:nvPr>
            <p:ph type="dt" sz="half" idx="12"/>
          </p:nvPr>
        </p:nvSpPr>
        <p:spPr/>
        <p:txBody>
          <a:bodyPr/>
          <a:lstStyle/>
          <a:p>
            <a:fld id="{18CA9C0A-81F0-4D18-954C-87C09AEC253D}" type="datetime2">
              <a:rPr lang="da-DK" smtClean="0"/>
              <a:t>30. januar 2023</a:t>
            </a:fld>
            <a:endParaRPr lang="da-DK" dirty="0"/>
          </a:p>
        </p:txBody>
      </p:sp>
      <p:pic>
        <p:nvPicPr>
          <p:cNvPr id="6" name="Picture 5">
            <a:extLst>
              <a:ext uri="{FF2B5EF4-FFF2-40B4-BE49-F238E27FC236}">
                <a16:creationId xmlns:a16="http://schemas.microsoft.com/office/drawing/2014/main" xmlns="" id="{8A199D9C-0F5F-48B6-9DF0-C24925AB1EB3}"/>
              </a:ext>
            </a:extLst>
          </p:cNvPr>
          <p:cNvPicPr>
            <a:picLocks noChangeAspect="1"/>
          </p:cNvPicPr>
          <p:nvPr userDrawn="1"/>
        </p:nvPicPr>
        <p:blipFill>
          <a:blip r:embed="rId3"/>
          <a:stretch>
            <a:fillRect/>
          </a:stretch>
        </p:blipFill>
        <p:spPr>
          <a:xfrm>
            <a:off x="-1524229" y="5824566"/>
            <a:ext cx="1380147" cy="1033434"/>
          </a:xfrm>
          <a:prstGeom prst="rect">
            <a:avLst/>
          </a:prstGeom>
        </p:spPr>
      </p:pic>
      <p:pic>
        <p:nvPicPr>
          <p:cNvPr id="13" name="Graphic 12">
            <a:extLst>
              <a:ext uri="{FF2B5EF4-FFF2-40B4-BE49-F238E27FC236}">
                <a16:creationId xmlns:a16="http://schemas.microsoft.com/office/drawing/2014/main" xmlns="" id="{2E4FE88A-4BBC-4FC8-A1E4-B20B5E06755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641841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7" name="Pladsholder til tekst 1"/>
          <p:cNvSpPr>
            <a:spLocks noGrp="1"/>
          </p:cNvSpPr>
          <p:nvPr>
            <p:ph type="body" sz="quarter" idx="13"/>
          </p:nvPr>
        </p:nvSpPr>
        <p:spPr>
          <a:xfrm>
            <a:off x="651600" y="311151"/>
            <a:ext cx="3141468" cy="5770562"/>
          </a:xfrm>
        </p:spPr>
        <p:txBody>
          <a:bodyPr/>
          <a:lstStyle>
            <a:lvl1pPr>
              <a:lnSpc>
                <a:spcPct val="92000"/>
              </a:lnSpc>
              <a:defRPr sz="1800">
                <a:solidFill>
                  <a:schemeClr val="bg1"/>
                </a:solidFill>
              </a:defRPr>
            </a:lvl1pPr>
            <a:lvl2pPr marL="216000" indent="-216000">
              <a:lnSpc>
                <a:spcPct val="92000"/>
              </a:lnSpc>
              <a:buFont typeface="Arial" panose="020B0604020202020204" pitchFamily="34" charset="0"/>
              <a:buChar char="•"/>
              <a:defRPr sz="1800">
                <a:solidFill>
                  <a:schemeClr val="bg1"/>
                </a:solidFill>
              </a:defRPr>
            </a:lvl2pPr>
            <a:lvl3pPr marL="216000" indent="-216000">
              <a:buFont typeface="Arial" panose="020B0604020202020204" pitchFamily="34" charset="0"/>
              <a:buChar char="•"/>
              <a:defRPr>
                <a:solidFill>
                  <a:schemeClr val="bg1"/>
                </a:solidFill>
              </a:defRPr>
            </a:lvl3pPr>
            <a:lvl4pPr marL="432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705200" y="1195389"/>
            <a:ext cx="6832800" cy="4886325"/>
          </a:xfrm>
          <a:noFill/>
        </p:spPr>
        <p:txBody>
          <a:bodyPr lIns="0" tIns="0"/>
          <a:lstStyle>
            <a:lvl1pPr>
              <a:lnSpc>
                <a:spcPct val="92000"/>
              </a:lnSpc>
              <a:defRPr sz="1800">
                <a:solidFill>
                  <a:schemeClr val="bg1"/>
                </a:solidFill>
              </a:defRPr>
            </a:lvl1pPr>
            <a:lvl2pPr>
              <a:lnSpc>
                <a:spcPct val="92000"/>
              </a:lnSpc>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hvid</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5" name="Pladsholder til dato 4" hidden="1"/>
          <p:cNvSpPr>
            <a:spLocks noGrp="1"/>
          </p:cNvSpPr>
          <p:nvPr>
            <p:ph type="dt" sz="half" idx="12"/>
          </p:nvPr>
        </p:nvSpPr>
        <p:spPr/>
        <p:txBody>
          <a:bodyPr/>
          <a:lstStyle/>
          <a:p>
            <a:fld id="{526C0AFB-B0F7-433B-9374-36A83C400DD2}" type="datetime2">
              <a:rPr lang="da-DK" smtClean="0"/>
              <a:t>30. januar 2023</a:t>
            </a:fld>
            <a:endParaRPr lang="da-DK" dirty="0"/>
          </a:p>
        </p:txBody>
      </p:sp>
      <p:pic>
        <p:nvPicPr>
          <p:cNvPr id="6" name="Picture 5">
            <a:extLst>
              <a:ext uri="{FF2B5EF4-FFF2-40B4-BE49-F238E27FC236}">
                <a16:creationId xmlns:a16="http://schemas.microsoft.com/office/drawing/2014/main" xmlns="" id="{A17E118B-191F-4DCA-A076-C47876DB5979}"/>
              </a:ext>
            </a:extLst>
          </p:cNvPr>
          <p:cNvPicPr>
            <a:picLocks noChangeAspect="1"/>
          </p:cNvPicPr>
          <p:nvPr userDrawn="1"/>
        </p:nvPicPr>
        <p:blipFill>
          <a:blip r:embed="rId3"/>
          <a:stretch>
            <a:fillRect/>
          </a:stretch>
        </p:blipFill>
        <p:spPr>
          <a:xfrm>
            <a:off x="-1521750" y="5824030"/>
            <a:ext cx="1377668" cy="1033969"/>
          </a:xfrm>
          <a:prstGeom prst="rect">
            <a:avLst/>
          </a:prstGeom>
        </p:spPr>
      </p:pic>
      <p:pic>
        <p:nvPicPr>
          <p:cNvPr id="15" name="Graphic 14">
            <a:extLst>
              <a:ext uri="{FF2B5EF4-FFF2-40B4-BE49-F238E27FC236}">
                <a16:creationId xmlns:a16="http://schemas.microsoft.com/office/drawing/2014/main" xmlns="" id="{207D924F-8A1F-4AE0-B2F8-7775DD4A1EA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169949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9289" y="311151"/>
            <a:ext cx="4293296"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5806678" y="311151"/>
            <a:ext cx="5731271" cy="5770563"/>
          </a:xfrm>
          <a:noFill/>
        </p:spPr>
        <p:txBody>
          <a:bodyPr lIns="0" tIns="0"/>
          <a:lstStyle>
            <a:lvl1pPr>
              <a:defRPr/>
            </a:lvl1pPr>
            <a:lvl5pPr>
              <a:defRPr/>
            </a:lvl5pPr>
          </a:lstStyle>
          <a:p>
            <a:pPr lvl="0"/>
            <a:r>
              <a:rPr lang="da-DK" dirty="0"/>
              <a:t>Klik og indsæt diagram eller tabel</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a:p>
            <a:pPr lvl="4"/>
            <a:endParaRPr lang="da-DK" dirty="0"/>
          </a:p>
        </p:txBody>
      </p:sp>
      <p:sp>
        <p:nvSpPr>
          <p:cNvPr id="3" name="Pladsholder til sidefod 2"/>
          <p:cNvSpPr>
            <a:spLocks noGrp="1"/>
          </p:cNvSpPr>
          <p:nvPr>
            <p:ph type="ftr" sz="quarter" idx="10"/>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4BF6328A-8AB7-4598-9191-5ACEA1C55D21}" type="datetime2">
              <a:rPr lang="da-DK" smtClean="0"/>
              <a:t>30. januar 2023</a:t>
            </a:fld>
            <a:endParaRPr lang="da-DK" dirty="0"/>
          </a:p>
        </p:txBody>
      </p:sp>
      <p:pic>
        <p:nvPicPr>
          <p:cNvPr id="6" name="Picture 5">
            <a:extLst>
              <a:ext uri="{FF2B5EF4-FFF2-40B4-BE49-F238E27FC236}">
                <a16:creationId xmlns:a16="http://schemas.microsoft.com/office/drawing/2014/main" xmlns="" id="{4C920EAB-35B4-4696-A32D-92CCC346C6DD}"/>
              </a:ext>
            </a:extLst>
          </p:cNvPr>
          <p:cNvPicPr>
            <a:picLocks noChangeAspect="1"/>
          </p:cNvPicPr>
          <p:nvPr userDrawn="1"/>
        </p:nvPicPr>
        <p:blipFill>
          <a:blip r:embed="rId2"/>
          <a:stretch>
            <a:fillRect/>
          </a:stretch>
        </p:blipFill>
        <p:spPr>
          <a:xfrm>
            <a:off x="-1521749" y="0"/>
            <a:ext cx="1377668" cy="1033251"/>
          </a:xfrm>
          <a:prstGeom prst="rect">
            <a:avLst/>
          </a:prstGeom>
        </p:spPr>
      </p:pic>
    </p:spTree>
    <p:extLst>
      <p:ext uri="{BB962C8B-B14F-4D97-AF65-F5344CB8AC3E}">
        <p14:creationId xmlns:p14="http://schemas.microsoft.com/office/powerpoint/2010/main" val="279149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s II">
    <p:spTree>
      <p:nvGrpSpPr>
        <p:cNvPr id="1" name=""/>
        <p:cNvGrpSpPr/>
        <p:nvPr/>
      </p:nvGrpSpPr>
      <p:grpSpPr>
        <a:xfrm>
          <a:off x="0" y="0"/>
          <a:ext cx="0" cy="0"/>
          <a:chOff x="0" y="0"/>
          <a:chExt cx="0" cy="0"/>
        </a:xfrm>
      </p:grpSpPr>
      <p:sp>
        <p:nvSpPr>
          <p:cNvPr id="14" name="Rektangel baggrund"/>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800" dirty="0" err="1"/>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18"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2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FAA241A8-C227-4FB3-8192-4208465C60E7}" type="datetime2">
              <a:rPr lang="en-GB" smtClean="0"/>
              <a:pPr marL="0" indent="0">
                <a:lnSpc>
                  <a:spcPct val="93000"/>
                </a:lnSpc>
                <a:buFont typeface="Arial" panose="020B0604020202020204" pitchFamily="34" charset="0"/>
                <a:buChar char="​"/>
              </a:pPr>
              <a:t>Monday, 30 January 2023</a:t>
            </a:fld>
            <a:endParaRPr lang="en-GB" dirty="0"/>
          </a:p>
        </p:txBody>
      </p:sp>
      <p:sp>
        <p:nvSpPr>
          <p:cNvPr id="21"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sp>
        <p:nvSpPr>
          <p:cNvPr id="17" name="Pladsholder til sidefod 22" hidden="1">
            <a:extLst>
              <a:ext uri="{FF2B5EF4-FFF2-40B4-BE49-F238E27FC236}">
                <a16:creationId xmlns:a16="http://schemas.microsoft.com/office/drawing/2014/main" xmlns="" id="{4412145B-B87B-4019-AD1F-E9982BDB1DE7}"/>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19" name="Pladsholder til slidenummer 23" hidden="1">
            <a:extLst>
              <a:ext uri="{FF2B5EF4-FFF2-40B4-BE49-F238E27FC236}">
                <a16:creationId xmlns:a16="http://schemas.microsoft.com/office/drawing/2014/main" xmlns="" id="{8C7A26F4-8240-4595-AF0B-DAD6F98445DC}"/>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13" name="Billede 25">
            <a:extLst>
              <a:ext uri="{FF2B5EF4-FFF2-40B4-BE49-F238E27FC236}">
                <a16:creationId xmlns:a16="http://schemas.microsoft.com/office/drawing/2014/main" xmlns="" id="{6D2919DD-CFBE-4659-99A0-FD62EF2D0533}"/>
              </a:ext>
            </a:extLst>
          </p:cNvPr>
          <p:cNvPicPr>
            <a:picLocks noChangeAspect="1"/>
          </p:cNvPicPr>
          <p:nvPr userDrawn="1"/>
        </p:nvPicPr>
        <p:blipFill>
          <a:blip r:embed="rId2"/>
          <a:stretch>
            <a:fillRect/>
          </a:stretch>
        </p:blipFill>
        <p:spPr>
          <a:xfrm>
            <a:off x="-1715406" y="5778964"/>
            <a:ext cx="1567602" cy="1073383"/>
          </a:xfrm>
          <a:prstGeom prst="rect">
            <a:avLst/>
          </a:prstGeom>
        </p:spPr>
      </p:pic>
      <p:pic>
        <p:nvPicPr>
          <p:cNvPr id="20" name="Picture 19">
            <a:extLst>
              <a:ext uri="{FF2B5EF4-FFF2-40B4-BE49-F238E27FC236}">
                <a16:creationId xmlns:a16="http://schemas.microsoft.com/office/drawing/2014/main" xmlns="" id="{7D30E1A7-55FB-46DC-A37D-FAD5939C566E}"/>
              </a:ext>
            </a:extLst>
          </p:cNvPr>
          <p:cNvPicPr>
            <a:picLocks noChangeAspect="1"/>
          </p:cNvPicPr>
          <p:nvPr userDrawn="1"/>
        </p:nvPicPr>
        <p:blipFill>
          <a:blip r:embed="rId3"/>
          <a:stretch>
            <a:fillRect/>
          </a:stretch>
        </p:blipFill>
        <p:spPr>
          <a:xfrm>
            <a:off x="-1715405" y="6004143"/>
            <a:ext cx="1567602" cy="984609"/>
          </a:xfrm>
          <a:prstGeom prst="rect">
            <a:avLst/>
          </a:prstGeom>
        </p:spPr>
      </p:pic>
      <p:sp>
        <p:nvSpPr>
          <p:cNvPr id="23" name="Rectangle 6">
            <a:extLst>
              <a:ext uri="{FF2B5EF4-FFF2-40B4-BE49-F238E27FC236}">
                <a16:creationId xmlns:a16="http://schemas.microsoft.com/office/drawing/2014/main" xmlns="" id="{1C16679B-55B2-45F5-A2AD-200ED1CEE6B2}"/>
              </a:ext>
            </a:extLst>
          </p:cNvPr>
          <p:cNvSpPr/>
          <p:nvPr userDrawn="1"/>
        </p:nvSpPr>
        <p:spPr>
          <a:xfrm>
            <a:off x="-1399201" y="6006008"/>
            <a:ext cx="1233601"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pic>
        <p:nvPicPr>
          <p:cNvPr id="24" name="Picture 23">
            <a:extLst>
              <a:ext uri="{FF2B5EF4-FFF2-40B4-BE49-F238E27FC236}">
                <a16:creationId xmlns:a16="http://schemas.microsoft.com/office/drawing/2014/main" xmlns="" id="{1D9842A4-A96F-4AAA-8FB6-774C0C82ACA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994572" y="340691"/>
            <a:ext cx="2753621" cy="696744"/>
          </a:xfrm>
          <a:prstGeom prst="rect">
            <a:avLst/>
          </a:prstGeom>
        </p:spPr>
      </p:pic>
    </p:spTree>
    <p:extLst>
      <p:ext uri="{BB962C8B-B14F-4D97-AF65-F5344CB8AC3E}">
        <p14:creationId xmlns:p14="http://schemas.microsoft.com/office/powerpoint/2010/main" val="2600702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4" name="Pladsholder til sidefod 3"/>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
        <p:nvSpPr>
          <p:cNvPr id="6" name="Pladsholder til dato 3" hidden="1">
            <a:extLst>
              <a:ext uri="{FF2B5EF4-FFF2-40B4-BE49-F238E27FC236}">
                <a16:creationId xmlns:a16="http://schemas.microsoft.com/office/drawing/2014/main" xmlns="" id="{7387C4E4-348E-4A05-AB2B-AE486614247D}"/>
              </a:ext>
            </a:extLst>
          </p:cNvPr>
          <p:cNvSpPr>
            <a:spLocks noGrp="1"/>
          </p:cNvSpPr>
          <p:nvPr>
            <p:ph type="dt" sz="half" idx="18"/>
          </p:nvPr>
        </p:nvSpPr>
        <p:spPr>
          <a:xfrm>
            <a:off x="0" y="6858000"/>
            <a:ext cx="0" cy="0"/>
          </a:xfrm>
        </p:spPr>
        <p:txBody>
          <a:bodyPr/>
          <a:lstStyle>
            <a:lvl1pPr>
              <a:defRPr sz="100">
                <a:noFill/>
              </a:defRPr>
            </a:lvl1pPr>
          </a:lstStyle>
          <a:p>
            <a:fld id="{890F97D7-FC65-4263-9F9B-954BE3A886AB}" type="datetime2">
              <a:rPr lang="da-DK" smtClean="0"/>
              <a:t>30. januar 2023</a:t>
            </a:fld>
            <a:endParaRPr lang="da-DK" dirty="0"/>
          </a:p>
        </p:txBody>
      </p:sp>
    </p:spTree>
    <p:extLst>
      <p:ext uri="{BB962C8B-B14F-4D97-AF65-F5344CB8AC3E}">
        <p14:creationId xmlns:p14="http://schemas.microsoft.com/office/powerpoint/2010/main" val="374038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
        <p:nvSpPr>
          <p:cNvPr id="5" name="Pladsholder til dato 3" hidden="1">
            <a:extLst>
              <a:ext uri="{FF2B5EF4-FFF2-40B4-BE49-F238E27FC236}">
                <a16:creationId xmlns:a16="http://schemas.microsoft.com/office/drawing/2014/main" xmlns="" id="{0C165B80-131C-47FA-A4CF-3EB1919AA868}"/>
              </a:ext>
            </a:extLst>
          </p:cNvPr>
          <p:cNvSpPr>
            <a:spLocks noGrp="1"/>
          </p:cNvSpPr>
          <p:nvPr>
            <p:ph type="dt" sz="half" idx="18"/>
          </p:nvPr>
        </p:nvSpPr>
        <p:spPr>
          <a:xfrm>
            <a:off x="0" y="6858000"/>
            <a:ext cx="0" cy="0"/>
          </a:xfrm>
        </p:spPr>
        <p:txBody>
          <a:bodyPr/>
          <a:lstStyle>
            <a:lvl1pPr>
              <a:defRPr sz="100">
                <a:noFill/>
              </a:defRPr>
            </a:lvl1pPr>
          </a:lstStyle>
          <a:p>
            <a:fld id="{0B731C92-6772-426C-8CF2-2700360B945E}" type="datetime2">
              <a:rPr lang="da-DK" smtClean="0"/>
              <a:t>30. januar 2023</a:t>
            </a:fld>
            <a:endParaRPr lang="da-DK" dirty="0"/>
          </a:p>
        </p:txBody>
      </p:sp>
    </p:spTree>
    <p:extLst>
      <p:ext uri="{BB962C8B-B14F-4D97-AF65-F5344CB8AC3E}">
        <p14:creationId xmlns:p14="http://schemas.microsoft.com/office/powerpoint/2010/main" val="231861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mørkt billede, via fanen Indsæt, Billeder</a:t>
            </a:r>
          </a:p>
        </p:txBody>
      </p:sp>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0"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1"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2"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6581EEEB-BA33-4D75-8D56-709DACD17B4A}" type="datetime2">
              <a:rPr lang="da-DK" smtClean="0"/>
              <a:t>30. januar 2023</a:t>
            </a:fld>
            <a:endParaRPr lang="da-DK" dirty="0"/>
          </a:p>
        </p:txBody>
      </p:sp>
      <p:sp>
        <p:nvSpPr>
          <p:cNvPr id="3" name="Pladsholder logo"/>
          <p:cNvSpPr>
            <a:spLocks noGrp="1"/>
          </p:cNvSpPr>
          <p:nvPr>
            <p:ph type="body" sz="quarter" idx="18" hasCustomPrompt="1"/>
          </p:nvPr>
        </p:nvSpPr>
        <p:spPr>
          <a:xfrm>
            <a:off x="8994571" y="340691"/>
            <a:ext cx="2753621" cy="657529"/>
          </a:xfrm>
          <a:blipFill>
            <a:blip r:embed="rId2"/>
            <a:stretch>
              <a:fillRect/>
            </a:stretch>
          </a:blipFill>
        </p:spPr>
        <p:txBody>
          <a:bodyPr/>
          <a:lstStyle>
            <a:lvl1pPr>
              <a:defRPr sz="100" b="0">
                <a:solidFill>
                  <a:schemeClr val="tx1"/>
                </a:solidFill>
              </a:defRPr>
            </a:lvl1pPr>
          </a:lstStyle>
          <a:p>
            <a:pPr lvl="0"/>
            <a:r>
              <a:rPr lang="da-DK" dirty="0"/>
              <a:t>.</a:t>
            </a:r>
          </a:p>
        </p:txBody>
      </p:sp>
      <p:pic>
        <p:nvPicPr>
          <p:cNvPr id="29" name="Billed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0000" y="0"/>
            <a:ext cx="1842994" cy="1037416"/>
          </a:xfrm>
          <a:prstGeom prst="rect">
            <a:avLst/>
          </a:prstGeom>
        </p:spPr>
      </p:pic>
      <p:sp>
        <p:nvSpPr>
          <p:cNvPr id="38"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grpSp>
        <p:nvGrpSpPr>
          <p:cNvPr id="41" name="Gruppe 40"/>
          <p:cNvGrpSpPr/>
          <p:nvPr userDrawn="1"/>
        </p:nvGrpSpPr>
        <p:grpSpPr>
          <a:xfrm>
            <a:off x="12188825" y="1941319"/>
            <a:ext cx="2032000" cy="3185487"/>
            <a:chOff x="9150825" y="2171823"/>
            <a:chExt cx="2032000" cy="3185487"/>
          </a:xfrm>
        </p:grpSpPr>
        <p:sp>
          <p:nvSpPr>
            <p:cNvPr id="42"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3"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6" name="Tekstfelt 25"/>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
        <p:nvSpPr>
          <p:cNvPr id="25" name="Pladsholder til sidefod 22" hidden="1">
            <a:extLst>
              <a:ext uri="{FF2B5EF4-FFF2-40B4-BE49-F238E27FC236}">
                <a16:creationId xmlns:a16="http://schemas.microsoft.com/office/drawing/2014/main" xmlns="" id="{87241225-E08A-4E82-BB6B-5BEF03C126C5}"/>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7" name="Pladsholder til slidenummer 23" hidden="1">
            <a:extLst>
              <a:ext uri="{FF2B5EF4-FFF2-40B4-BE49-F238E27FC236}">
                <a16:creationId xmlns:a16="http://schemas.microsoft.com/office/drawing/2014/main" xmlns="" id="{8FFF6392-DAD1-4FC3-8BDC-AC2FA8DF6290}"/>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9DBB6DF3-243E-437C-AEC3-268C98AF1BF5}"/>
              </a:ext>
            </a:extLst>
          </p:cNvPr>
          <p:cNvPicPr>
            <a:picLocks noChangeAspect="1"/>
          </p:cNvPicPr>
          <p:nvPr userDrawn="1"/>
        </p:nvPicPr>
        <p:blipFill>
          <a:blip r:embed="rId6"/>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F486F434-0ED5-46D6-B947-68E70F33C280}"/>
              </a:ext>
            </a:extLst>
          </p:cNvPr>
          <p:cNvPicPr>
            <a:picLocks noChangeAspect="1"/>
          </p:cNvPicPr>
          <p:nvPr userDrawn="1"/>
        </p:nvPicPr>
        <p:blipFill>
          <a:blip r:embed="rId7"/>
          <a:stretch>
            <a:fillRect/>
          </a:stretch>
        </p:blipFill>
        <p:spPr>
          <a:xfrm>
            <a:off x="-1715405" y="6004143"/>
            <a:ext cx="1567602" cy="984609"/>
          </a:xfrm>
          <a:prstGeom prst="rect">
            <a:avLst/>
          </a:prstGeom>
        </p:spPr>
      </p:pic>
      <p:sp>
        <p:nvSpPr>
          <p:cNvPr id="33" name="Rectangle 6">
            <a:extLst>
              <a:ext uri="{FF2B5EF4-FFF2-40B4-BE49-F238E27FC236}">
                <a16:creationId xmlns:a16="http://schemas.microsoft.com/office/drawing/2014/main" xmlns="" id="{61E2ADAC-0DCD-405A-A175-FB07874A4754}"/>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spTree>
    <p:extLst>
      <p:ext uri="{BB962C8B-B14F-4D97-AF65-F5344CB8AC3E}">
        <p14:creationId xmlns:p14="http://schemas.microsoft.com/office/powerpoint/2010/main" val="368458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a:t>
            </a:r>
          </a:p>
        </p:txBody>
      </p:sp>
      <p:sp>
        <p:nvSpPr>
          <p:cNvPr id="11" name="Pladsholder til tekst 1"/>
          <p:cNvSpPr>
            <a:spLocks noGrp="1"/>
          </p:cNvSpPr>
          <p:nvPr>
            <p:ph type="body" sz="quarter" idx="10"/>
          </p:nvPr>
        </p:nvSpPr>
        <p:spPr>
          <a:xfrm>
            <a:off x="651600" y="2348880"/>
            <a:ext cx="87120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pic>
        <p:nvPicPr>
          <p:cNvPr id="25" name="Billed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999" y="1475"/>
            <a:ext cx="1849343" cy="1040990"/>
          </a:xfrm>
          <a:prstGeom prst="rect">
            <a:avLst/>
          </a:prstGeom>
        </p:spPr>
      </p:pic>
      <p:sp>
        <p:nvSpPr>
          <p:cNvPr id="27" name="Pladsholder til tekst 2"/>
          <p:cNvSpPr>
            <a:spLocks noGrp="1"/>
          </p:cNvSpPr>
          <p:nvPr>
            <p:ph type="body" sz="quarter" idx="11" hasCustomPrompt="1"/>
          </p:nvPr>
        </p:nvSpPr>
        <p:spPr>
          <a:xfrm>
            <a:off x="9578152" y="5229200"/>
            <a:ext cx="2250673" cy="544232"/>
          </a:xfrm>
        </p:spPr>
        <p:txBody>
          <a:bodyPr anchor="b" anchorCtr="0"/>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Sted/event</a:t>
            </a:r>
          </a:p>
        </p:txBody>
      </p:sp>
      <p:sp>
        <p:nvSpPr>
          <p:cNvPr id="34" name="Pladsholder til tekst 4"/>
          <p:cNvSpPr>
            <a:spLocks noGrp="1"/>
          </p:cNvSpPr>
          <p:nvPr>
            <p:ph type="body" sz="quarter" idx="13" hasCustomPrompt="1"/>
          </p:nvPr>
        </p:nvSpPr>
        <p:spPr>
          <a:xfrm>
            <a:off x="9578152" y="5961288"/>
            <a:ext cx="2250673" cy="199980"/>
          </a:xfrm>
        </p:spPr>
        <p:txBody>
          <a:bodyPr/>
          <a:lstStyle>
            <a:lvl1pPr>
              <a:defRPr lang="da-DK" sz="12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41" name="Pladsholder til dato 21"/>
          <p:cNvSpPr>
            <a:spLocks noGrp="1"/>
          </p:cNvSpPr>
          <p:nvPr>
            <p:ph type="dt" sz="half" idx="14"/>
          </p:nvPr>
        </p:nvSpPr>
        <p:spPr>
          <a:xfrm>
            <a:off x="9580274" y="5780918"/>
            <a:ext cx="2248825" cy="201600"/>
          </a:xfrm>
        </p:spPr>
        <p:txBody>
          <a:bodyPr lIns="0" tIns="0" rIns="0" bIns="0" anchor="t" anchorCtr="0"/>
          <a:lstStyle>
            <a:lvl1pPr marL="171450" indent="-171450">
              <a:defRPr lang="da-DK" sz="1200" b="0" kern="1200" baseline="0" smtClean="0">
                <a:solidFill>
                  <a:schemeClr val="accent1"/>
                </a:solidFill>
                <a:latin typeface="+mn-lt"/>
                <a:ea typeface="+mn-ea"/>
                <a:cs typeface="+mn-cs"/>
              </a:defRPr>
            </a:lvl1pPr>
          </a:lstStyle>
          <a:p>
            <a:pPr marL="0" indent="0">
              <a:lnSpc>
                <a:spcPct val="93000"/>
              </a:lnSpc>
              <a:buFont typeface="Arial" panose="020B0604020202020204" pitchFamily="34" charset="0"/>
              <a:buChar char="​"/>
            </a:pPr>
            <a:fld id="{B4369282-78C2-479E-88BF-A682400029CB}" type="datetime2">
              <a:rPr lang="en-GB" smtClean="0"/>
              <a:pPr marL="0" indent="0">
                <a:lnSpc>
                  <a:spcPct val="93000"/>
                </a:lnSpc>
                <a:buFont typeface="Arial" panose="020B0604020202020204" pitchFamily="34" charset="0"/>
                <a:buChar char="​"/>
              </a:pPr>
              <a:t>Monday, 30 January 2023</a:t>
            </a:fld>
            <a:endParaRPr lang="en-GB" dirty="0"/>
          </a:p>
        </p:txBody>
      </p:sp>
      <p:sp>
        <p:nvSpPr>
          <p:cNvPr id="43"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a:solidFill>
                  <a:schemeClr val="bg1">
                    <a:lumMod val="50000"/>
                  </a:schemeClr>
                </a:solidFill>
                <a:latin typeface="+mn-lt"/>
                <a:ea typeface="+mn-ea"/>
                <a:cs typeface="Arial" charset="0"/>
              </a:rPr>
              <a:t>Tips:</a:t>
            </a:r>
          </a:p>
          <a:p>
            <a:pPr algn="r"/>
            <a:r>
              <a:rPr lang="da-DK" sz="900" kern="1200" dirty="0">
                <a:solidFill>
                  <a:schemeClr val="bg1">
                    <a:lumMod val="50000"/>
                  </a:schemeClr>
                </a:solidFill>
                <a:latin typeface="+mn-lt"/>
                <a:ea typeface="+mn-ea"/>
                <a:cs typeface="Arial" charset="0"/>
              </a:rPr>
              <a:t>For at fremhæve et naturligt hierarki i overskriften eller differentiere evt.</a:t>
            </a:r>
            <a:r>
              <a:rPr lang="da-DK" sz="900" kern="1200" baseline="0" dirty="0">
                <a:solidFill>
                  <a:schemeClr val="bg1">
                    <a:lumMod val="50000"/>
                  </a:schemeClr>
                </a:solidFill>
                <a:latin typeface="+mn-lt"/>
                <a:ea typeface="+mn-ea"/>
                <a:cs typeface="Arial" charset="0"/>
              </a:rPr>
              <a:t> skrift i tekstniveau (overskrift og underoverskrift) bruges de indrammede</a:t>
            </a:r>
            <a:r>
              <a:rPr lang="da-DK" sz="900" kern="1200" dirty="0">
                <a:solidFill>
                  <a:schemeClr val="bg1">
                    <a:lumMod val="50000"/>
                  </a:schemeClr>
                </a:solidFill>
                <a:latin typeface="+mn-lt"/>
                <a:ea typeface="+mn-ea"/>
                <a:cs typeface="Arial" charset="0"/>
              </a:rPr>
              <a:t> temafarver</a:t>
            </a:r>
          </a:p>
        </p:txBody>
      </p:sp>
      <p:grpSp>
        <p:nvGrpSpPr>
          <p:cNvPr id="46" name="Gruppe 45"/>
          <p:cNvGrpSpPr/>
          <p:nvPr userDrawn="1"/>
        </p:nvGrpSpPr>
        <p:grpSpPr>
          <a:xfrm>
            <a:off x="12188825" y="1941319"/>
            <a:ext cx="2032000" cy="3185487"/>
            <a:chOff x="9150825" y="2171823"/>
            <a:chExt cx="2032000" cy="3185487"/>
          </a:xfrm>
        </p:grpSpPr>
        <p:sp>
          <p:nvSpPr>
            <p:cNvPr id="47"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48"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uppe 78"/>
            <p:cNvGrpSpPr>
              <a:grpSpLocks/>
            </p:cNvGrpSpPr>
            <p:nvPr/>
          </p:nvGrpSpPr>
          <p:grpSpPr bwMode="auto">
            <a:xfrm>
              <a:off x="9305577" y="3846855"/>
              <a:ext cx="330145" cy="379412"/>
              <a:chOff x="1018031" y="5509431"/>
              <a:chExt cx="373412" cy="429121"/>
            </a:xfrm>
          </p:grpSpPr>
          <p:pic>
            <p:nvPicPr>
              <p:cNvPr id="50"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52" name="AutoShape 4"/>
          <p:cNvSpPr>
            <a:spLocks/>
          </p:cNvSpPr>
          <p:nvPr userDrawn="1"/>
        </p:nvSpPr>
        <p:spPr bwMode="gray">
          <a:xfrm>
            <a:off x="12188825" y="16587"/>
            <a:ext cx="1754459" cy="1313180"/>
          </a:xfrm>
          <a:prstGeom prst="rect">
            <a:avLst/>
          </a:prstGeom>
          <a:noFill/>
          <a:ln w="12700" algn="ctr">
            <a:noFill/>
            <a:miter lim="800000"/>
            <a:headEnd/>
            <a:tailEnd/>
          </a:ln>
          <a:effectLst/>
        </p:spPr>
        <p:txBody>
          <a:bodyPr wrap="square"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sp>
        <p:nvSpPr>
          <p:cNvPr id="28" name="Tekstfelt 2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a:solidFill>
                  <a:schemeClr val="bg1">
                    <a:lumMod val="50000"/>
                  </a:schemeClr>
                </a:solidFill>
                <a:latin typeface="+mn-lt"/>
                <a:ea typeface="+mn-ea"/>
                <a:cs typeface="Arial" charset="0"/>
              </a:rPr>
              <a:t>Maks tre linjer i stor typografi</a:t>
            </a:r>
          </a:p>
        </p:txBody>
      </p:sp>
      <p:sp>
        <p:nvSpPr>
          <p:cNvPr id="22" name="Pladsholder til sidefod 22" hidden="1">
            <a:extLst>
              <a:ext uri="{FF2B5EF4-FFF2-40B4-BE49-F238E27FC236}">
                <a16:creationId xmlns:a16="http://schemas.microsoft.com/office/drawing/2014/main" xmlns="" id="{5C90748B-C1B9-41C4-B6CD-1C65312808D9}"/>
              </a:ext>
            </a:extLst>
          </p:cNvPr>
          <p:cNvSpPr>
            <a:spLocks noGrp="1"/>
          </p:cNvSpPr>
          <p:nvPr>
            <p:ph type="ftr" sz="quarter" idx="15"/>
          </p:nvPr>
        </p:nvSpPr>
        <p:spPr>
          <a:xfrm>
            <a:off x="0" y="6858000"/>
            <a:ext cx="0" cy="0"/>
          </a:xfrm>
        </p:spPr>
        <p:txBody>
          <a:bodyPr/>
          <a:lstStyle>
            <a:lvl1pPr>
              <a:defRPr sz="100">
                <a:noFill/>
              </a:defRPr>
            </a:lvl1pPr>
          </a:lstStyle>
          <a:p>
            <a:r>
              <a:rPr lang="da-DK"/>
              <a:t>/ Ministeriet for Fødevarer, Landbrug og Fiskeri - Landbrugsstyrelsen / Titel på præsentation</a:t>
            </a:r>
            <a:endParaRPr lang="da-DK" dirty="0"/>
          </a:p>
        </p:txBody>
      </p:sp>
      <p:sp>
        <p:nvSpPr>
          <p:cNvPr id="29" name="Pladsholder til slidenummer 23" hidden="1">
            <a:extLst>
              <a:ext uri="{FF2B5EF4-FFF2-40B4-BE49-F238E27FC236}">
                <a16:creationId xmlns:a16="http://schemas.microsoft.com/office/drawing/2014/main" xmlns="" id="{174B9E5F-3945-4107-ABB7-B70DC68FDAC3}"/>
              </a:ext>
            </a:extLst>
          </p:cNvPr>
          <p:cNvSpPr>
            <a:spLocks noGrp="1"/>
          </p:cNvSpPr>
          <p:nvPr>
            <p:ph type="sldNum" sz="quarter" idx="16"/>
          </p:nvPr>
        </p:nvSpPr>
        <p:spPr>
          <a:xfrm>
            <a:off x="0" y="6858000"/>
            <a:ext cx="0" cy="0"/>
          </a:xfrm>
        </p:spPr>
        <p:txBody>
          <a:bodyPr/>
          <a:lstStyle>
            <a:lvl1pPr>
              <a:defRPr sz="100">
                <a:noFill/>
              </a:defRPr>
            </a:lvl1pPr>
          </a:lstStyle>
          <a:p>
            <a:fld id="{667EC89C-17A0-4E64-A6D2-B825673CEEDF}" type="slidenum">
              <a:rPr lang="da-DK" smtClean="0"/>
              <a:pPr/>
              <a:t>‹nr.›</a:t>
            </a:fld>
            <a:endParaRPr lang="da-DK" dirty="0"/>
          </a:p>
        </p:txBody>
      </p:sp>
      <p:pic>
        <p:nvPicPr>
          <p:cNvPr id="23" name="Billede 25">
            <a:extLst>
              <a:ext uri="{FF2B5EF4-FFF2-40B4-BE49-F238E27FC236}">
                <a16:creationId xmlns:a16="http://schemas.microsoft.com/office/drawing/2014/main" xmlns="" id="{8786FD83-532B-4112-A35D-201A1C1D9BE3}"/>
              </a:ext>
            </a:extLst>
          </p:cNvPr>
          <p:cNvPicPr>
            <a:picLocks noChangeAspect="1"/>
          </p:cNvPicPr>
          <p:nvPr userDrawn="1"/>
        </p:nvPicPr>
        <p:blipFill>
          <a:blip r:embed="rId5"/>
          <a:stretch>
            <a:fillRect/>
          </a:stretch>
        </p:blipFill>
        <p:spPr>
          <a:xfrm>
            <a:off x="-1715406" y="5778964"/>
            <a:ext cx="1567602" cy="1073383"/>
          </a:xfrm>
          <a:prstGeom prst="rect">
            <a:avLst/>
          </a:prstGeom>
        </p:spPr>
      </p:pic>
      <p:pic>
        <p:nvPicPr>
          <p:cNvPr id="24" name="Picture 23">
            <a:extLst>
              <a:ext uri="{FF2B5EF4-FFF2-40B4-BE49-F238E27FC236}">
                <a16:creationId xmlns:a16="http://schemas.microsoft.com/office/drawing/2014/main" xmlns="" id="{AF440095-BFB6-4C26-B62B-04BDBF8FBAE2}"/>
              </a:ext>
            </a:extLst>
          </p:cNvPr>
          <p:cNvPicPr>
            <a:picLocks noChangeAspect="1"/>
          </p:cNvPicPr>
          <p:nvPr userDrawn="1"/>
        </p:nvPicPr>
        <p:blipFill>
          <a:blip r:embed="rId6"/>
          <a:stretch>
            <a:fillRect/>
          </a:stretch>
        </p:blipFill>
        <p:spPr>
          <a:xfrm>
            <a:off x="-1715405" y="6004143"/>
            <a:ext cx="1567602" cy="984609"/>
          </a:xfrm>
          <a:prstGeom prst="rect">
            <a:avLst/>
          </a:prstGeom>
        </p:spPr>
      </p:pic>
      <p:sp>
        <p:nvSpPr>
          <p:cNvPr id="32" name="Rectangle 6">
            <a:extLst>
              <a:ext uri="{FF2B5EF4-FFF2-40B4-BE49-F238E27FC236}">
                <a16:creationId xmlns:a16="http://schemas.microsoft.com/office/drawing/2014/main" xmlns="" id="{8D4D981F-53E4-4738-9F1F-A9B8A1A0FCCF}"/>
              </a:ext>
            </a:extLst>
          </p:cNvPr>
          <p:cNvSpPr/>
          <p:nvPr userDrawn="1"/>
        </p:nvSpPr>
        <p:spPr>
          <a:xfrm>
            <a:off x="-1399200" y="6006008"/>
            <a:ext cx="463846" cy="9513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a:p>
        </p:txBody>
      </p:sp>
      <p:sp>
        <p:nvSpPr>
          <p:cNvPr id="30" name="Pladsholder logo">
            <a:extLst>
              <a:ext uri="{FF2B5EF4-FFF2-40B4-BE49-F238E27FC236}">
                <a16:creationId xmlns:a16="http://schemas.microsoft.com/office/drawing/2014/main" xmlns="" id="{68CEB5D6-118D-4869-9A00-DCAD90D9D4AE}"/>
              </a:ext>
            </a:extLst>
          </p:cNvPr>
          <p:cNvSpPr>
            <a:spLocks noGrp="1"/>
          </p:cNvSpPr>
          <p:nvPr>
            <p:ph type="body" sz="quarter" idx="18" hasCustomPrompt="1"/>
          </p:nvPr>
        </p:nvSpPr>
        <p:spPr>
          <a:xfrm>
            <a:off x="8994571" y="340691"/>
            <a:ext cx="2753621" cy="657529"/>
          </a:xfrm>
          <a:blipFill>
            <a:blip r:embed="rId7"/>
            <a:stretch>
              <a:fillRect/>
            </a:stretch>
          </a:blipFill>
        </p:spPr>
        <p:txBody>
          <a:bodyPr/>
          <a:lstStyle>
            <a:lvl1pPr>
              <a:defRPr sz="100" b="0">
                <a:solidFill>
                  <a:schemeClr val="tx1"/>
                </a:solidFill>
              </a:defRPr>
            </a:lvl1pPr>
          </a:lstStyle>
          <a:p>
            <a:pPr lvl="0"/>
            <a:r>
              <a:rPr lang="da-DK" dirty="0"/>
              <a:t>.</a:t>
            </a:r>
          </a:p>
        </p:txBody>
      </p:sp>
    </p:spTree>
    <p:extLst>
      <p:ext uri="{BB962C8B-B14F-4D97-AF65-F5344CB8AC3E}">
        <p14:creationId xmlns:p14="http://schemas.microsoft.com/office/powerpoint/2010/main" val="15179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12188825"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a:t>Klik her og indsæt lyst billede, via fanen Indsæt, Billeder eller indsæt farvet baggrund.</a:t>
            </a:r>
          </a:p>
        </p:txBody>
      </p:sp>
      <p:sp>
        <p:nvSpPr>
          <p:cNvPr id="11" name="Pladsholder til tekst 1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5" name="Pladsholder til sidefod 4"/>
          <p:cNvSpPr>
            <a:spLocks noGrp="1"/>
          </p:cNvSpPr>
          <p:nvPr>
            <p:ph type="ftr" sz="quarter" idx="19"/>
          </p:nvPr>
        </p:nvSpPr>
        <p:spPr/>
        <p:txBody>
          <a:bodyPr/>
          <a:lstStyle>
            <a:lvl1pPr>
              <a:defRPr>
                <a:solidFill>
                  <a:schemeClr val="bg1"/>
                </a:solidFill>
              </a:defRPr>
            </a:lvl1pPr>
          </a:lstStyle>
          <a:p>
            <a:r>
              <a:rPr lang="da-DK"/>
              <a:t>/ Ministeriet for Fødevarer, Landbrug og Fiskeri - Landbrugsstyrelsen / Titel på præsentation</a:t>
            </a:r>
            <a:endParaRPr lang="da-DK" dirty="0"/>
          </a:p>
        </p:txBody>
      </p:sp>
      <p:sp>
        <p:nvSpPr>
          <p:cNvPr id="6" name="Pladsholder til slidenummer 5"/>
          <p:cNvSpPr>
            <a:spLocks noGrp="1"/>
          </p:cNvSpPr>
          <p:nvPr>
            <p:ph type="sldNum" sz="quarter" idx="20"/>
          </p:nvPr>
        </p:nvSpPr>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12197923" y="1941320"/>
            <a:ext cx="2708628" cy="3046988"/>
            <a:chOff x="9150825" y="2171823"/>
            <a:chExt cx="2032000" cy="3046988"/>
          </a:xfrm>
        </p:grpSpPr>
        <p:sp>
          <p:nvSpPr>
            <p:cNvPr id="25" name="TextBox 12"/>
            <p:cNvSpPr txBox="1">
              <a:spLocks noChangeArrowheads="1"/>
            </p:cNvSpPr>
            <p:nvPr/>
          </p:nvSpPr>
          <p:spPr bwMode="auto">
            <a:xfrm>
              <a:off x="9150825" y="2171823"/>
              <a:ext cx="203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80000" y="1"/>
            <a:ext cx="1840743" cy="1036149"/>
          </a:xfrm>
          <a:prstGeom prst="rect">
            <a:avLst/>
          </a:prstGeom>
        </p:spPr>
      </p:pic>
      <p:sp>
        <p:nvSpPr>
          <p:cNvPr id="21" name="Pladsholder logo"/>
          <p:cNvSpPr>
            <a:spLocks noGrp="1"/>
          </p:cNvSpPr>
          <p:nvPr>
            <p:ph type="body" sz="quarter" idx="22" hasCustomPrompt="1"/>
          </p:nvPr>
        </p:nvSpPr>
        <p:spPr>
          <a:xfrm>
            <a:off x="655670" y="6378872"/>
            <a:ext cx="223200" cy="201600"/>
          </a:xfrm>
          <a:blipFill>
            <a:blip r:embed="rId5"/>
            <a:stretch>
              <a:fillRect/>
            </a:stretch>
          </a:blipFill>
        </p:spPr>
        <p:txBody>
          <a:bodyPr/>
          <a:lstStyle>
            <a:lvl1pPr>
              <a:defRPr sz="100" b="0">
                <a:solidFill>
                  <a:schemeClr val="bg1"/>
                </a:solidFill>
              </a:defRPr>
            </a:lvl1pPr>
          </a:lstStyle>
          <a:p>
            <a:pPr lvl="0"/>
            <a:r>
              <a:rPr lang="da-DK" dirty="0"/>
              <a:t>.</a:t>
            </a:r>
          </a:p>
        </p:txBody>
      </p:sp>
      <p:sp>
        <p:nvSpPr>
          <p:cNvPr id="4" name="Pladsholder til dato 3" hidden="1"/>
          <p:cNvSpPr>
            <a:spLocks noGrp="1"/>
          </p:cNvSpPr>
          <p:nvPr>
            <p:ph type="dt" sz="half" idx="18"/>
          </p:nvPr>
        </p:nvSpPr>
        <p:spPr>
          <a:xfrm>
            <a:off x="0" y="6858000"/>
            <a:ext cx="0" cy="0"/>
          </a:xfrm>
        </p:spPr>
        <p:txBody>
          <a:bodyPr/>
          <a:lstStyle>
            <a:lvl1pPr>
              <a:defRPr sz="100">
                <a:noFill/>
              </a:defRPr>
            </a:lvl1pPr>
          </a:lstStyle>
          <a:p>
            <a:fld id="{5A7C3D9D-0CDA-4D77-B2CD-B9E988925D44}" type="datetime2">
              <a:rPr lang="da-DK" smtClean="0"/>
              <a:t>30. januar 2023</a:t>
            </a:fld>
            <a:endParaRPr lang="da-DK" dirty="0"/>
          </a:p>
        </p:txBody>
      </p:sp>
    </p:spTree>
    <p:extLst>
      <p:ext uri="{BB962C8B-B14F-4D97-AF65-F5344CB8AC3E}">
        <p14:creationId xmlns:p14="http://schemas.microsoft.com/office/powerpoint/2010/main" val="99403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51600" y="2348880"/>
            <a:ext cx="8755200"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8" name="Pladsholder til tekst 2"/>
          <p:cNvSpPr>
            <a:spLocks noGrp="1"/>
          </p:cNvSpPr>
          <p:nvPr>
            <p:ph type="body" sz="quarter" idx="13" hasCustomPrompt="1"/>
          </p:nvPr>
        </p:nvSpPr>
        <p:spPr>
          <a:xfrm>
            <a:off x="9579600" y="5026816"/>
            <a:ext cx="2250000"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og indsæt Navn</a:t>
            </a:r>
          </a:p>
        </p:txBody>
      </p:sp>
      <p:sp>
        <p:nvSpPr>
          <p:cNvPr id="3" name="Pladsholder til sidefod 2"/>
          <p:cNvSpPr>
            <a:spLocks noGrp="1"/>
          </p:cNvSpPr>
          <p:nvPr>
            <p:ph type="ftr" sz="quarter" idx="15"/>
          </p:nvPr>
        </p:nvSpPr>
        <p:spPr/>
        <p:txBody>
          <a:bodyPr/>
          <a:lstStyle/>
          <a:p>
            <a:r>
              <a:rPr lang="da-DK"/>
              <a:t>/ Ministeriet for Fødevarer, Landbrug og Fiskeri - Landbrugsstyrelsen / Titel på præsentation</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
        <p:nvSpPr>
          <p:cNvPr id="7" name="Pladsholder til dato 3" hidden="1">
            <a:extLst>
              <a:ext uri="{FF2B5EF4-FFF2-40B4-BE49-F238E27FC236}">
                <a16:creationId xmlns:a16="http://schemas.microsoft.com/office/drawing/2014/main" xmlns="" id="{7BD3A335-3D2D-4F58-A3D4-31F9BCFC08AD}"/>
              </a:ext>
            </a:extLst>
          </p:cNvPr>
          <p:cNvSpPr>
            <a:spLocks noGrp="1"/>
          </p:cNvSpPr>
          <p:nvPr>
            <p:ph type="dt" sz="half" idx="18"/>
          </p:nvPr>
        </p:nvSpPr>
        <p:spPr>
          <a:xfrm>
            <a:off x="0" y="6858000"/>
            <a:ext cx="0" cy="0"/>
          </a:xfrm>
        </p:spPr>
        <p:txBody>
          <a:bodyPr/>
          <a:lstStyle>
            <a:lvl1pPr>
              <a:defRPr sz="100">
                <a:noFill/>
              </a:defRPr>
            </a:lvl1pPr>
          </a:lstStyle>
          <a:p>
            <a:fld id="{96F42BFE-1785-4E84-AA88-F8E077B52BAD}" type="datetime2">
              <a:rPr lang="da-DK" smtClean="0"/>
              <a:t>30. januar 2023</a:t>
            </a:fld>
            <a:endParaRPr lang="da-DK" dirty="0"/>
          </a:p>
        </p:txBody>
      </p:sp>
    </p:spTree>
    <p:extLst>
      <p:ext uri="{BB962C8B-B14F-4D97-AF65-F5344CB8AC3E}">
        <p14:creationId xmlns:p14="http://schemas.microsoft.com/office/powerpoint/2010/main" val="216651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8" name="Gruppe 17"/>
          <p:cNvGrpSpPr/>
          <p:nvPr userDrawn="1"/>
        </p:nvGrpSpPr>
        <p:grpSpPr>
          <a:xfrm>
            <a:off x="-2476901" y="3682285"/>
            <a:ext cx="2476901" cy="3200761"/>
            <a:chOff x="-2476901" y="3682285"/>
            <a:chExt cx="2476901" cy="3200761"/>
          </a:xfrm>
        </p:grpSpPr>
        <p:sp>
          <p:nvSpPr>
            <p:cNvPr id="21"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Sæt hak i </a:t>
              </a:r>
              <a:r>
                <a:rPr lang="da-DK" sz="900" b="1" noProof="1">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a:solidFill>
                    <a:schemeClr val="bg1">
                      <a:lumMod val="50000"/>
                    </a:schemeClr>
                  </a:solidFill>
                  <a:latin typeface="Arial" panose="020B0604020202020204" pitchFamily="34" charset="0"/>
                  <a:cs typeface="Arial" panose="020B0604020202020204" pitchFamily="34" charset="0"/>
                </a:rPr>
                <a:t>Tips: </a:t>
              </a:r>
              <a:r>
                <a:rPr lang="da-DK" sz="900" b="0" noProof="1">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22" name="Gruppe 21"/>
            <p:cNvGrpSpPr/>
            <p:nvPr userDrawn="1"/>
          </p:nvGrpSpPr>
          <p:grpSpPr>
            <a:xfrm>
              <a:off x="-2461135" y="5229519"/>
              <a:ext cx="2312988" cy="1653527"/>
              <a:chOff x="-2461135" y="5229519"/>
              <a:chExt cx="2312988" cy="1653527"/>
            </a:xfrm>
          </p:grpSpPr>
          <p:pic>
            <p:nvPicPr>
              <p:cNvPr id="23" name="Billede 22"/>
              <p:cNvPicPr>
                <a:picLocks noChangeAspect="1"/>
              </p:cNvPicPr>
              <p:nvPr userDrawn="1"/>
            </p:nvPicPr>
            <p:blipFill>
              <a:blip r:embed="rId3"/>
              <a:stretch>
                <a:fillRect/>
              </a:stretch>
            </p:blipFill>
            <p:spPr>
              <a:xfrm>
                <a:off x="-2461135" y="5229519"/>
                <a:ext cx="2312988" cy="1653527"/>
              </a:xfrm>
              <a:prstGeom prst="rect">
                <a:avLst/>
              </a:prstGeom>
            </p:spPr>
          </p:pic>
          <p:sp>
            <p:nvSpPr>
              <p:cNvPr id="24" name="Rektangel 23"/>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grpSp>
      </p:grpSp>
      <p:sp>
        <p:nvSpPr>
          <p:cNvPr id="19" name="Pladsholder til dato 3" hidden="1">
            <a:extLst>
              <a:ext uri="{FF2B5EF4-FFF2-40B4-BE49-F238E27FC236}">
                <a16:creationId xmlns:a16="http://schemas.microsoft.com/office/drawing/2014/main" xmlns="" id="{47EB93D0-5B04-4883-8ECC-F28E92986E7B}"/>
              </a:ext>
            </a:extLst>
          </p:cNvPr>
          <p:cNvSpPr>
            <a:spLocks noGrp="1"/>
          </p:cNvSpPr>
          <p:nvPr>
            <p:ph type="dt" sz="half" idx="18"/>
          </p:nvPr>
        </p:nvSpPr>
        <p:spPr>
          <a:xfrm>
            <a:off x="0" y="6858000"/>
            <a:ext cx="0" cy="0"/>
          </a:xfrm>
        </p:spPr>
        <p:txBody>
          <a:bodyPr/>
          <a:lstStyle>
            <a:lvl1pPr>
              <a:defRPr sz="100">
                <a:noFill/>
              </a:defRPr>
            </a:lvl1pPr>
          </a:lstStyle>
          <a:p>
            <a:fld id="{74CCCFCC-0BEF-4F60-AFE6-3D7D19427963}" type="datetime2">
              <a:rPr lang="da-DK" smtClean="0"/>
              <a:t>30. januar 2023</a:t>
            </a:fld>
            <a:endParaRPr lang="da-DK" dirty="0"/>
          </a:p>
        </p:txBody>
      </p:sp>
    </p:spTree>
    <p:extLst>
      <p:ext uri="{BB962C8B-B14F-4D97-AF65-F5344CB8AC3E}">
        <p14:creationId xmlns:p14="http://schemas.microsoft.com/office/powerpoint/2010/main" val="322329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51517" y="1196754"/>
            <a:ext cx="10886431"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2405743" y="1204883"/>
            <a:ext cx="2405743" cy="2221782"/>
            <a:chOff x="-2405743" y="1655465"/>
            <a:chExt cx="2405743" cy="2221782"/>
          </a:xfrm>
        </p:grpSpPr>
        <p:pic>
          <p:nvPicPr>
            <p:cNvPr id="13" name="Billede 12"/>
            <p:cNvPicPr>
              <a:picLocks noChangeAspect="1"/>
            </p:cNvPicPr>
            <p:nvPr userDrawn="1"/>
          </p:nvPicPr>
          <p:blipFill>
            <a:blip r:embed="rId2"/>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10" name="Pladsholder til dato 3" hidden="1">
            <a:extLst>
              <a:ext uri="{FF2B5EF4-FFF2-40B4-BE49-F238E27FC236}">
                <a16:creationId xmlns:a16="http://schemas.microsoft.com/office/drawing/2014/main" xmlns="" id="{8B779716-A7B8-4D0E-844A-A9AF884E078F}"/>
              </a:ext>
            </a:extLst>
          </p:cNvPr>
          <p:cNvSpPr>
            <a:spLocks noGrp="1"/>
          </p:cNvSpPr>
          <p:nvPr>
            <p:ph type="dt" sz="half" idx="18"/>
          </p:nvPr>
        </p:nvSpPr>
        <p:spPr>
          <a:xfrm>
            <a:off x="0" y="6858000"/>
            <a:ext cx="0" cy="0"/>
          </a:xfrm>
        </p:spPr>
        <p:txBody>
          <a:bodyPr/>
          <a:lstStyle>
            <a:lvl1pPr>
              <a:defRPr sz="100">
                <a:noFill/>
              </a:defRPr>
            </a:lvl1pPr>
          </a:lstStyle>
          <a:p>
            <a:fld id="{51536538-E171-4718-A475-3F6692F58FB9}" type="datetime2">
              <a:rPr lang="da-DK" smtClean="0"/>
              <a:t>30. januar 2023</a:t>
            </a:fld>
            <a:endParaRPr lang="da-DK" dirty="0"/>
          </a:p>
        </p:txBody>
      </p:sp>
    </p:spTree>
    <p:extLst>
      <p:ext uri="{BB962C8B-B14F-4D97-AF65-F5344CB8AC3E}">
        <p14:creationId xmlns:p14="http://schemas.microsoft.com/office/powerpoint/2010/main" val="265460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51517" y="1196424"/>
            <a:ext cx="534652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6190398" y="1196424"/>
            <a:ext cx="5347551"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sidefod 5"/>
          <p:cNvSpPr>
            <a:spLocks noGrp="1"/>
          </p:cNvSpPr>
          <p:nvPr>
            <p:ph type="ftr" sz="quarter" idx="11"/>
          </p:nvPr>
        </p:nvSpPr>
        <p:spPr/>
        <p:txBody>
          <a:bodyPr/>
          <a:lstStyle/>
          <a:p>
            <a:r>
              <a:rPr lang="da-DK"/>
              <a:t>/ Ministeriet for Fødevarer, Landbrug og Fiskeri - Landbrugsstyrelsen / Titel på præsentation</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1" name="Gruppe 10"/>
          <p:cNvGrpSpPr/>
          <p:nvPr userDrawn="1"/>
        </p:nvGrpSpPr>
        <p:grpSpPr>
          <a:xfrm>
            <a:off x="-2405743" y="1204883"/>
            <a:ext cx="2405743" cy="2221782"/>
            <a:chOff x="-2405743" y="1655465"/>
            <a:chExt cx="2405743" cy="2221782"/>
          </a:xfrm>
        </p:grpSpPr>
        <p:pic>
          <p:nvPicPr>
            <p:cNvPr id="12" name="Billede 11"/>
            <p:cNvPicPr>
              <a:picLocks noChangeAspect="1"/>
            </p:cNvPicPr>
            <p:nvPr userDrawn="1"/>
          </p:nvPicPr>
          <p:blipFill>
            <a:blip r:embed="rId2"/>
            <a:stretch>
              <a:fillRect/>
            </a:stretch>
          </p:blipFill>
          <p:spPr>
            <a:xfrm>
              <a:off x="-1060701" y="3676062"/>
              <a:ext cx="920576" cy="201185"/>
            </a:xfrm>
            <a:prstGeom prst="rect">
              <a:avLst/>
            </a:prstGeom>
          </p:spPr>
        </p:pic>
        <p:sp>
          <p:nvSpPr>
            <p:cNvPr id="13"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frem</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i</a:t>
              </a:r>
              <a:r>
                <a:rPr lang="da-DK" sz="900" noProof="1">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Tekst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Punkt-liste 20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3 = Punkt-liste 18 pkt.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4-9 = Punkt-liste 18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a:solidFill>
                    <a:schemeClr val="bg1">
                      <a:lumMod val="50000"/>
                    </a:schemeClr>
                  </a:solidFill>
                  <a:ea typeface="Calibri" panose="020F0502020204030204" pitchFamily="34" charset="0"/>
                  <a:cs typeface="Arial" panose="020B0604020202020204" pitchFamily="34" charset="0"/>
                </a:rPr>
                <a:t> </a:t>
              </a: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
        <p:nvSpPr>
          <p:cNvPr id="15" name="Pladsholder til dato 3" hidden="1">
            <a:extLst>
              <a:ext uri="{FF2B5EF4-FFF2-40B4-BE49-F238E27FC236}">
                <a16:creationId xmlns:a16="http://schemas.microsoft.com/office/drawing/2014/main" xmlns="" id="{FCA21539-1E7A-4C5F-A501-50D56C88D7FF}"/>
              </a:ext>
            </a:extLst>
          </p:cNvPr>
          <p:cNvSpPr>
            <a:spLocks noGrp="1"/>
          </p:cNvSpPr>
          <p:nvPr>
            <p:ph type="dt" sz="half" idx="18"/>
          </p:nvPr>
        </p:nvSpPr>
        <p:spPr>
          <a:xfrm>
            <a:off x="0" y="6858000"/>
            <a:ext cx="0" cy="0"/>
          </a:xfrm>
        </p:spPr>
        <p:txBody>
          <a:bodyPr/>
          <a:lstStyle>
            <a:lvl1pPr>
              <a:defRPr sz="100">
                <a:noFill/>
              </a:defRPr>
            </a:lvl1pPr>
          </a:lstStyle>
          <a:p>
            <a:fld id="{AFCB2B42-362F-41A3-8469-9B7770FD09C0}" type="datetime2">
              <a:rPr lang="da-DK" smtClean="0"/>
              <a:t>30. januar 2023</a:t>
            </a:fld>
            <a:endParaRPr lang="da-DK" dirty="0"/>
          </a:p>
        </p:txBody>
      </p:sp>
    </p:spTree>
    <p:extLst>
      <p:ext uri="{BB962C8B-B14F-4D97-AF65-F5344CB8AC3E}">
        <p14:creationId xmlns:p14="http://schemas.microsoft.com/office/powerpoint/2010/main" val="104806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51517" y="311972"/>
            <a:ext cx="10886431" cy="468000"/>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651516" y="1196753"/>
            <a:ext cx="10886433" cy="488599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p:cNvSpPr>
            <a:spLocks noGrp="1"/>
          </p:cNvSpPr>
          <p:nvPr>
            <p:ph type="ftr" sz="quarter" idx="3"/>
          </p:nvPr>
        </p:nvSpPr>
        <p:spPr>
          <a:xfrm>
            <a:off x="1148399" y="6398800"/>
            <a:ext cx="5652000" cy="201461"/>
          </a:xfrm>
          <a:prstGeom prst="rect">
            <a:avLst/>
          </a:prstGeom>
        </p:spPr>
        <p:txBody>
          <a:bodyPr vert="horz" lIns="0" tIns="0" rIns="0" bIns="0" rtlCol="0" anchor="b" anchorCtr="0">
            <a:noAutofit/>
          </a:bodyPr>
          <a:lstStyle>
            <a:lvl1pPr algn="l">
              <a:defRPr sz="800">
                <a:solidFill>
                  <a:schemeClr val="accent2"/>
                </a:solidFill>
              </a:defRPr>
            </a:lvl1pPr>
          </a:lstStyle>
          <a:p>
            <a:r>
              <a:rPr lang="da-DK"/>
              <a:t>/ Ministeriet for Fødevarer, Landbrug og Fiskeri - Landbrugsstyrelsen / Titel på præsentation</a:t>
            </a:r>
            <a:endParaRPr lang="da-DK" dirty="0"/>
          </a:p>
        </p:txBody>
      </p:sp>
      <p:sp>
        <p:nvSpPr>
          <p:cNvPr id="6" name="Pladsholder til diasnummer 5"/>
          <p:cNvSpPr>
            <a:spLocks noGrp="1"/>
          </p:cNvSpPr>
          <p:nvPr>
            <p:ph type="sldNum" sz="quarter" idx="4"/>
          </p:nvPr>
        </p:nvSpPr>
        <p:spPr>
          <a:xfrm>
            <a:off x="817200" y="6398800"/>
            <a:ext cx="298800" cy="201461"/>
          </a:xfrm>
          <a:prstGeom prst="rect">
            <a:avLst/>
          </a:prstGeom>
        </p:spPr>
        <p:txBody>
          <a:bodyPr vert="horz" lIns="0" tIns="0" rIns="0" bIns="0" rtlCol="0" anchor="b" anchorCtr="0">
            <a:noAutofit/>
          </a:bodyPr>
          <a:lstStyle>
            <a:lvl1pPr algn="r">
              <a:defRPr sz="800">
                <a:solidFill>
                  <a:schemeClr val="accent2"/>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0" y="6858000"/>
            <a:ext cx="0" cy="0"/>
          </a:xfrm>
          <a:prstGeom prst="rect">
            <a:avLst/>
          </a:prstGeom>
        </p:spPr>
        <p:txBody>
          <a:bodyPr vert="horz" lIns="91440" tIns="45720" rIns="91440" bIns="45720" rtlCol="0" anchor="ctr"/>
          <a:lstStyle>
            <a:lvl1pPr algn="l">
              <a:defRPr lang="da-DK" sz="100" kern="1200" smtClean="0">
                <a:noFill/>
                <a:latin typeface="+mn-lt"/>
                <a:ea typeface="+mn-ea"/>
                <a:cs typeface="+mn-cs"/>
              </a:defRPr>
            </a:lvl1pPr>
          </a:lstStyle>
          <a:p>
            <a:fld id="{06C38F4E-FD42-4F67-843E-43E2CA4D2578}" type="datetime2">
              <a:rPr lang="da-DK" smtClean="0"/>
              <a:t>30. januar 2023</a:t>
            </a:fld>
            <a:endParaRPr lang="da-DK" dirty="0"/>
          </a:p>
        </p:txBody>
      </p:sp>
      <p:pic>
        <p:nvPicPr>
          <p:cNvPr id="8" name="Graphic 7">
            <a:extLst>
              <a:ext uri="{FF2B5EF4-FFF2-40B4-BE49-F238E27FC236}">
                <a16:creationId xmlns:a16="http://schemas.microsoft.com/office/drawing/2014/main" xmlns="" id="{BEDF92ED-1F03-4F53-BD5A-1017F255EBE3}"/>
              </a:ext>
            </a:extLst>
          </p:cNvPr>
          <p:cNvPicPr>
            <a:picLocks noChangeAspect="1"/>
          </p:cNvPicPr>
          <p:nvPr userDrawn="1"/>
        </p:nvPicPr>
        <p:blipFill>
          <a:blip r:embed="rId23">
            <a:extLst>
              <a:ext uri="{96DAC541-7B7A-43D3-8B79-37D633B846F1}">
                <asvg:svgBlip xmlns:asvg="http://schemas.microsoft.com/office/drawing/2016/SVG/main" xmlns="" r:embed="rId24"/>
              </a:ext>
            </a:extLst>
          </a:blip>
          <a:stretch>
            <a:fillRect/>
          </a:stretch>
        </p:blipFill>
        <p:spPr>
          <a:xfrm>
            <a:off x="646754" y="6379011"/>
            <a:ext cx="226932" cy="201461"/>
          </a:xfrm>
          <a:prstGeom prst="rect">
            <a:avLst/>
          </a:prstGeom>
        </p:spPr>
      </p:pic>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9" r:id="rId3"/>
    <p:sldLayoutId id="2147483660" r:id="rId4"/>
    <p:sldLayoutId id="2147483661" r:id="rId5"/>
    <p:sldLayoutId id="2147483662" r:id="rId6"/>
    <p:sldLayoutId id="2147483650" r:id="rId7"/>
    <p:sldLayoutId id="2147483673" r:id="rId8"/>
    <p:sldLayoutId id="214748365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54" r:id="rId20"/>
    <p:sldLayoutId id="2147483655" r:id="rId21"/>
  </p:sldLayoutIdLst>
  <p:hf hdr="0"/>
  <p:txStyles>
    <p:titleStyle>
      <a:lvl1pPr algn="l" defTabSz="914400" rtl="0" eaLnBrk="1" latinLnBrk="0" hangingPunct="1">
        <a:lnSpc>
          <a:spcPct val="90000"/>
        </a:lnSpc>
        <a:spcBef>
          <a:spcPct val="0"/>
        </a:spcBef>
        <a:buNone/>
        <a:defRPr sz="2300" b="1" kern="1200">
          <a:solidFill>
            <a:schemeClr val="accent1"/>
          </a:solidFill>
          <a:latin typeface="+mj-lt"/>
          <a:ea typeface="+mj-ea"/>
          <a:cs typeface="+mj-cs"/>
        </a:defRPr>
      </a:lvl1pPr>
    </p:titleStyle>
    <p:bodyStyle>
      <a:lvl1pPr marL="0" indent="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216000" algn="l" defTabSz="914400" rtl="0" eaLnBrk="1" latinLnBrk="0" hangingPunct="1">
        <a:lnSpc>
          <a:spcPct val="91000"/>
        </a:lnSpc>
        <a:spcBef>
          <a:spcPts val="0"/>
        </a:spcBef>
        <a:buFont typeface="Arial" panose="020B0604020202020204" pitchFamily="34" charset="0"/>
        <a:buChar char="•"/>
        <a:defRPr sz="2000" b="1" kern="1200">
          <a:solidFill>
            <a:schemeClr val="tx1"/>
          </a:solidFill>
          <a:latin typeface="+mn-lt"/>
          <a:ea typeface="+mn-ea"/>
          <a:cs typeface="+mn-cs"/>
        </a:defRPr>
      </a:lvl2pPr>
      <a:lvl3pPr marL="432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3pPr>
      <a:lvl4pPr marL="648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4pPr>
      <a:lvl5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5pPr>
      <a:lvl6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6pPr>
      <a:lvl7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7pPr>
      <a:lvl8pPr marL="864000" indent="-216000" algn="l" defTabSz="914400" rtl="0" eaLnBrk="1" latinLnBrk="0" hangingPunct="1">
        <a:lnSpc>
          <a:spcPct val="92000"/>
        </a:lnSpc>
        <a:spcBef>
          <a:spcPts val="0"/>
        </a:spcBef>
        <a:buFont typeface="Arial" panose="020B0604020202020204" pitchFamily="34" charset="0"/>
        <a:buChar char="•"/>
        <a:defRPr sz="1800" b="1" kern="1200" baseline="0">
          <a:solidFill>
            <a:schemeClr val="tx1"/>
          </a:solidFill>
          <a:latin typeface="+mn-lt"/>
          <a:ea typeface="+mn-ea"/>
          <a:cs typeface="+mn-cs"/>
        </a:defRPr>
      </a:lvl8pPr>
      <a:lvl9pPr marL="864000" indent="-216000" algn="l" defTabSz="914400" rtl="0" eaLnBrk="1" latinLnBrk="0" hangingPunct="1">
        <a:lnSpc>
          <a:spcPct val="92000"/>
        </a:lnSpc>
        <a:spcBef>
          <a:spcPts val="0"/>
        </a:spcBef>
        <a:buFont typeface="Arial" panose="020B0604020202020204" pitchFamily="34" charset="0"/>
        <a:buChar char="•"/>
        <a:defRPr sz="1800" b="1"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53" userDrawn="1">
          <p15:clr>
            <a:srgbClr val="F26B43"/>
          </p15:clr>
        </p15:guide>
        <p15:guide id="4" orient="horz" pos="3831" userDrawn="1">
          <p15:clr>
            <a:srgbClr val="F26B43"/>
          </p15:clr>
        </p15:guide>
        <p15:guide id="5" orient="horz" pos="195" userDrawn="1">
          <p15:clr>
            <a:srgbClr val="F26B43"/>
          </p15:clr>
        </p15:guide>
        <p15:guide id="6" orient="horz" pos="491" userDrawn="1">
          <p15:clr>
            <a:srgbClr val="F26B43"/>
          </p15:clr>
        </p15:guide>
        <p15:guide id="7" pos="409" userDrawn="1">
          <p15:clr>
            <a:srgbClr val="F26B43"/>
          </p15:clr>
        </p15:guide>
        <p15:guide id="8" pos="72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93" y="-1106322"/>
            <a:ext cx="12329631" cy="8219754"/>
          </a:xfrm>
          <a:prstGeom prst="rect">
            <a:avLst/>
          </a:prstGeom>
        </p:spPr>
      </p:pic>
      <p:sp>
        <p:nvSpPr>
          <p:cNvPr id="4" name="Rektangel 3"/>
          <p:cNvSpPr/>
          <p:nvPr/>
        </p:nvSpPr>
        <p:spPr>
          <a:xfrm>
            <a:off x="335272" y="4004914"/>
            <a:ext cx="8752920" cy="1655753"/>
          </a:xfrm>
          <a:prstGeom prst="rect">
            <a:avLst/>
          </a:prstGeom>
          <a:solidFill>
            <a:srgbClr val="7F7F7F">
              <a:alpha val="4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ctr"/>
          <a:lstStyle/>
          <a:p>
            <a:pPr algn="ctr"/>
            <a:endParaRPr lang="da-DK" sz="1799" dirty="0" err="1"/>
          </a:p>
        </p:txBody>
      </p:sp>
      <p:sp>
        <p:nvSpPr>
          <p:cNvPr id="2" name="Pladsholder til tekst 1"/>
          <p:cNvSpPr>
            <a:spLocks noGrp="1"/>
          </p:cNvSpPr>
          <p:nvPr>
            <p:ph type="body" sz="quarter" idx="10"/>
          </p:nvPr>
        </p:nvSpPr>
        <p:spPr>
          <a:xfrm>
            <a:off x="335272" y="3788946"/>
            <a:ext cx="8752920" cy="2096294"/>
          </a:xfrm>
        </p:spPr>
        <p:txBody>
          <a:bodyPr>
            <a:normAutofit fontScale="62500" lnSpcReduction="20000"/>
          </a:bodyPr>
          <a:lstStyle/>
          <a:p>
            <a:pPr algn="l">
              <a:buNone/>
            </a:pPr>
            <a:r>
              <a:rPr lang="da-DK" dirty="0"/>
              <a:t>E</a:t>
            </a:r>
            <a:r>
              <a:rPr lang="da-DK" dirty="0" smtClean="0"/>
              <a:t>rfaringer fra sagsbehandling 2022  </a:t>
            </a:r>
          </a:p>
          <a:p>
            <a:pPr algn="ctr">
              <a:buNone/>
            </a:pPr>
            <a:r>
              <a:rPr lang="da-DK" dirty="0"/>
              <a:t>&amp;</a:t>
            </a:r>
          </a:p>
          <a:p>
            <a:pPr algn="l">
              <a:buNone/>
            </a:pPr>
            <a:r>
              <a:rPr lang="da-DK" dirty="0"/>
              <a:t>O</a:t>
            </a:r>
            <a:r>
              <a:rPr lang="da-DK" dirty="0" smtClean="0"/>
              <a:t>pmærksomhedspunkter til 2023</a:t>
            </a:r>
            <a:endParaRPr lang="da-DK" dirty="0" smtClean="0">
              <a:solidFill>
                <a:schemeClr val="bg1"/>
              </a:solidFill>
            </a:endParaRPr>
          </a:p>
        </p:txBody>
      </p:sp>
      <p:sp>
        <p:nvSpPr>
          <p:cNvPr id="14" name="Pladsholder til sidefod 13"/>
          <p:cNvSpPr>
            <a:spLocks noGrp="1"/>
          </p:cNvSpPr>
          <p:nvPr>
            <p:ph type="ftr" sz="quarter" idx="15"/>
          </p:nvPr>
        </p:nvSpPr>
        <p:spPr/>
        <p:txBody>
          <a:bodyPr/>
          <a:lstStyle/>
          <a:p>
            <a:r>
              <a:rPr lang="da-DK" dirty="0" smtClean="0">
                <a:solidFill>
                  <a:schemeClr val="bg1"/>
                </a:solidFill>
              </a:rPr>
              <a:t>/ Ministeriet for Fødevarer, Landbrug og Fiskeri - Landbrugsstyrelsen / Titel på præsentation</a:t>
            </a:r>
            <a:endParaRPr lang="da-DK" dirty="0">
              <a:solidFill>
                <a:schemeClr val="bg1"/>
              </a:solidFill>
            </a:endParaRPr>
          </a:p>
        </p:txBody>
      </p:sp>
      <p:sp>
        <p:nvSpPr>
          <p:cNvPr id="15" name="Pladsholder til slidenummer 14"/>
          <p:cNvSpPr>
            <a:spLocks noGrp="1"/>
          </p:cNvSpPr>
          <p:nvPr>
            <p:ph type="sldNum" sz="quarter" idx="16"/>
          </p:nvPr>
        </p:nvSpPr>
        <p:spPr/>
        <p:txBody>
          <a:bodyPr/>
          <a:lstStyle/>
          <a:p>
            <a:fld id="{667EC89C-17A0-4E64-A6D2-B825673CEEDF}" type="slidenum">
              <a:rPr lang="da-DK" smtClean="0">
                <a:solidFill>
                  <a:schemeClr val="bg1"/>
                </a:solidFill>
              </a:rPr>
              <a:pPr/>
              <a:t>1</a:t>
            </a:fld>
            <a:endParaRPr lang="da-DK" dirty="0">
              <a:solidFill>
                <a:schemeClr val="bg1"/>
              </a:solidFill>
            </a:endParaRPr>
          </a:p>
        </p:txBody>
      </p:sp>
      <p:sp>
        <p:nvSpPr>
          <p:cNvPr id="3" name="Tekstfelt 2"/>
          <p:cNvSpPr txBox="1"/>
          <p:nvPr/>
        </p:nvSpPr>
        <p:spPr>
          <a:xfrm>
            <a:off x="653017" y="6236581"/>
            <a:ext cx="2993760" cy="215388"/>
          </a:xfrm>
          <a:prstGeom prst="rect">
            <a:avLst/>
          </a:prstGeom>
          <a:noFill/>
        </p:spPr>
        <p:txBody>
          <a:bodyPr wrap="square" lIns="0" tIns="0" rIns="0" bIns="0" rtlCol="0">
            <a:spAutoFit/>
          </a:bodyPr>
          <a:lstStyle/>
          <a:p>
            <a:r>
              <a:rPr lang="da-DK" sz="1400" dirty="0">
                <a:solidFill>
                  <a:schemeClr val="bg1"/>
                </a:solidFill>
              </a:rPr>
              <a:t>Januar 2023 – Søren Aarøe</a:t>
            </a:r>
          </a:p>
        </p:txBody>
      </p:sp>
    </p:spTree>
    <p:extLst>
      <p:ext uri="{BB962C8B-B14F-4D97-AF65-F5344CB8AC3E}">
        <p14:creationId xmlns:p14="http://schemas.microsoft.com/office/powerpoint/2010/main" val="759315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799" dirty="0"/>
              <a:t>Anmeld alle dine landbrugsarealer</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Opmærksomhedspunkter til 2023</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10</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sp>
        <p:nvSpPr>
          <p:cNvPr id="8" name="Pladsholder til indhold 7"/>
          <p:cNvSpPr>
            <a:spLocks noGrp="1"/>
          </p:cNvSpPr>
          <p:nvPr>
            <p:ph idx="1"/>
          </p:nvPr>
        </p:nvSpPr>
        <p:spPr/>
        <p:txBody>
          <a:bodyPr/>
          <a:lstStyle/>
          <a:p>
            <a:pPr>
              <a:buNone/>
            </a:pPr>
            <a:r>
              <a:rPr lang="da-DK" b="0" dirty="0" smtClean="0"/>
              <a:t>Alle landbrugsarealer skal anmeldes </a:t>
            </a:r>
          </a:p>
          <a:p>
            <a:pPr>
              <a:buNone/>
            </a:pPr>
            <a:endParaRPr lang="da-DK" b="0" dirty="0"/>
          </a:p>
          <a:p>
            <a:pPr>
              <a:buNone/>
            </a:pPr>
            <a:r>
              <a:rPr lang="da-DK" b="0" dirty="0" smtClean="0"/>
              <a:t>Vi laver forskellige kontroltyper af at hele landbrugsarealet er anmeldt når man søger tilskud. </a:t>
            </a:r>
          </a:p>
          <a:p>
            <a:pPr>
              <a:buNone/>
            </a:pPr>
            <a:endParaRPr lang="da-DK" b="0" dirty="0" smtClean="0"/>
          </a:p>
          <a:p>
            <a:pPr>
              <a:buNone/>
            </a:pPr>
            <a:r>
              <a:rPr lang="da-DK" b="0" dirty="0" smtClean="0"/>
              <a:t>Betydning for beregningsgrundlaget til GLM-kravene og adgangen til bioordninger. Også relevant ned på markniveau </a:t>
            </a:r>
          </a:p>
          <a:p>
            <a:pPr>
              <a:buNone/>
            </a:pPr>
            <a:endParaRPr lang="da-DK" b="0" dirty="0" smtClean="0"/>
          </a:p>
          <a:p>
            <a:pPr>
              <a:buNone/>
            </a:pPr>
            <a:r>
              <a:rPr lang="da-DK" b="0" dirty="0" smtClean="0"/>
              <a:t>– betalingsrettighederne er udfaset </a:t>
            </a:r>
          </a:p>
          <a:p>
            <a:pPr>
              <a:buNone/>
            </a:pPr>
            <a:endParaRPr lang="da-DK" b="0" dirty="0" smtClean="0"/>
          </a:p>
          <a:p>
            <a:pPr>
              <a:buNone/>
            </a:pPr>
            <a:endParaRPr lang="da-DK" b="0" dirty="0" smtClean="0"/>
          </a:p>
          <a:p>
            <a:pPr>
              <a:buNone/>
            </a:pPr>
            <a:endParaRPr lang="da-DK" dirty="0"/>
          </a:p>
          <a:p>
            <a:pPr>
              <a:buNone/>
            </a:pPr>
            <a:endParaRPr lang="da-DK" dirty="0" smtClean="0"/>
          </a:p>
        </p:txBody>
      </p:sp>
      <p:pic>
        <p:nvPicPr>
          <p:cNvPr id="9" name="Pladsholder til indhold 1"/>
          <p:cNvPicPr>
            <a:picLocks noChangeAspect="1"/>
          </p:cNvPicPr>
          <p:nvPr/>
        </p:nvPicPr>
        <p:blipFill>
          <a:blip r:embed="rId3"/>
          <a:stretch>
            <a:fillRect/>
          </a:stretch>
        </p:blipFill>
        <p:spPr>
          <a:xfrm>
            <a:off x="247563" y="1168762"/>
            <a:ext cx="391582" cy="391582"/>
          </a:xfrm>
          <a:prstGeom prst="rect">
            <a:avLst/>
          </a:prstGeom>
        </p:spPr>
      </p:pic>
      <p:pic>
        <p:nvPicPr>
          <p:cNvPr id="10" name="Pladsholder til indhold 1"/>
          <p:cNvPicPr>
            <a:picLocks noChangeAspect="1"/>
          </p:cNvPicPr>
          <p:nvPr/>
        </p:nvPicPr>
        <p:blipFill>
          <a:blip r:embed="rId3"/>
          <a:stretch>
            <a:fillRect/>
          </a:stretch>
        </p:blipFill>
        <p:spPr>
          <a:xfrm>
            <a:off x="281766" y="1708598"/>
            <a:ext cx="391582" cy="391582"/>
          </a:xfrm>
          <a:prstGeom prst="rect">
            <a:avLst/>
          </a:prstGeom>
        </p:spPr>
      </p:pic>
      <p:pic>
        <p:nvPicPr>
          <p:cNvPr id="11" name="Pladsholder til indhold 1"/>
          <p:cNvPicPr>
            <a:picLocks noChangeAspect="1"/>
          </p:cNvPicPr>
          <p:nvPr/>
        </p:nvPicPr>
        <p:blipFill>
          <a:blip r:embed="rId3"/>
          <a:stretch>
            <a:fillRect/>
          </a:stretch>
        </p:blipFill>
        <p:spPr>
          <a:xfrm>
            <a:off x="262721" y="2277172"/>
            <a:ext cx="391582" cy="391582"/>
          </a:xfrm>
          <a:prstGeom prst="rect">
            <a:avLst/>
          </a:prstGeom>
        </p:spPr>
      </p:pic>
      <p:pic>
        <p:nvPicPr>
          <p:cNvPr id="12" name="Billede 11"/>
          <p:cNvPicPr>
            <a:picLocks noChangeAspect="1"/>
          </p:cNvPicPr>
          <p:nvPr/>
        </p:nvPicPr>
        <p:blipFill>
          <a:blip r:embed="rId4"/>
          <a:stretch>
            <a:fillRect/>
          </a:stretch>
        </p:blipFill>
        <p:spPr>
          <a:xfrm>
            <a:off x="5006939" y="2668755"/>
            <a:ext cx="6511279" cy="3798284"/>
          </a:xfrm>
          <a:prstGeom prst="rect">
            <a:avLst/>
          </a:prstGeom>
        </p:spPr>
      </p:pic>
    </p:spTree>
    <p:extLst>
      <p:ext uri="{BB962C8B-B14F-4D97-AF65-F5344CB8AC3E}">
        <p14:creationId xmlns:p14="http://schemas.microsoft.com/office/powerpoint/2010/main" val="2719496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799" dirty="0"/>
              <a:t>Indsigelse mod blokering – nyt i 2023</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Opmærksomhedspunkter til 2023</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11</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sp>
        <p:nvSpPr>
          <p:cNvPr id="8" name="Pladsholder til indhold 7"/>
          <p:cNvSpPr>
            <a:spLocks noGrp="1"/>
          </p:cNvSpPr>
          <p:nvPr>
            <p:ph idx="1"/>
          </p:nvPr>
        </p:nvSpPr>
        <p:spPr/>
        <p:txBody>
          <a:bodyPr/>
          <a:lstStyle/>
          <a:p>
            <a:pPr>
              <a:buNone/>
            </a:pPr>
            <a:r>
              <a:rPr lang="da-DK" dirty="0"/>
              <a:t>Du kan i 2023 gøre </a:t>
            </a:r>
            <a:r>
              <a:rPr lang="da-DK" dirty="0" smtClean="0"/>
              <a:t>indsigelse, </a:t>
            </a:r>
            <a:r>
              <a:rPr lang="da-DK" dirty="0"/>
              <a:t>hvis du bliver blokeret i </a:t>
            </a:r>
            <a:r>
              <a:rPr lang="da-DK" dirty="0" smtClean="0"/>
              <a:t>FS</a:t>
            </a:r>
            <a:endParaRPr lang="da-DK" dirty="0"/>
          </a:p>
        </p:txBody>
      </p:sp>
      <p:pic>
        <p:nvPicPr>
          <p:cNvPr id="17" name="Billede 16"/>
          <p:cNvPicPr>
            <a:picLocks noChangeAspect="1"/>
          </p:cNvPicPr>
          <p:nvPr/>
        </p:nvPicPr>
        <p:blipFill>
          <a:blip r:embed="rId3"/>
          <a:stretch>
            <a:fillRect/>
          </a:stretch>
        </p:blipFill>
        <p:spPr>
          <a:xfrm>
            <a:off x="652933" y="1735046"/>
            <a:ext cx="9230856" cy="4504997"/>
          </a:xfrm>
          <a:prstGeom prst="rect">
            <a:avLst/>
          </a:prstGeom>
        </p:spPr>
      </p:pic>
    </p:spTree>
    <p:extLst>
      <p:ext uri="{BB962C8B-B14F-4D97-AF65-F5344CB8AC3E}">
        <p14:creationId xmlns:p14="http://schemas.microsoft.com/office/powerpoint/2010/main" val="13332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399" dirty="0"/>
              <a:t>Hvornår kan du gøre indsigelse mod blokering – nyt i 2023</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a:t>
            </a:r>
            <a:r>
              <a:rPr lang="da-DK" dirty="0">
                <a:solidFill>
                  <a:srgbClr val="007A6C"/>
                </a:solidFill>
              </a:rPr>
              <a:t>Opmærksomhedspunkter til 2023</a:t>
            </a: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12</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sp>
        <p:nvSpPr>
          <p:cNvPr id="8" name="Pladsholder til indhold 7"/>
          <p:cNvSpPr>
            <a:spLocks noGrp="1"/>
          </p:cNvSpPr>
          <p:nvPr>
            <p:ph idx="1"/>
          </p:nvPr>
        </p:nvSpPr>
        <p:spPr>
          <a:xfrm>
            <a:off x="623231" y="1197334"/>
            <a:ext cx="10913302" cy="4884724"/>
          </a:xfrm>
        </p:spPr>
        <p:txBody>
          <a:bodyPr/>
          <a:lstStyle/>
          <a:p>
            <a:pPr>
              <a:buNone/>
            </a:pPr>
            <a:r>
              <a:rPr lang="da-DK" dirty="0"/>
              <a:t>Der er 4 forskellige områder du kan gøre indsigelse på:</a:t>
            </a:r>
          </a:p>
          <a:p>
            <a:pPr>
              <a:buNone/>
            </a:pPr>
            <a:endParaRPr lang="da-DK" dirty="0"/>
          </a:p>
          <a:p>
            <a:pPr marL="342797" indent="-342797">
              <a:buFont typeface="Arial" panose="020B0604020202020204" pitchFamily="34" charset="0"/>
              <a:buChar char="•"/>
            </a:pPr>
            <a:r>
              <a:rPr lang="da-DK" dirty="0" smtClean="0"/>
              <a:t>Skemablokering </a:t>
            </a:r>
            <a:r>
              <a:rPr lang="da-DK" dirty="0"/>
              <a:t>– når en fejlmeddelelse opstår efter </a:t>
            </a:r>
            <a:r>
              <a:rPr lang="da-DK" dirty="0" smtClean="0"/>
              <a:t>skemakontrol</a:t>
            </a:r>
          </a:p>
          <a:p>
            <a:pPr marL="558732" lvl="1" indent="-342797"/>
            <a:r>
              <a:rPr lang="da-DK" sz="1799" b="0" dirty="0"/>
              <a:t>En fejlmeddelelse som eks. beder dig om at slette ansøgning af en bioordning, og du kan ikke indsende skemaet uden at slette, MEN du mener, at du er berettiget til at søge det pågældende.</a:t>
            </a:r>
            <a:endParaRPr lang="da-DK" b="0" dirty="0"/>
          </a:p>
          <a:p>
            <a:pPr>
              <a:buNone/>
            </a:pPr>
            <a:endParaRPr lang="da-DK" dirty="0"/>
          </a:p>
          <a:p>
            <a:pPr marL="342797" indent="-342797">
              <a:buFont typeface="Arial" panose="020B0604020202020204" pitchFamily="34" charset="0"/>
              <a:buChar char="•"/>
            </a:pPr>
            <a:r>
              <a:rPr lang="da-DK" dirty="0"/>
              <a:t>Rød blokering – når et eller flere felter i ansøgningen markeres med </a:t>
            </a:r>
            <a:r>
              <a:rPr lang="da-DK" dirty="0" smtClean="0"/>
              <a:t>rødt</a:t>
            </a:r>
          </a:p>
          <a:p>
            <a:pPr marL="558732" lvl="1" indent="-342797"/>
            <a:r>
              <a:rPr lang="da-DK" sz="1799" b="0" dirty="0"/>
              <a:t>Hvis du bliver tvunget til at udfylde et felt du ikke ”vil” </a:t>
            </a:r>
          </a:p>
          <a:p>
            <a:pPr>
              <a:buNone/>
            </a:pPr>
            <a:endParaRPr lang="da-DK" dirty="0"/>
          </a:p>
          <a:p>
            <a:pPr marL="342797" indent="-342797">
              <a:buFont typeface="Arial" panose="020B0604020202020204" pitchFamily="34" charset="0"/>
              <a:buChar char="•"/>
            </a:pPr>
            <a:r>
              <a:rPr lang="da-DK" dirty="0" smtClean="0"/>
              <a:t>Feltblokering </a:t>
            </a:r>
            <a:r>
              <a:rPr lang="da-DK" dirty="0"/>
              <a:t>– når det ikke er muligt at skrive </a:t>
            </a:r>
            <a:r>
              <a:rPr lang="da-DK" dirty="0" smtClean="0"/>
              <a:t>i et eller </a:t>
            </a:r>
            <a:r>
              <a:rPr lang="da-DK" dirty="0"/>
              <a:t>flere felter i </a:t>
            </a:r>
            <a:r>
              <a:rPr lang="da-DK" dirty="0" smtClean="0"/>
              <a:t>ansøgningen</a:t>
            </a:r>
            <a:endParaRPr lang="da-DK" dirty="0"/>
          </a:p>
          <a:p>
            <a:pPr marL="774668" lvl="2" indent="-342797">
              <a:buFont typeface="Arial" panose="020B0604020202020204" pitchFamily="34" charset="0"/>
              <a:buChar char="•"/>
            </a:pPr>
            <a:r>
              <a:rPr lang="da-DK" b="0" dirty="0" smtClean="0"/>
              <a:t>F.eks. du vil </a:t>
            </a:r>
            <a:r>
              <a:rPr lang="da-DK" b="0" dirty="0"/>
              <a:t>søge Ø-støtte men </a:t>
            </a:r>
            <a:r>
              <a:rPr lang="da-DK" b="0" dirty="0" smtClean="0"/>
              <a:t>feltet </a:t>
            </a:r>
            <a:r>
              <a:rPr lang="da-DK" b="0" dirty="0"/>
              <a:t>er ikke </a:t>
            </a:r>
            <a:r>
              <a:rPr lang="da-DK" b="0" dirty="0" smtClean="0"/>
              <a:t>aktivt for den konkrete mark.</a:t>
            </a:r>
            <a:endParaRPr lang="da-DK" b="0" dirty="0"/>
          </a:p>
          <a:p>
            <a:pPr lvl="2" indent="0">
              <a:buNone/>
            </a:pPr>
            <a:endParaRPr lang="da-DK" dirty="0"/>
          </a:p>
          <a:p>
            <a:pPr marL="342797" indent="-342797">
              <a:buFont typeface="Arial" panose="020B0604020202020204" pitchFamily="34" charset="0"/>
              <a:buChar char="•"/>
            </a:pPr>
            <a:r>
              <a:rPr lang="da-DK" dirty="0" smtClean="0"/>
              <a:t>Markkortblokering – </a:t>
            </a:r>
            <a:r>
              <a:rPr lang="da-DK" dirty="0"/>
              <a:t>en fejltekst i </a:t>
            </a:r>
            <a:r>
              <a:rPr lang="da-DK" dirty="0" smtClean="0"/>
              <a:t>markkortet </a:t>
            </a:r>
            <a:r>
              <a:rPr lang="da-DK" dirty="0"/>
              <a:t>forhindrer dig i at gemme en </a:t>
            </a:r>
            <a:r>
              <a:rPr lang="da-DK" dirty="0" smtClean="0"/>
              <a:t>markindtegning</a:t>
            </a:r>
            <a:r>
              <a:rPr lang="da-DK" dirty="0"/>
              <a:t>, før en given betingelse er </a:t>
            </a:r>
            <a:r>
              <a:rPr lang="da-DK" dirty="0" smtClean="0"/>
              <a:t>overholdt</a:t>
            </a:r>
          </a:p>
          <a:p>
            <a:pPr marL="558732" lvl="1" indent="-342797"/>
            <a:r>
              <a:rPr lang="da-DK" sz="1799" b="0" dirty="0"/>
              <a:t>Hvis din indtegning bliver tvangsnedskrevet 	</a:t>
            </a:r>
          </a:p>
          <a:p>
            <a:pPr marL="558732" lvl="1" indent="-342797"/>
            <a:r>
              <a:rPr lang="da-DK" sz="1799" b="0" dirty="0"/>
              <a:t>Her menes IKKE uenighed med markblok eller lag.</a:t>
            </a:r>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5031" y="262255"/>
            <a:ext cx="1583763" cy="1870159"/>
          </a:xfrm>
          <a:prstGeom prst="rect">
            <a:avLst/>
          </a:prstGeom>
        </p:spPr>
      </p:pic>
      <p:pic>
        <p:nvPicPr>
          <p:cNvPr id="10" name="Billede 9"/>
          <p:cNvPicPr>
            <a:picLocks noChangeAspect="1"/>
          </p:cNvPicPr>
          <p:nvPr/>
        </p:nvPicPr>
        <p:blipFill>
          <a:blip r:embed="rId4"/>
          <a:stretch>
            <a:fillRect/>
          </a:stretch>
        </p:blipFill>
        <p:spPr>
          <a:xfrm>
            <a:off x="12719010" y="3285023"/>
            <a:ext cx="1812491" cy="1793846"/>
          </a:xfrm>
          <a:prstGeom prst="rect">
            <a:avLst/>
          </a:prstGeom>
        </p:spPr>
      </p:pic>
    </p:spTree>
    <p:extLst>
      <p:ext uri="{BB962C8B-B14F-4D97-AF65-F5344CB8AC3E}">
        <p14:creationId xmlns:p14="http://schemas.microsoft.com/office/powerpoint/2010/main" val="16631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 calcmode="lin" valueType="num">
                                      <p:cBhvr additive="base">
                                        <p:cTn id="2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 calcmode="lin" valueType="num">
                                      <p:cBhvr additive="base">
                                        <p:cTn id="27"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anim calcmode="lin" valueType="num">
                                      <p:cBhvr additive="base">
                                        <p:cTn id="31"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 calcmode="lin" valueType="num">
                                      <p:cBhvr additive="base">
                                        <p:cTn id="35"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anim calcmode="lin" valueType="num">
                                      <p:cBhvr additive="base">
                                        <p:cTn id="39"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399" dirty="0"/>
              <a:t>Hvornår skal du ikke lave indsigelse mod blokering</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Opmærksomhedspunkter til 2023</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13</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sp>
        <p:nvSpPr>
          <p:cNvPr id="8" name="Pladsholder til indhold 7"/>
          <p:cNvSpPr>
            <a:spLocks noGrp="1"/>
          </p:cNvSpPr>
          <p:nvPr>
            <p:ph idx="1"/>
          </p:nvPr>
        </p:nvSpPr>
        <p:spPr>
          <a:xfrm>
            <a:off x="1149689" y="1557280"/>
            <a:ext cx="10913302" cy="3023548"/>
          </a:xfrm>
        </p:spPr>
        <p:txBody>
          <a:bodyPr/>
          <a:lstStyle/>
          <a:p>
            <a:pPr>
              <a:buNone/>
            </a:pPr>
            <a:r>
              <a:rPr lang="da-DK" sz="2399" dirty="0"/>
              <a:t>Du skal </a:t>
            </a:r>
            <a:r>
              <a:rPr lang="da-DK" sz="2399" u="sng" dirty="0"/>
              <a:t>ikke</a:t>
            </a:r>
            <a:r>
              <a:rPr lang="da-DK" sz="2399" dirty="0"/>
              <a:t> bruge denne funktion ved:</a:t>
            </a:r>
          </a:p>
          <a:p>
            <a:pPr>
              <a:buNone/>
            </a:pPr>
            <a:endParaRPr lang="da-DK" sz="2399" dirty="0"/>
          </a:p>
          <a:p>
            <a:pPr marL="342797" indent="-342797">
              <a:buFont typeface="Arial" panose="020B0604020202020204" pitchFamily="34" charset="0"/>
              <a:buChar char="•"/>
            </a:pPr>
            <a:r>
              <a:rPr lang="da-DK" sz="2399" dirty="0"/>
              <a:t>Uenighed omkring græsstatus eller stævning af </a:t>
            </a:r>
            <a:r>
              <a:rPr lang="da-DK" sz="2399" dirty="0" err="1"/>
              <a:t>lavskov</a:t>
            </a:r>
            <a:r>
              <a:rPr lang="da-DK" sz="2399" dirty="0"/>
              <a:t>. </a:t>
            </a:r>
          </a:p>
          <a:p>
            <a:pPr marL="774668" lvl="2" indent="-342797"/>
            <a:r>
              <a:rPr lang="da-DK" b="0" dirty="0" smtClean="0"/>
              <a:t>Disse </a:t>
            </a:r>
            <a:r>
              <a:rPr lang="da-DK" b="0" dirty="0"/>
              <a:t>skal løses som normalt ved at skrive en bemærkning på den </a:t>
            </a:r>
            <a:r>
              <a:rPr lang="da-DK" b="0" dirty="0" smtClean="0"/>
              <a:t>side, </a:t>
            </a:r>
            <a:r>
              <a:rPr lang="da-DK" b="0" dirty="0"/>
              <a:t>der står i fejlbeskrivelsen </a:t>
            </a:r>
            <a:endParaRPr lang="da-DK" b="0" dirty="0" smtClean="0"/>
          </a:p>
          <a:p>
            <a:pPr lvl="2" indent="0">
              <a:buNone/>
            </a:pPr>
            <a:endParaRPr lang="da-DK" dirty="0" smtClean="0">
              <a:solidFill>
                <a:srgbClr val="FF0000"/>
              </a:solidFill>
            </a:endParaRPr>
          </a:p>
          <a:p>
            <a:pPr marL="342797" indent="-342797">
              <a:buFont typeface="Arial" panose="020B0604020202020204" pitchFamily="34" charset="0"/>
              <a:buChar char="•"/>
            </a:pPr>
            <a:r>
              <a:rPr lang="da-DK" sz="2399" dirty="0"/>
              <a:t>IT-fejl der blokerer </a:t>
            </a:r>
            <a:r>
              <a:rPr lang="da-DK" sz="2399" u="sng" dirty="0"/>
              <a:t>helt</a:t>
            </a:r>
            <a:r>
              <a:rPr lang="da-DK" sz="2399" dirty="0"/>
              <a:t> for indsendelse. </a:t>
            </a:r>
          </a:p>
          <a:p>
            <a:pPr marL="774668" lvl="2" indent="-342797"/>
            <a:r>
              <a:rPr lang="da-DK" b="0" dirty="0" smtClean="0"/>
              <a:t>Disse skal løses som normalt ved at lave et servicekald / fejlmeddelelse, </a:t>
            </a:r>
          </a:p>
          <a:p>
            <a:pPr lvl="2" indent="0">
              <a:buNone/>
            </a:pPr>
            <a:r>
              <a:rPr lang="da-DK" b="0" dirty="0" smtClean="0"/>
              <a:t>      så vi kan afhjælpe problemet.  </a:t>
            </a:r>
          </a:p>
          <a:p>
            <a:pPr lvl="2" indent="0">
              <a:buNone/>
            </a:pPr>
            <a:endParaRPr lang="da-DK" dirty="0">
              <a:solidFill>
                <a:srgbClr val="FF0000"/>
              </a:solidFill>
            </a:endParaRPr>
          </a:p>
          <a:p>
            <a:pPr lvl="2" indent="0">
              <a:buNone/>
            </a:pPr>
            <a:endParaRPr lang="da-DK" dirty="0" smtClean="0">
              <a:solidFill>
                <a:srgbClr val="FF0000"/>
              </a:solidFill>
            </a:endParaRPr>
          </a:p>
          <a:p>
            <a:pPr lvl="2" indent="0">
              <a:buNone/>
            </a:pPr>
            <a:endParaRPr lang="da-DK" dirty="0"/>
          </a:p>
        </p:txBody>
      </p:sp>
    </p:spTree>
    <p:extLst>
      <p:ext uri="{BB962C8B-B14F-4D97-AF65-F5344CB8AC3E}">
        <p14:creationId xmlns:p14="http://schemas.microsoft.com/office/powerpoint/2010/main" val="243908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399" dirty="0"/>
              <a:t>Sådan søger du tilskud til et landbrugsareal udenfor markblok</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Opmærksomhedspunkter til 2023</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14</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sp>
        <p:nvSpPr>
          <p:cNvPr id="8" name="Pladsholder til indhold 7"/>
          <p:cNvSpPr>
            <a:spLocks noGrp="1"/>
          </p:cNvSpPr>
          <p:nvPr>
            <p:ph idx="1"/>
          </p:nvPr>
        </p:nvSpPr>
        <p:spPr>
          <a:xfrm>
            <a:off x="623231" y="1197334"/>
            <a:ext cx="10913302" cy="4884724"/>
          </a:xfrm>
        </p:spPr>
        <p:txBody>
          <a:bodyPr/>
          <a:lstStyle/>
          <a:p>
            <a:pPr>
              <a:buNone/>
            </a:pPr>
            <a:r>
              <a:rPr lang="da-DK" dirty="0" smtClean="0"/>
              <a:t>Hvis du vil søge tilskud til arealer udenfor markblok:</a:t>
            </a:r>
          </a:p>
          <a:p>
            <a:pPr marL="342797" indent="-342797">
              <a:buFont typeface="Arial" panose="020B0604020202020204" pitchFamily="34" charset="0"/>
              <a:buChar char="•"/>
            </a:pPr>
            <a:endParaRPr lang="da-DK" dirty="0"/>
          </a:p>
          <a:p>
            <a:pPr marL="457063" indent="-457063">
              <a:buFont typeface="Arial" panose="020B0604020202020204" pitchFamily="34" charset="0"/>
              <a:buChar char="•"/>
            </a:pPr>
            <a:r>
              <a:rPr lang="da-DK" dirty="0" smtClean="0"/>
              <a:t>Indtegn arealet som en selvstændig mark i IMK</a:t>
            </a:r>
          </a:p>
          <a:p>
            <a:pPr marL="457063" indent="-457063">
              <a:buFont typeface="Arial" panose="020B0604020202020204" pitchFamily="34" charset="0"/>
              <a:buChar char="•"/>
            </a:pPr>
            <a:r>
              <a:rPr lang="da-DK" dirty="0" smtClean="0"/>
              <a:t>Lav et ændringsforslag</a:t>
            </a:r>
          </a:p>
          <a:p>
            <a:pPr marL="457063" indent="-457063">
              <a:buFont typeface="Arial" panose="020B0604020202020204" pitchFamily="34" charset="0"/>
              <a:buChar char="•"/>
            </a:pPr>
            <a:r>
              <a:rPr lang="da-DK" dirty="0" smtClean="0"/>
              <a:t>Oplys journalnummeret på dit ændringsforslag</a:t>
            </a:r>
          </a:p>
          <a:p>
            <a:pPr marL="457063" indent="-457063">
              <a:buFont typeface="Arial" panose="020B0604020202020204" pitchFamily="34" charset="0"/>
              <a:buChar char="•"/>
            </a:pPr>
            <a:r>
              <a:rPr lang="da-DK" dirty="0" smtClean="0"/>
              <a:t>Søg tilskud til arealet i dit fællesskema</a:t>
            </a:r>
          </a:p>
          <a:p>
            <a:pPr marL="888933" lvl="2" indent="-457063"/>
            <a:r>
              <a:rPr lang="da-DK" dirty="0" smtClean="0"/>
              <a:t>Fx Grundbetaling eller Ø-støtte</a:t>
            </a:r>
            <a:endParaRPr lang="da-DK" dirty="0"/>
          </a:p>
        </p:txBody>
      </p:sp>
      <p:pic>
        <p:nvPicPr>
          <p:cNvPr id="9" name="Billede 8"/>
          <p:cNvPicPr>
            <a:picLocks noChangeAspect="1"/>
          </p:cNvPicPr>
          <p:nvPr/>
        </p:nvPicPr>
        <p:blipFill>
          <a:blip r:embed="rId3"/>
          <a:stretch>
            <a:fillRect/>
          </a:stretch>
        </p:blipFill>
        <p:spPr>
          <a:xfrm>
            <a:off x="564008" y="1011177"/>
            <a:ext cx="10108579" cy="5357987"/>
          </a:xfrm>
          <a:prstGeom prst="rect">
            <a:avLst/>
          </a:prstGeom>
        </p:spPr>
      </p:pic>
    </p:spTree>
    <p:extLst>
      <p:ext uri="{BB962C8B-B14F-4D97-AF65-F5344CB8AC3E}">
        <p14:creationId xmlns:p14="http://schemas.microsoft.com/office/powerpoint/2010/main" val="25265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 calcmode="lin" valueType="num">
                                      <p:cBhvr additive="base">
                                        <p:cTn id="1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799" dirty="0"/>
              <a:t>Du vil høre om…</a:t>
            </a:r>
          </a:p>
        </p:txBody>
      </p:sp>
      <p:pic>
        <p:nvPicPr>
          <p:cNvPr id="2" name="Pladsholder til indhold 1"/>
          <p:cNvPicPr>
            <a:picLocks noGrp="1" noChangeAspect="1"/>
          </p:cNvPicPr>
          <p:nvPr>
            <p:ph idx="1"/>
          </p:nvPr>
        </p:nvPicPr>
        <p:blipFill>
          <a:blip r:embed="rId3"/>
          <a:stretch>
            <a:fillRect/>
          </a:stretch>
        </p:blipFill>
        <p:spPr>
          <a:xfrm>
            <a:off x="501655" y="1570968"/>
            <a:ext cx="932561" cy="932561"/>
          </a:xfrm>
          <a:prstGeom prst="rect">
            <a:avLst/>
          </a:prstGeom>
        </p:spPr>
      </p:pic>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Erfaringer fra sagsbehandling 2022</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2</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pic>
        <p:nvPicPr>
          <p:cNvPr id="14" name="Billede 13"/>
          <p:cNvPicPr>
            <a:picLocks noChangeAspect="1"/>
          </p:cNvPicPr>
          <p:nvPr/>
        </p:nvPicPr>
        <p:blipFill>
          <a:blip r:embed="rId4"/>
          <a:stretch>
            <a:fillRect/>
          </a:stretch>
        </p:blipFill>
        <p:spPr>
          <a:xfrm>
            <a:off x="501691" y="3392087"/>
            <a:ext cx="932526" cy="932526"/>
          </a:xfrm>
          <a:prstGeom prst="rect">
            <a:avLst/>
          </a:prstGeom>
        </p:spPr>
      </p:pic>
      <p:sp>
        <p:nvSpPr>
          <p:cNvPr id="16" name="Tekstfelt 15"/>
          <p:cNvSpPr txBox="1"/>
          <p:nvPr/>
        </p:nvSpPr>
        <p:spPr>
          <a:xfrm>
            <a:off x="1434216" y="1866134"/>
            <a:ext cx="5020142" cy="1230785"/>
          </a:xfrm>
          <a:prstGeom prst="rect">
            <a:avLst/>
          </a:prstGeom>
          <a:noFill/>
        </p:spPr>
        <p:txBody>
          <a:bodyPr wrap="square" lIns="0" tIns="0" rIns="0" bIns="0" rtlCol="0">
            <a:spAutoFit/>
          </a:bodyPr>
          <a:lstStyle/>
          <a:p>
            <a:r>
              <a:rPr lang="da-DK" sz="1999" b="1" dirty="0">
                <a:solidFill>
                  <a:srgbClr val="007A6C"/>
                </a:solidFill>
              </a:rPr>
              <a:t>Erfaringer fra sagsbehandling 2022</a:t>
            </a:r>
          </a:p>
          <a:p>
            <a:pPr marL="342797" indent="-342797">
              <a:buFont typeface="Arial" panose="020B0604020202020204" pitchFamily="34" charset="0"/>
              <a:buChar char="•"/>
            </a:pPr>
            <a:r>
              <a:rPr lang="da-DK" sz="1999" b="1" dirty="0">
                <a:solidFill>
                  <a:srgbClr val="007A6C"/>
                </a:solidFill>
              </a:rPr>
              <a:t>Smidigt igennem til udbetaling</a:t>
            </a:r>
          </a:p>
          <a:p>
            <a:pPr marL="342797" indent="-342797">
              <a:buFont typeface="Arial" panose="020B0604020202020204" pitchFamily="34" charset="0"/>
              <a:buChar char="•"/>
            </a:pPr>
            <a:r>
              <a:rPr lang="da-DK" sz="1999" b="1" dirty="0">
                <a:solidFill>
                  <a:srgbClr val="007A6C"/>
                </a:solidFill>
              </a:rPr>
              <a:t>Topscorer til manuel sagsbehandling</a:t>
            </a:r>
          </a:p>
          <a:p>
            <a:pPr marL="799860" lvl="1" indent="-342797">
              <a:buFont typeface="Arial" panose="020B0604020202020204" pitchFamily="34" charset="0"/>
              <a:buChar char="•"/>
            </a:pPr>
            <a:endParaRPr lang="da-DK" sz="1999" b="1" dirty="0">
              <a:solidFill>
                <a:srgbClr val="007A6C"/>
              </a:solidFill>
            </a:endParaRPr>
          </a:p>
        </p:txBody>
      </p:sp>
      <p:sp>
        <p:nvSpPr>
          <p:cNvPr id="18" name="Tekstfelt 17"/>
          <p:cNvSpPr txBox="1"/>
          <p:nvPr/>
        </p:nvSpPr>
        <p:spPr>
          <a:xfrm>
            <a:off x="1379571" y="3529098"/>
            <a:ext cx="6243995" cy="1538482"/>
          </a:xfrm>
          <a:prstGeom prst="rect">
            <a:avLst/>
          </a:prstGeom>
          <a:noFill/>
        </p:spPr>
        <p:txBody>
          <a:bodyPr wrap="square" lIns="0" tIns="0" rIns="0" bIns="0" rtlCol="0">
            <a:spAutoFit/>
          </a:bodyPr>
          <a:lstStyle/>
          <a:p>
            <a:r>
              <a:rPr lang="da-DK" sz="1999" b="1" dirty="0">
                <a:solidFill>
                  <a:srgbClr val="007A6C"/>
                </a:solidFill>
              </a:rPr>
              <a:t>Opmærksomhedspunkter til 2023</a:t>
            </a:r>
          </a:p>
          <a:p>
            <a:pPr marL="342797" indent="-342797">
              <a:buFont typeface="Arial" panose="020B0604020202020204" pitchFamily="34" charset="0"/>
              <a:buChar char="•"/>
            </a:pPr>
            <a:r>
              <a:rPr lang="da-DK" sz="1999" b="1" dirty="0">
                <a:solidFill>
                  <a:srgbClr val="007A6C"/>
                </a:solidFill>
              </a:rPr>
              <a:t>Korrekt anmeldelse af marker/afgrøder</a:t>
            </a:r>
          </a:p>
          <a:p>
            <a:pPr marL="342797" indent="-342797">
              <a:buFont typeface="Arial" panose="020B0604020202020204" pitchFamily="34" charset="0"/>
              <a:buChar char="•"/>
            </a:pPr>
            <a:r>
              <a:rPr lang="da-DK" sz="1999" b="1" dirty="0">
                <a:solidFill>
                  <a:srgbClr val="007A6C"/>
                </a:solidFill>
              </a:rPr>
              <a:t>Indsigelse mod blokering</a:t>
            </a:r>
          </a:p>
          <a:p>
            <a:pPr marL="342797" indent="-342797">
              <a:buFont typeface="Arial" panose="020B0604020202020204" pitchFamily="34" charset="0"/>
              <a:buChar char="•"/>
            </a:pPr>
            <a:r>
              <a:rPr lang="da-DK" sz="1999" b="1" dirty="0">
                <a:solidFill>
                  <a:srgbClr val="007A6C"/>
                </a:solidFill>
              </a:rPr>
              <a:t>Søgning på landbrugsareal udenfor markblok</a:t>
            </a:r>
          </a:p>
          <a:p>
            <a:endParaRPr lang="da-DK" sz="1999" b="1" dirty="0">
              <a:solidFill>
                <a:srgbClr val="007A6C"/>
              </a:solidFill>
            </a:endParaRPr>
          </a:p>
        </p:txBody>
      </p:sp>
      <p:pic>
        <p:nvPicPr>
          <p:cNvPr id="15" name="Billede 14"/>
          <p:cNvPicPr>
            <a:picLocks noChangeAspect="1"/>
          </p:cNvPicPr>
          <p:nvPr/>
        </p:nvPicPr>
        <p:blipFill rotWithShape="1">
          <a:blip r:embed="rId5" cstate="print">
            <a:extLst>
              <a:ext uri="{28A0092B-C50C-407E-A947-70E740481C1C}">
                <a14:useLocalDpi xmlns:a14="http://schemas.microsoft.com/office/drawing/2010/main" val="0"/>
              </a:ext>
            </a:extLst>
          </a:blip>
          <a:srcRect r="54783"/>
          <a:stretch/>
        </p:blipFill>
        <p:spPr>
          <a:xfrm>
            <a:off x="8265244" y="1492104"/>
            <a:ext cx="1163699" cy="4236885"/>
          </a:xfrm>
          <a:prstGeom prst="rect">
            <a:avLst/>
          </a:prstGeom>
        </p:spPr>
      </p:pic>
      <p:pic>
        <p:nvPicPr>
          <p:cNvPr id="3" name="Billede 2"/>
          <p:cNvPicPr>
            <a:picLocks noChangeAspect="1"/>
          </p:cNvPicPr>
          <p:nvPr/>
        </p:nvPicPr>
        <p:blipFill>
          <a:blip r:embed="rId6"/>
          <a:stretch>
            <a:fillRect/>
          </a:stretch>
        </p:blipFill>
        <p:spPr>
          <a:xfrm>
            <a:off x="9183325" y="1570969"/>
            <a:ext cx="1213561" cy="4158020"/>
          </a:xfrm>
          <a:prstGeom prst="rect">
            <a:avLst/>
          </a:prstGeom>
        </p:spPr>
      </p:pic>
    </p:spTree>
    <p:extLst>
      <p:ext uri="{BB962C8B-B14F-4D97-AF65-F5344CB8AC3E}">
        <p14:creationId xmlns:p14="http://schemas.microsoft.com/office/powerpoint/2010/main" val="21742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7750166" y="893"/>
            <a:ext cx="4437073" cy="685621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981" tIns="71981" rIns="71981" bIns="71981" rtlCol="0" anchor="ctr"/>
          <a:lstStyle/>
          <a:p>
            <a:pPr algn="ctr"/>
            <a:endParaRPr lang="da-DK" sz="1799" dirty="0" err="1">
              <a:solidFill>
                <a:prstClr val="white"/>
              </a:solidFill>
            </a:endParaRPr>
          </a:p>
        </p:txBody>
      </p:sp>
      <p:sp>
        <p:nvSpPr>
          <p:cNvPr id="7" name="Titel 6"/>
          <p:cNvSpPr>
            <a:spLocks noGrp="1"/>
          </p:cNvSpPr>
          <p:nvPr>
            <p:ph type="title"/>
          </p:nvPr>
        </p:nvSpPr>
        <p:spPr/>
        <p:txBody>
          <a:bodyPr/>
          <a:lstStyle/>
          <a:p>
            <a:r>
              <a:rPr lang="da-DK" sz="2799" dirty="0"/>
              <a:t>Fyldestgørende fællesskemaer er centrale for udbetalingen</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Erfaringer fra sagsbehandling</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3</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pic>
        <p:nvPicPr>
          <p:cNvPr id="3" name="Pladsholder til indhold 2"/>
          <p:cNvPicPr>
            <a:picLocks noGrp="1" noChangeAspect="1"/>
          </p:cNvPicPr>
          <p:nvPr>
            <p:ph idx="1"/>
          </p:nvPr>
        </p:nvPicPr>
        <p:blipFill>
          <a:blip r:embed="rId2"/>
          <a:stretch>
            <a:fillRect/>
          </a:stretch>
        </p:blipFill>
        <p:spPr>
          <a:xfrm>
            <a:off x="1790982" y="833889"/>
            <a:ext cx="8607501" cy="5190222"/>
          </a:xfrm>
          <a:prstGeom prst="rect">
            <a:avLst/>
          </a:prstGeom>
        </p:spPr>
      </p:pic>
    </p:spTree>
    <p:extLst>
      <p:ext uri="{BB962C8B-B14F-4D97-AF65-F5344CB8AC3E}">
        <p14:creationId xmlns:p14="http://schemas.microsoft.com/office/powerpoint/2010/main" val="3571986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799" dirty="0"/>
              <a:t>Top 3: Manuel sagsbehandling i 2020-2022</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Erfaringer fra sagsbehandling 2022</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4</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graphicFrame>
        <p:nvGraphicFramePr>
          <p:cNvPr id="9" name="Pladsholder til indhold 8"/>
          <p:cNvGraphicFramePr>
            <a:graphicFrameLocks noGrp="1"/>
          </p:cNvGraphicFramePr>
          <p:nvPr>
            <p:ph idx="1"/>
            <p:extLst/>
          </p:nvPr>
        </p:nvGraphicFramePr>
        <p:xfrm>
          <a:off x="503108" y="1053355"/>
          <a:ext cx="9910660" cy="5344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172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3"/>
          <a:stretch>
            <a:fillRect/>
          </a:stretch>
        </p:blipFill>
        <p:spPr>
          <a:xfrm>
            <a:off x="1870005" y="2585425"/>
            <a:ext cx="5980142" cy="1028432"/>
          </a:xfrm>
          <a:prstGeom prst="rect">
            <a:avLst/>
          </a:prstGeom>
        </p:spPr>
      </p:pic>
      <p:sp>
        <p:nvSpPr>
          <p:cNvPr id="7" name="Titel 6"/>
          <p:cNvSpPr>
            <a:spLocks noGrp="1"/>
          </p:cNvSpPr>
          <p:nvPr>
            <p:ph type="title"/>
          </p:nvPr>
        </p:nvSpPr>
        <p:spPr>
          <a:xfrm>
            <a:off x="818576" y="375472"/>
            <a:ext cx="10883596" cy="467878"/>
          </a:xfrm>
        </p:spPr>
        <p:txBody>
          <a:bodyPr/>
          <a:lstStyle/>
          <a:p>
            <a:r>
              <a:rPr lang="da-DK" sz="2399" dirty="0"/>
              <a:t>Eksempler på bemærkninger</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a:t>
            </a:r>
            <a:r>
              <a:rPr lang="da-DK" dirty="0">
                <a:solidFill>
                  <a:srgbClr val="007A6C"/>
                </a:solidFill>
              </a:rPr>
              <a:t>Erfaringer fra sagsbehandling 2022</a:t>
            </a: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5</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pic>
        <p:nvPicPr>
          <p:cNvPr id="9" name="Billede 8"/>
          <p:cNvPicPr>
            <a:picLocks noChangeAspect="1"/>
          </p:cNvPicPr>
          <p:nvPr/>
        </p:nvPicPr>
        <p:blipFill rotWithShape="1">
          <a:blip r:embed="rId4"/>
          <a:srcRect r="-531"/>
          <a:stretch/>
        </p:blipFill>
        <p:spPr>
          <a:xfrm>
            <a:off x="407261" y="1159321"/>
            <a:ext cx="4452814" cy="718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Lige forbindelse 9"/>
          <p:cNvCxnSpPr/>
          <p:nvPr/>
        </p:nvCxnSpPr>
        <p:spPr>
          <a:xfrm flipH="1">
            <a:off x="1923159" y="939010"/>
            <a:ext cx="899866" cy="1076854"/>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a:xfrm>
            <a:off x="1900518" y="990426"/>
            <a:ext cx="899866" cy="974020"/>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a:xfrm flipH="1">
            <a:off x="5092290" y="2565957"/>
            <a:ext cx="899866" cy="1076854"/>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p:nvCxnSpPr>
        <p:spPr>
          <a:xfrm>
            <a:off x="5057534" y="2575422"/>
            <a:ext cx="899866" cy="974020"/>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Billede 15"/>
          <p:cNvPicPr>
            <a:picLocks noChangeAspect="1"/>
          </p:cNvPicPr>
          <p:nvPr/>
        </p:nvPicPr>
        <p:blipFill>
          <a:blip r:embed="rId5"/>
          <a:stretch>
            <a:fillRect/>
          </a:stretch>
        </p:blipFill>
        <p:spPr>
          <a:xfrm>
            <a:off x="4780609" y="4357155"/>
            <a:ext cx="5375318" cy="141989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572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31373"/>
            <a:ext cx="10883596" cy="467878"/>
          </a:xfrm>
        </p:spPr>
        <p:txBody>
          <a:bodyPr/>
          <a:lstStyle/>
          <a:p>
            <a:r>
              <a:rPr lang="da-DK" sz="2799" dirty="0"/>
              <a:t>Top 3: Målrettet regulering</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Opmærksomhedspunkter til 2023</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6</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sp>
        <p:nvSpPr>
          <p:cNvPr id="8" name="Pladsholder til indhold 7"/>
          <p:cNvSpPr>
            <a:spLocks noGrp="1"/>
          </p:cNvSpPr>
          <p:nvPr>
            <p:ph idx="1"/>
          </p:nvPr>
        </p:nvSpPr>
        <p:spPr>
          <a:xfrm>
            <a:off x="1419973" y="895336"/>
            <a:ext cx="10913302" cy="5174998"/>
          </a:xfrm>
        </p:spPr>
        <p:txBody>
          <a:bodyPr/>
          <a:lstStyle/>
          <a:p>
            <a:pPr>
              <a:lnSpc>
                <a:spcPct val="150000"/>
              </a:lnSpc>
              <a:buNone/>
            </a:pPr>
            <a:r>
              <a:rPr lang="da-DK" dirty="0" smtClean="0"/>
              <a:t>Overensstemmelse mellem registreringen (element / alternativ) </a:t>
            </a:r>
            <a:r>
              <a:rPr lang="da-DK" dirty="0"/>
              <a:t>og fysisk </a:t>
            </a:r>
            <a:r>
              <a:rPr lang="da-DK" dirty="0" smtClean="0"/>
              <a:t>placering</a:t>
            </a:r>
          </a:p>
          <a:p>
            <a:pPr marL="558732" lvl="1" indent="-342797">
              <a:lnSpc>
                <a:spcPct val="150000"/>
              </a:lnSpc>
            </a:pPr>
            <a:r>
              <a:rPr lang="da-DK" b="0" dirty="0" smtClean="0"/>
              <a:t>Kystvandopland</a:t>
            </a:r>
          </a:p>
          <a:p>
            <a:pPr lvl="1" indent="0">
              <a:lnSpc>
                <a:spcPct val="150000"/>
              </a:lnSpc>
              <a:buNone/>
            </a:pPr>
            <a:endParaRPr lang="da-DK" b="0" dirty="0" smtClean="0"/>
          </a:p>
          <a:p>
            <a:pPr>
              <a:lnSpc>
                <a:spcPct val="150000"/>
              </a:lnSpc>
              <a:buNone/>
            </a:pPr>
            <a:r>
              <a:rPr lang="da-DK" dirty="0" smtClean="0"/>
              <a:t>Iagttagelser</a:t>
            </a:r>
            <a:endParaRPr lang="da-DK" dirty="0"/>
          </a:p>
          <a:p>
            <a:pPr marL="558732" lvl="1" indent="-342797">
              <a:lnSpc>
                <a:spcPct val="150000"/>
              </a:lnSpc>
            </a:pPr>
            <a:r>
              <a:rPr lang="da-DK" b="0" dirty="0" smtClean="0"/>
              <a:t>Positiv </a:t>
            </a:r>
            <a:r>
              <a:rPr lang="da-DK" b="0" dirty="0"/>
              <a:t>effekt af jordbearbejdning</a:t>
            </a:r>
          </a:p>
          <a:p>
            <a:pPr marL="558732" lvl="1" indent="-342797">
              <a:lnSpc>
                <a:spcPct val="150000"/>
              </a:lnSpc>
            </a:pPr>
            <a:r>
              <a:rPr lang="da-DK" b="0" dirty="0" smtClean="0"/>
              <a:t>Vi </a:t>
            </a:r>
            <a:r>
              <a:rPr lang="da-DK" b="0" dirty="0"/>
              <a:t>ser at </a:t>
            </a:r>
            <a:r>
              <a:rPr lang="da-DK" b="0" dirty="0" smtClean="0"/>
              <a:t>græsudlæg </a:t>
            </a:r>
            <a:r>
              <a:rPr lang="da-DK" b="0" dirty="0"/>
              <a:t>i majs kan være svært </a:t>
            </a:r>
          </a:p>
          <a:p>
            <a:pPr marL="558732" lvl="1" indent="-342797">
              <a:lnSpc>
                <a:spcPct val="150000"/>
              </a:lnSpc>
            </a:pPr>
            <a:r>
              <a:rPr lang="da-DK" b="0" dirty="0" smtClean="0"/>
              <a:t>Etableringsmåden </a:t>
            </a:r>
            <a:r>
              <a:rPr lang="da-DK" b="0" dirty="0"/>
              <a:t>bør tilpasses </a:t>
            </a:r>
            <a:r>
              <a:rPr lang="da-DK" b="0" dirty="0" smtClean="0"/>
              <a:t>året – særligt i tørre år</a:t>
            </a:r>
          </a:p>
          <a:p>
            <a:pPr lvl="1" indent="0">
              <a:lnSpc>
                <a:spcPct val="150000"/>
              </a:lnSpc>
              <a:buNone/>
            </a:pPr>
            <a:endParaRPr lang="da-DK" dirty="0"/>
          </a:p>
          <a:p>
            <a:pPr>
              <a:lnSpc>
                <a:spcPct val="150000"/>
              </a:lnSpc>
              <a:buNone/>
            </a:pPr>
            <a:r>
              <a:rPr lang="da-DK" dirty="0"/>
              <a:t>Etablering senere end 20. </a:t>
            </a:r>
            <a:r>
              <a:rPr lang="da-DK" dirty="0" smtClean="0"/>
              <a:t>august</a:t>
            </a:r>
            <a:endParaRPr lang="da-DK" dirty="0"/>
          </a:p>
          <a:p>
            <a:pPr marL="558732" lvl="1" indent="-342797">
              <a:lnSpc>
                <a:spcPct val="150000"/>
              </a:lnSpc>
            </a:pPr>
            <a:r>
              <a:rPr lang="da-DK" sz="2199" b="0" dirty="0"/>
              <a:t>Meld det ind med forsinket såning</a:t>
            </a:r>
          </a:p>
          <a:p>
            <a:pPr marL="558732" lvl="1" indent="-342797">
              <a:lnSpc>
                <a:spcPct val="150000"/>
              </a:lnSpc>
            </a:pPr>
            <a:r>
              <a:rPr lang="da-DK" sz="2199" b="0" dirty="0"/>
              <a:t>Reducerer krav til dækningsgrad – større sandsynlighed for opfyldelse og derved </a:t>
            </a:r>
            <a:br>
              <a:rPr lang="da-DK" sz="2199" b="0" dirty="0"/>
            </a:br>
            <a:r>
              <a:rPr lang="da-DK" sz="2199" b="0" dirty="0"/>
              <a:t>	undgås underkendelse med fuld træk i kvote</a:t>
            </a:r>
          </a:p>
          <a:p>
            <a:pPr>
              <a:buNone/>
            </a:pPr>
            <a:endParaRPr lang="da-DK" dirty="0"/>
          </a:p>
        </p:txBody>
      </p:sp>
      <p:pic>
        <p:nvPicPr>
          <p:cNvPr id="9" name="Billede 8"/>
          <p:cNvPicPr>
            <a:picLocks noChangeAspect="1"/>
          </p:cNvPicPr>
          <p:nvPr/>
        </p:nvPicPr>
        <p:blipFill>
          <a:blip r:embed="rId3"/>
          <a:stretch>
            <a:fillRect/>
          </a:stretch>
        </p:blipFill>
        <p:spPr>
          <a:xfrm>
            <a:off x="487448" y="799253"/>
            <a:ext cx="932526" cy="932526"/>
          </a:xfrm>
          <a:prstGeom prst="rect">
            <a:avLst/>
          </a:prstGeom>
        </p:spPr>
      </p:pic>
      <p:pic>
        <p:nvPicPr>
          <p:cNvPr id="10" name="Billede 9"/>
          <p:cNvPicPr>
            <a:picLocks noChangeAspect="1"/>
          </p:cNvPicPr>
          <p:nvPr/>
        </p:nvPicPr>
        <p:blipFill>
          <a:blip r:embed="rId3"/>
          <a:stretch>
            <a:fillRect/>
          </a:stretch>
        </p:blipFill>
        <p:spPr>
          <a:xfrm>
            <a:off x="487449" y="2198041"/>
            <a:ext cx="932526" cy="932526"/>
          </a:xfrm>
          <a:prstGeom prst="rect">
            <a:avLst/>
          </a:prstGeom>
        </p:spPr>
      </p:pic>
      <p:pic>
        <p:nvPicPr>
          <p:cNvPr id="11" name="Billede 10"/>
          <p:cNvPicPr>
            <a:picLocks noChangeAspect="1"/>
          </p:cNvPicPr>
          <p:nvPr/>
        </p:nvPicPr>
        <p:blipFill>
          <a:blip r:embed="rId3"/>
          <a:stretch>
            <a:fillRect/>
          </a:stretch>
        </p:blipFill>
        <p:spPr>
          <a:xfrm>
            <a:off x="487447" y="4532976"/>
            <a:ext cx="932526" cy="932526"/>
          </a:xfrm>
          <a:prstGeom prst="rect">
            <a:avLst/>
          </a:prstGeom>
        </p:spPr>
      </p:pic>
    </p:spTree>
    <p:extLst>
      <p:ext uri="{BB962C8B-B14F-4D97-AF65-F5344CB8AC3E}">
        <p14:creationId xmlns:p14="http://schemas.microsoft.com/office/powerpoint/2010/main" val="4020487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799" dirty="0"/>
              <a:t>Satellitbaseret kontrol</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Opmærksomhedspunkter til 2023</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7</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sp>
        <p:nvSpPr>
          <p:cNvPr id="2" name="Tekstfelt 1"/>
          <p:cNvSpPr txBox="1"/>
          <p:nvPr/>
        </p:nvSpPr>
        <p:spPr>
          <a:xfrm>
            <a:off x="833576" y="1773249"/>
            <a:ext cx="10150484" cy="3323121"/>
          </a:xfrm>
          <a:prstGeom prst="rect">
            <a:avLst/>
          </a:prstGeom>
          <a:noFill/>
        </p:spPr>
        <p:txBody>
          <a:bodyPr wrap="square" lIns="0" tIns="0" rIns="0" bIns="0" rtlCol="0">
            <a:spAutoFit/>
          </a:bodyPr>
          <a:lstStyle/>
          <a:p>
            <a:r>
              <a:rPr lang="da-DK" sz="1799" dirty="0">
                <a:solidFill>
                  <a:srgbClr val="000000"/>
                </a:solidFill>
              </a:rPr>
              <a:t> Nye krav fra KOM til verifikation af udbetalingerne</a:t>
            </a:r>
          </a:p>
          <a:p>
            <a:endParaRPr lang="da-DK" sz="1799" dirty="0">
              <a:solidFill>
                <a:srgbClr val="000000"/>
              </a:solidFill>
            </a:endParaRPr>
          </a:p>
          <a:p>
            <a:pPr marL="742727" lvl="1" indent="-285664">
              <a:buFont typeface="Arial" panose="020B0604020202020204" pitchFamily="34" charset="0"/>
              <a:buChar char="•"/>
            </a:pPr>
            <a:r>
              <a:rPr lang="da-DK" sz="1799" dirty="0">
                <a:solidFill>
                  <a:srgbClr val="000000"/>
                </a:solidFill>
              </a:rPr>
              <a:t>Introducerer areal monitoreringssystem – obligatorisk krav fra KOM</a:t>
            </a:r>
          </a:p>
          <a:p>
            <a:pPr lvl="1"/>
            <a:r>
              <a:rPr lang="da-DK" sz="1799" dirty="0">
                <a:solidFill>
                  <a:srgbClr val="000000"/>
                </a:solidFill>
              </a:rPr>
              <a:t> </a:t>
            </a:r>
          </a:p>
          <a:p>
            <a:pPr marL="742727" lvl="1" indent="-285664">
              <a:buFont typeface="Arial" panose="020B0604020202020204" pitchFamily="34" charset="0"/>
              <a:buChar char="•"/>
            </a:pPr>
            <a:r>
              <a:rPr lang="da-DK" sz="1799" dirty="0">
                <a:solidFill>
                  <a:srgbClr val="000000"/>
                </a:solidFill>
              </a:rPr>
              <a:t>Afleder mere satellitbaseret kontrol - flere forhold skal kontrolleres via satellitdata. </a:t>
            </a:r>
          </a:p>
          <a:p>
            <a:pPr marL="742727" lvl="1" indent="-285664">
              <a:buFont typeface="Arial" panose="020B0604020202020204" pitchFamily="34" charset="0"/>
              <a:buChar char="•"/>
            </a:pPr>
            <a:endParaRPr lang="da-DK" sz="1799" dirty="0">
              <a:solidFill>
                <a:srgbClr val="000000"/>
              </a:solidFill>
            </a:endParaRPr>
          </a:p>
          <a:p>
            <a:pPr marL="742727" lvl="1" indent="-285664">
              <a:buFont typeface="Arial" panose="020B0604020202020204" pitchFamily="34" charset="0"/>
              <a:buChar char="•"/>
            </a:pPr>
            <a:r>
              <a:rPr lang="da-DK" sz="1799" dirty="0">
                <a:solidFill>
                  <a:srgbClr val="000000"/>
                </a:solidFill>
              </a:rPr>
              <a:t>Mulighed for berigtigelse af ansøgningen uden sanktioner</a:t>
            </a:r>
          </a:p>
          <a:p>
            <a:pPr marL="742727" lvl="1" indent="-285664">
              <a:buFont typeface="Arial" panose="020B0604020202020204" pitchFamily="34" charset="0"/>
              <a:buChar char="•"/>
            </a:pPr>
            <a:endParaRPr lang="da-DK" sz="1799" dirty="0">
              <a:solidFill>
                <a:srgbClr val="000000"/>
              </a:solidFill>
            </a:endParaRPr>
          </a:p>
          <a:p>
            <a:pPr marL="742727" lvl="1" indent="-285664">
              <a:buFont typeface="Arial" panose="020B0604020202020204" pitchFamily="34" charset="0"/>
              <a:buChar char="•"/>
            </a:pPr>
            <a:r>
              <a:rPr lang="da-DK" sz="1799" dirty="0">
                <a:solidFill>
                  <a:srgbClr val="000000"/>
                </a:solidFill>
              </a:rPr>
              <a:t>Monitorering i flere spor </a:t>
            </a:r>
          </a:p>
          <a:p>
            <a:pPr marL="1199790" lvl="2" indent="-285664">
              <a:buFont typeface="Arial" panose="020B0604020202020204" pitchFamily="34" charset="0"/>
              <a:buChar char="•"/>
            </a:pPr>
            <a:r>
              <a:rPr lang="da-DK" sz="1799" dirty="0">
                <a:solidFill>
                  <a:srgbClr val="000000"/>
                </a:solidFill>
              </a:rPr>
              <a:t>Permanent ikke støtteberettigede strukturer (stalde, veje, byggegrunde etc.)</a:t>
            </a:r>
          </a:p>
          <a:p>
            <a:pPr marL="1199790" lvl="2" indent="-285664">
              <a:buFont typeface="Arial" panose="020B0604020202020204" pitchFamily="34" charset="0"/>
              <a:buChar char="•"/>
            </a:pPr>
            <a:r>
              <a:rPr lang="da-DK" sz="1799" dirty="0">
                <a:solidFill>
                  <a:srgbClr val="000000"/>
                </a:solidFill>
              </a:rPr>
              <a:t>Ikke støtteberettiget anvendelse (ridebaner, juletræer etc.)</a:t>
            </a:r>
          </a:p>
          <a:p>
            <a:pPr marL="1199790" lvl="2" indent="-285664">
              <a:buFont typeface="Arial" panose="020B0604020202020204" pitchFamily="34" charset="0"/>
              <a:buChar char="•"/>
            </a:pPr>
            <a:r>
              <a:rPr lang="da-DK" sz="1799" dirty="0" smtClean="0">
                <a:solidFill>
                  <a:srgbClr val="000000"/>
                </a:solidFill>
              </a:rPr>
              <a:t>Korrekt anmeldelse </a:t>
            </a:r>
            <a:r>
              <a:rPr lang="da-DK" sz="1799" dirty="0">
                <a:solidFill>
                  <a:srgbClr val="000000"/>
                </a:solidFill>
              </a:rPr>
              <a:t>af marken – (indtegning og afgrødekode)</a:t>
            </a:r>
          </a:p>
        </p:txBody>
      </p:sp>
      <p:pic>
        <p:nvPicPr>
          <p:cNvPr id="8" name="Pladsholder til indhold 1"/>
          <p:cNvPicPr>
            <a:picLocks noGrp="1" noChangeAspect="1"/>
          </p:cNvPicPr>
          <p:nvPr>
            <p:ph idx="1"/>
          </p:nvPr>
        </p:nvPicPr>
        <p:blipFill>
          <a:blip r:embed="rId3"/>
          <a:stretch>
            <a:fillRect/>
          </a:stretch>
        </p:blipFill>
        <p:spPr>
          <a:xfrm>
            <a:off x="35374" y="1485290"/>
            <a:ext cx="932561" cy="932561"/>
          </a:xfrm>
          <a:prstGeom prst="rect">
            <a:avLst/>
          </a:prstGeom>
        </p:spPr>
      </p:pic>
      <p:pic>
        <p:nvPicPr>
          <p:cNvPr id="9" name="Billede 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rot="3685050">
            <a:off x="7810028" y="-97037"/>
            <a:ext cx="3166170" cy="3164652"/>
          </a:xfrm>
          <a:prstGeom prst="rect">
            <a:avLst/>
          </a:prstGeom>
        </p:spPr>
      </p:pic>
    </p:spTree>
    <p:extLst>
      <p:ext uri="{BB962C8B-B14F-4D97-AF65-F5344CB8AC3E}">
        <p14:creationId xmlns:p14="http://schemas.microsoft.com/office/powerpoint/2010/main" val="1627650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799" dirty="0"/>
              <a:t>Anmeld din mark korrekt</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Opmærksomhedspunkter til 2023</a:t>
            </a:r>
            <a:endParaRPr lang="da-DK" dirty="0">
              <a:solidFill>
                <a:srgbClr val="007A6C"/>
              </a:solidFill>
            </a:endParaRP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8</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pic>
        <p:nvPicPr>
          <p:cNvPr id="8" name="Billede 7"/>
          <p:cNvPicPr>
            <a:picLocks noChangeAspect="1"/>
          </p:cNvPicPr>
          <p:nvPr/>
        </p:nvPicPr>
        <p:blipFill>
          <a:blip r:embed="rId3"/>
          <a:stretch>
            <a:fillRect/>
          </a:stretch>
        </p:blipFill>
        <p:spPr>
          <a:xfrm>
            <a:off x="5059724" y="1050251"/>
            <a:ext cx="5468109" cy="4533352"/>
          </a:xfrm>
          <a:prstGeom prst="rect">
            <a:avLst/>
          </a:prstGeom>
        </p:spPr>
      </p:pic>
      <p:pic>
        <p:nvPicPr>
          <p:cNvPr id="2" name="Billede 1"/>
          <p:cNvPicPr>
            <a:picLocks noChangeAspect="1"/>
          </p:cNvPicPr>
          <p:nvPr/>
        </p:nvPicPr>
        <p:blipFill>
          <a:blip r:embed="rId4"/>
          <a:stretch>
            <a:fillRect/>
          </a:stretch>
        </p:blipFill>
        <p:spPr>
          <a:xfrm>
            <a:off x="232884" y="1050252"/>
            <a:ext cx="4723829" cy="4533352"/>
          </a:xfrm>
          <a:prstGeom prst="rect">
            <a:avLst/>
          </a:prstGeom>
        </p:spPr>
      </p:pic>
      <p:sp>
        <p:nvSpPr>
          <p:cNvPr id="3" name="Tekstfelt 2"/>
          <p:cNvSpPr txBox="1"/>
          <p:nvPr/>
        </p:nvSpPr>
        <p:spPr>
          <a:xfrm>
            <a:off x="232883" y="5852351"/>
            <a:ext cx="7517282" cy="307697"/>
          </a:xfrm>
          <a:prstGeom prst="rect">
            <a:avLst/>
          </a:prstGeom>
          <a:noFill/>
        </p:spPr>
        <p:txBody>
          <a:bodyPr wrap="square" lIns="0" tIns="0" rIns="0" bIns="0" rtlCol="0">
            <a:spAutoFit/>
          </a:bodyPr>
          <a:lstStyle/>
          <a:p>
            <a:r>
              <a:rPr lang="da-DK" sz="1999" dirty="0">
                <a:solidFill>
                  <a:srgbClr val="000000"/>
                </a:solidFill>
              </a:rPr>
              <a:t>Begge disse markindtegninger vil resultere i høring.</a:t>
            </a:r>
          </a:p>
        </p:txBody>
      </p:sp>
    </p:spTree>
    <p:extLst>
      <p:ext uri="{BB962C8B-B14F-4D97-AF65-F5344CB8AC3E}">
        <p14:creationId xmlns:p14="http://schemas.microsoft.com/office/powerpoint/2010/main" val="1066226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18576" y="375472"/>
            <a:ext cx="10883596" cy="467878"/>
          </a:xfrm>
        </p:spPr>
        <p:txBody>
          <a:bodyPr/>
          <a:lstStyle/>
          <a:p>
            <a:r>
              <a:rPr lang="da-DK" sz="2399" dirty="0"/>
              <a:t>Udsendte høringsbreve i 2021 og 2022</a:t>
            </a:r>
          </a:p>
        </p:txBody>
      </p:sp>
      <p:sp>
        <p:nvSpPr>
          <p:cNvPr id="4" name="Pladsholder til sidefod 3"/>
          <p:cNvSpPr>
            <a:spLocks noGrp="1"/>
          </p:cNvSpPr>
          <p:nvPr>
            <p:ph type="ftr" sz="quarter" idx="11"/>
          </p:nvPr>
        </p:nvSpPr>
        <p:spPr/>
        <p:txBody>
          <a:bodyPr/>
          <a:lstStyle/>
          <a:p>
            <a:r>
              <a:rPr lang="da-DK" dirty="0" smtClean="0">
                <a:solidFill>
                  <a:srgbClr val="007A6C"/>
                </a:solidFill>
              </a:rPr>
              <a:t>/ Ministeriet for Fødevarer, Landbrug og Fiskeri - Landbrugsstyrelsen / </a:t>
            </a:r>
            <a:r>
              <a:rPr lang="da-DK" dirty="0">
                <a:solidFill>
                  <a:srgbClr val="007A6C"/>
                </a:solidFill>
              </a:rPr>
              <a:t>Erfaringer fra sagsbehandling 2022</a:t>
            </a:r>
          </a:p>
        </p:txBody>
      </p:sp>
      <p:sp>
        <p:nvSpPr>
          <p:cNvPr id="5" name="Pladsholder til slidenummer 4"/>
          <p:cNvSpPr>
            <a:spLocks noGrp="1"/>
          </p:cNvSpPr>
          <p:nvPr>
            <p:ph type="sldNum" sz="quarter" idx="12"/>
          </p:nvPr>
        </p:nvSpPr>
        <p:spPr/>
        <p:txBody>
          <a:bodyPr/>
          <a:lstStyle/>
          <a:p>
            <a:fld id="{667EC89C-17A0-4E64-A6D2-B825673CEEDF}" type="slidenum">
              <a:rPr lang="da-DK" smtClean="0">
                <a:solidFill>
                  <a:srgbClr val="007A6C"/>
                </a:solidFill>
              </a:rPr>
              <a:pPr/>
              <a:t>9</a:t>
            </a:fld>
            <a:endParaRPr lang="da-DK" dirty="0">
              <a:solidFill>
                <a:srgbClr val="007A6C"/>
              </a:solidFill>
            </a:endParaRPr>
          </a:p>
        </p:txBody>
      </p:sp>
      <p:sp>
        <p:nvSpPr>
          <p:cNvPr id="6" name="Pladsholder til dato 5"/>
          <p:cNvSpPr>
            <a:spLocks noGrp="1"/>
          </p:cNvSpPr>
          <p:nvPr>
            <p:ph type="dt" sz="half" idx="18"/>
          </p:nvPr>
        </p:nvSpPr>
        <p:spPr/>
        <p:txBody>
          <a:bodyPr/>
          <a:lstStyle/>
          <a:p>
            <a:fld id="{92720DA0-9EF5-4BCA-B462-DFB331E1D505}" type="datetime2">
              <a:rPr lang="da-DK" smtClean="0"/>
              <a:pPr/>
              <a:t>30. januar 2023</a:t>
            </a:fld>
            <a:endParaRPr dirty="0"/>
          </a:p>
        </p:txBody>
      </p:sp>
      <p:graphicFrame>
        <p:nvGraphicFramePr>
          <p:cNvPr id="26" name="Diagram 25"/>
          <p:cNvGraphicFramePr/>
          <p:nvPr>
            <p:extLst/>
          </p:nvPr>
        </p:nvGraphicFramePr>
        <p:xfrm>
          <a:off x="623229" y="909376"/>
          <a:ext cx="7054946" cy="4840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p:cNvGraphicFramePr/>
          <p:nvPr>
            <p:extLst/>
          </p:nvPr>
        </p:nvGraphicFramePr>
        <p:xfrm>
          <a:off x="7966132" y="1197334"/>
          <a:ext cx="2591613" cy="39594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597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theme1.xml><?xml version="1.0" encoding="utf-8"?>
<a:theme xmlns:a="http://schemas.openxmlformats.org/drawingml/2006/main" name="NaturErhvervstyrelsen PowerPoint Skabelon 16:9">
  <a:themeElements>
    <a:clrScheme name="Landbrugsstyrelsen">
      <a:dk1>
        <a:srgbClr val="000000"/>
      </a:dk1>
      <a:lt1>
        <a:sysClr val="window" lastClr="FFFFFF"/>
      </a:lt1>
      <a:dk2>
        <a:srgbClr val="CCE4E7"/>
      </a:dk2>
      <a:lt2>
        <a:srgbClr val="E5F1F3"/>
      </a:lt2>
      <a:accent1>
        <a:srgbClr val="007885"/>
      </a:accent1>
      <a:accent2>
        <a:srgbClr val="007A6C"/>
      </a:accent2>
      <a:accent3>
        <a:srgbClr val="00587A"/>
      </a:accent3>
      <a:accent4>
        <a:srgbClr val="5C82A5"/>
      </a:accent4>
      <a:accent5>
        <a:srgbClr val="E5C54E"/>
      </a:accent5>
      <a:accent6>
        <a:srgbClr val="A7C671"/>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andbrugsstyrelsen PowerPoint Skabelon 16_9.potx" id="{6CDDCE40-7E29-4C3D-91D3-828D5B1753E8}" vid="{5972286F-6125-48A1-9990-C8E4FB55BC1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TotalTime>
  <Words>799</Words>
  <Application>Microsoft Office PowerPoint</Application>
  <PresentationFormat>Brugerdefineret</PresentationFormat>
  <Paragraphs>155</Paragraphs>
  <Slides>14</Slides>
  <Notes>13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Arial Black</vt:lpstr>
      <vt:lpstr>Calibri</vt:lpstr>
      <vt:lpstr>NaturErhvervstyrelsen PowerPoint Skabelon 16:9</vt:lpstr>
      <vt:lpstr>PowerPoint-præsentation</vt:lpstr>
      <vt:lpstr>Du vil høre om…</vt:lpstr>
      <vt:lpstr>Fyldestgørende fællesskemaer er centrale for udbetalingen</vt:lpstr>
      <vt:lpstr>Top 3: Manuel sagsbehandling i 2020-2022</vt:lpstr>
      <vt:lpstr>Eksempler på bemærkninger</vt:lpstr>
      <vt:lpstr>Top 3: Målrettet regulering</vt:lpstr>
      <vt:lpstr>Satellitbaseret kontrol</vt:lpstr>
      <vt:lpstr>Anmeld din mark korrekt</vt:lpstr>
      <vt:lpstr>Udsendte høringsbreve i 2021 og 2022</vt:lpstr>
      <vt:lpstr>Anmeld alle dine landbrugsarealer</vt:lpstr>
      <vt:lpstr>Indsigelse mod blokering – nyt i 2023</vt:lpstr>
      <vt:lpstr>Hvornår kan du gøre indsigelse mod blokering – nyt i 2023</vt:lpstr>
      <vt:lpstr>Hvornår skal du ikke lave indsigelse mod blokering</vt:lpstr>
      <vt:lpstr>Sådan søger du tilskud til et landbrugsareal udenfor markblok</vt:lpstr>
    </vt:vector>
  </TitlesOfParts>
  <Company>NaturErhvervstyrelsen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Heidi Majgaard Bechmann Pedersen (LBST)</dc:creator>
  <cp:lastModifiedBy>Heidi Majgaard Bechmann Pedersen (LBST)</cp:lastModifiedBy>
  <cp:revision>1</cp:revision>
  <dcterms:created xsi:type="dcterms:W3CDTF">2023-01-30T12:07:19Z</dcterms:created>
  <dcterms:modified xsi:type="dcterms:W3CDTF">2023-01-30T12:08:35Z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