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3.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4.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5.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6.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7.xml" ContentType="application/vnd.openxmlformats-officedocument.theme+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8.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5" r:id="rId2"/>
    <p:sldMasterId id="2147483697" r:id="rId3"/>
    <p:sldMasterId id="2147483719" r:id="rId4"/>
    <p:sldMasterId id="2147483741" r:id="rId5"/>
    <p:sldMasterId id="2147483763" r:id="rId6"/>
    <p:sldMasterId id="2147483785" r:id="rId7"/>
    <p:sldMasterId id="2147483807" r:id="rId8"/>
    <p:sldMasterId id="2147483829" r:id="rId9"/>
  </p:sldMasterIdLst>
  <p:notesMasterIdLst>
    <p:notesMasterId r:id="rId20"/>
  </p:notesMasterIdLst>
  <p:handoutMasterIdLst>
    <p:handoutMasterId r:id="rId21"/>
  </p:handoutMasterIdLst>
  <p:sldIdLst>
    <p:sldId id="309" r:id="rId10"/>
    <p:sldId id="339" r:id="rId11"/>
    <p:sldId id="318" r:id="rId12"/>
    <p:sldId id="332" r:id="rId13"/>
    <p:sldId id="330" r:id="rId14"/>
    <p:sldId id="325" r:id="rId15"/>
    <p:sldId id="340" r:id="rId16"/>
    <p:sldId id="341" r:id="rId17"/>
    <p:sldId id="313" r:id="rId18"/>
    <p:sldId id="337" r:id="rId19"/>
  </p:sldIdLst>
  <p:sldSz cx="12188825" cy="6858000"/>
  <p:notesSz cx="7104063" cy="10234613"/>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ppe Holm Kristensen (LFST)" initials="JHK(" lastIdx="11" clrIdx="0">
    <p:extLst>
      <p:ext uri="{19B8F6BF-5375-455C-9EA6-DF929625EA0E}">
        <p15:presenceInfo xmlns:p15="http://schemas.microsoft.com/office/powerpoint/2012/main" userId="S-1-5-21-2100284113-1573851820-878952375-201052" providerId="AD"/>
      </p:ext>
    </p:extLst>
  </p:cmAuthor>
  <p:cmAuthor id="2" name="Christian Bell" initials="CB" lastIdx="10" clrIdx="1">
    <p:extLst>
      <p:ext uri="{19B8F6BF-5375-455C-9EA6-DF929625EA0E}">
        <p15:presenceInfo xmlns:p15="http://schemas.microsoft.com/office/powerpoint/2012/main" userId="S-1-5-21-2100284113-1573851820-878952375-197475" providerId="AD"/>
      </p:ext>
    </p:extLst>
  </p:cmAuthor>
  <p:cmAuthor id="3" name="Peter Byrial Dalsgaard (LFST)" initials="PBD(" lastIdx="7" clrIdx="2">
    <p:extLst>
      <p:ext uri="{19B8F6BF-5375-455C-9EA6-DF929625EA0E}">
        <p15:presenceInfo xmlns:p15="http://schemas.microsoft.com/office/powerpoint/2012/main" userId="S-1-5-21-2100284113-1573851820-878952375-201373" providerId="AD"/>
      </p:ext>
    </p:extLst>
  </p:cmAuthor>
  <p:cmAuthor id="4" name="Sandi Maria Lohse Als (LFST)" initials="SMLA(" lastIdx="3" clrIdx="3">
    <p:extLst>
      <p:ext uri="{19B8F6BF-5375-455C-9EA6-DF929625EA0E}">
        <p15:presenceInfo xmlns:p15="http://schemas.microsoft.com/office/powerpoint/2012/main" userId="S-1-5-21-2100284113-1573851820-878952375-201349" providerId="AD"/>
      </p:ext>
    </p:extLst>
  </p:cmAuthor>
  <p:cmAuthor id="5" name="Heidi Majgaard Bechmann Pedersen (LBST)" initials="HMBP(" lastIdx="18" clrIdx="4">
    <p:extLst>
      <p:ext uri="{19B8F6BF-5375-455C-9EA6-DF929625EA0E}">
        <p15:presenceInfo xmlns:p15="http://schemas.microsoft.com/office/powerpoint/2012/main" userId="S-1-5-21-2100284113-1573851820-878952375-431493" providerId="AD"/>
      </p:ext>
    </p:extLst>
  </p:cmAuthor>
  <p:cmAuthor id="6" name="Mathilde Huusmann Christensen" initials="MHC" lastIdx="32" clrIdx="5">
    <p:extLst>
      <p:ext uri="{19B8F6BF-5375-455C-9EA6-DF929625EA0E}">
        <p15:presenceInfo xmlns:p15="http://schemas.microsoft.com/office/powerpoint/2012/main" userId="S-1-5-21-2100284113-1573851820-878952375-33189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1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Ingen typografi, intet git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ema til typografi 1 - Markering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14" autoAdjust="0"/>
    <p:restoredTop sz="81535" autoAdjust="0"/>
  </p:normalViewPr>
  <p:slideViewPr>
    <p:cSldViewPr showGuides="1">
      <p:cViewPr varScale="1">
        <p:scale>
          <a:sx n="72" d="100"/>
          <a:sy n="72" d="100"/>
        </p:scale>
        <p:origin x="1162" y="67"/>
      </p:cViewPr>
      <p:guideLst>
        <p:guide orient="horz" pos="2160"/>
        <p:guide pos="3839"/>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83" d="100"/>
          <a:sy n="83" d="100"/>
        </p:scale>
        <p:origin x="3936" y="5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2" y="0"/>
            <a:ext cx="3078924" cy="513038"/>
          </a:xfrm>
          <a:prstGeom prst="rect">
            <a:avLst/>
          </a:prstGeom>
        </p:spPr>
        <p:txBody>
          <a:bodyPr vert="horz" lIns="94650" tIns="47325" rIns="94650" bIns="47325" rtlCol="0"/>
          <a:lstStyle>
            <a:lvl1pPr algn="l">
              <a:defRPr sz="1200"/>
            </a:lvl1pPr>
          </a:lstStyle>
          <a:p>
            <a:endParaRPr lang="da-DK"/>
          </a:p>
        </p:txBody>
      </p:sp>
      <p:sp>
        <p:nvSpPr>
          <p:cNvPr id="3" name="Pladsholder til dato 2"/>
          <p:cNvSpPr>
            <a:spLocks noGrp="1"/>
          </p:cNvSpPr>
          <p:nvPr>
            <p:ph type="dt" sz="quarter" idx="1"/>
          </p:nvPr>
        </p:nvSpPr>
        <p:spPr>
          <a:xfrm>
            <a:off x="4023483" y="0"/>
            <a:ext cx="3078924" cy="513038"/>
          </a:xfrm>
          <a:prstGeom prst="rect">
            <a:avLst/>
          </a:prstGeom>
        </p:spPr>
        <p:txBody>
          <a:bodyPr vert="horz" lIns="94650" tIns="47325" rIns="94650" bIns="47325" rtlCol="0"/>
          <a:lstStyle>
            <a:lvl1pPr algn="r">
              <a:defRPr sz="1200"/>
            </a:lvl1pPr>
          </a:lstStyle>
          <a:p>
            <a:fld id="{154CFC40-D703-4184-84F4-C1FFFEC5708C}" type="datetimeFigureOut">
              <a:rPr lang="da-DK" smtClean="0"/>
              <a:t>23-01-2023</a:t>
            </a:fld>
            <a:endParaRPr lang="da-DK"/>
          </a:p>
        </p:txBody>
      </p:sp>
      <p:sp>
        <p:nvSpPr>
          <p:cNvPr id="4" name="Pladsholder til sidefod 3"/>
          <p:cNvSpPr>
            <a:spLocks noGrp="1"/>
          </p:cNvSpPr>
          <p:nvPr>
            <p:ph type="ftr" sz="quarter" idx="2"/>
          </p:nvPr>
        </p:nvSpPr>
        <p:spPr>
          <a:xfrm>
            <a:off x="2" y="9721576"/>
            <a:ext cx="3078924" cy="513038"/>
          </a:xfrm>
          <a:prstGeom prst="rect">
            <a:avLst/>
          </a:prstGeom>
        </p:spPr>
        <p:txBody>
          <a:bodyPr vert="horz" lIns="94650" tIns="47325" rIns="94650" bIns="47325" rtlCol="0" anchor="b"/>
          <a:lstStyle>
            <a:lvl1pPr algn="l">
              <a:defRPr sz="1200"/>
            </a:lvl1pPr>
          </a:lstStyle>
          <a:p>
            <a:endParaRPr lang="da-DK"/>
          </a:p>
        </p:txBody>
      </p:sp>
      <p:sp>
        <p:nvSpPr>
          <p:cNvPr id="5" name="Pladsholder til slidenummer 4"/>
          <p:cNvSpPr>
            <a:spLocks noGrp="1"/>
          </p:cNvSpPr>
          <p:nvPr>
            <p:ph type="sldNum" sz="quarter" idx="3"/>
          </p:nvPr>
        </p:nvSpPr>
        <p:spPr>
          <a:xfrm>
            <a:off x="4023483" y="9721576"/>
            <a:ext cx="3078924" cy="513038"/>
          </a:xfrm>
          <a:prstGeom prst="rect">
            <a:avLst/>
          </a:prstGeom>
        </p:spPr>
        <p:txBody>
          <a:bodyPr vert="horz" lIns="94650" tIns="47325" rIns="94650" bIns="47325" rtlCol="0" anchor="b"/>
          <a:lstStyle>
            <a:lvl1pPr algn="r">
              <a:defRPr sz="1200"/>
            </a:lvl1pPr>
          </a:lstStyle>
          <a:p>
            <a:fld id="{0E4F2BB4-1667-4D52-8CC6-D241961622FA}" type="slidenum">
              <a:rPr lang="da-DK" smtClean="0"/>
              <a:t>‹nr.›</a:t>
            </a:fld>
            <a:endParaRPr lang="da-DK"/>
          </a:p>
        </p:txBody>
      </p:sp>
    </p:spTree>
    <p:extLst>
      <p:ext uri="{BB962C8B-B14F-4D97-AF65-F5344CB8AC3E}">
        <p14:creationId xmlns:p14="http://schemas.microsoft.com/office/powerpoint/2010/main" val="18573161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1"/>
            <a:ext cx="3078428" cy="513508"/>
          </a:xfrm>
          <a:prstGeom prst="rect">
            <a:avLst/>
          </a:prstGeom>
        </p:spPr>
        <p:txBody>
          <a:bodyPr vert="horz" lIns="94650" tIns="47325" rIns="94650" bIns="47325" rtlCol="0"/>
          <a:lstStyle>
            <a:lvl1pPr algn="l">
              <a:defRPr sz="1200"/>
            </a:lvl1pPr>
          </a:lstStyle>
          <a:p>
            <a:endParaRPr lang="da-DK"/>
          </a:p>
        </p:txBody>
      </p:sp>
      <p:sp>
        <p:nvSpPr>
          <p:cNvPr id="3" name="Pladsholder til dato 2"/>
          <p:cNvSpPr>
            <a:spLocks noGrp="1"/>
          </p:cNvSpPr>
          <p:nvPr>
            <p:ph type="dt" idx="1"/>
          </p:nvPr>
        </p:nvSpPr>
        <p:spPr>
          <a:xfrm>
            <a:off x="4023992" y="1"/>
            <a:ext cx="3078428" cy="513508"/>
          </a:xfrm>
          <a:prstGeom prst="rect">
            <a:avLst/>
          </a:prstGeom>
        </p:spPr>
        <p:txBody>
          <a:bodyPr vert="horz" lIns="94650" tIns="47325" rIns="94650" bIns="47325" rtlCol="0"/>
          <a:lstStyle>
            <a:lvl1pPr algn="r">
              <a:defRPr sz="1200"/>
            </a:lvl1pPr>
          </a:lstStyle>
          <a:p>
            <a:fld id="{FFD76268-5CE8-436F-8727-6E4791263BAF}" type="datetimeFigureOut">
              <a:rPr lang="da-DK" smtClean="0"/>
              <a:t>23-01-2023</a:t>
            </a:fld>
            <a:endParaRPr lang="da-DK"/>
          </a:p>
        </p:txBody>
      </p:sp>
      <p:sp>
        <p:nvSpPr>
          <p:cNvPr id="4" name="Pladsholder til slidebillede 3"/>
          <p:cNvSpPr>
            <a:spLocks noGrp="1" noRot="1" noChangeAspect="1"/>
          </p:cNvSpPr>
          <p:nvPr>
            <p:ph type="sldImg" idx="2"/>
          </p:nvPr>
        </p:nvSpPr>
        <p:spPr>
          <a:xfrm>
            <a:off x="482600" y="1279525"/>
            <a:ext cx="6138863" cy="3454400"/>
          </a:xfrm>
          <a:prstGeom prst="rect">
            <a:avLst/>
          </a:prstGeom>
          <a:noFill/>
          <a:ln w="12700">
            <a:solidFill>
              <a:prstClr val="black"/>
            </a:solidFill>
          </a:ln>
        </p:spPr>
        <p:txBody>
          <a:bodyPr vert="horz" lIns="94650" tIns="47325" rIns="94650" bIns="47325" rtlCol="0" anchor="ctr"/>
          <a:lstStyle/>
          <a:p>
            <a:endParaRPr lang="da-DK"/>
          </a:p>
        </p:txBody>
      </p:sp>
      <p:sp>
        <p:nvSpPr>
          <p:cNvPr id="5" name="Pladsholder til noter 4"/>
          <p:cNvSpPr>
            <a:spLocks noGrp="1"/>
          </p:cNvSpPr>
          <p:nvPr>
            <p:ph type="body" sz="quarter" idx="3"/>
          </p:nvPr>
        </p:nvSpPr>
        <p:spPr>
          <a:xfrm>
            <a:off x="710408" y="4925408"/>
            <a:ext cx="5683250" cy="4029879"/>
          </a:xfrm>
          <a:prstGeom prst="rect">
            <a:avLst/>
          </a:prstGeom>
        </p:spPr>
        <p:txBody>
          <a:bodyPr vert="horz" lIns="94650" tIns="47325" rIns="94650" bIns="47325" rtlCol="0"/>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721108"/>
            <a:ext cx="3078428" cy="513507"/>
          </a:xfrm>
          <a:prstGeom prst="rect">
            <a:avLst/>
          </a:prstGeom>
        </p:spPr>
        <p:txBody>
          <a:bodyPr vert="horz" lIns="94650" tIns="47325" rIns="94650" bIns="47325" rtlCol="0" anchor="b"/>
          <a:lstStyle>
            <a:lvl1pPr algn="l">
              <a:defRPr sz="1200"/>
            </a:lvl1pPr>
          </a:lstStyle>
          <a:p>
            <a:endParaRPr lang="da-DK"/>
          </a:p>
        </p:txBody>
      </p:sp>
      <p:sp>
        <p:nvSpPr>
          <p:cNvPr id="7" name="Pladsholder til slidenummer 6"/>
          <p:cNvSpPr>
            <a:spLocks noGrp="1"/>
          </p:cNvSpPr>
          <p:nvPr>
            <p:ph type="sldNum" sz="quarter" idx="5"/>
          </p:nvPr>
        </p:nvSpPr>
        <p:spPr>
          <a:xfrm>
            <a:off x="4023992" y="9721108"/>
            <a:ext cx="3078428" cy="513507"/>
          </a:xfrm>
          <a:prstGeom prst="rect">
            <a:avLst/>
          </a:prstGeom>
        </p:spPr>
        <p:txBody>
          <a:bodyPr vert="horz" lIns="94650" tIns="47325" rIns="94650" bIns="47325" rtlCol="0" anchor="b"/>
          <a:lstStyle>
            <a:lvl1pPr algn="r">
              <a:defRPr sz="1200"/>
            </a:lvl1pPr>
          </a:lstStyle>
          <a:p>
            <a:fld id="{F6A3B4F2-37C6-456F-99B1-74C79381C6EC}" type="slidenum">
              <a:rPr lang="da-DK" smtClean="0"/>
              <a:t>‹nr.›</a:t>
            </a:fld>
            <a:endParaRPr lang="da-DK"/>
          </a:p>
        </p:txBody>
      </p:sp>
    </p:spTree>
    <p:extLst>
      <p:ext uri="{BB962C8B-B14F-4D97-AF65-F5344CB8AC3E}">
        <p14:creationId xmlns:p14="http://schemas.microsoft.com/office/powerpoint/2010/main" val="2094702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F6A3B4F2-37C6-456F-99B1-74C79381C6EC}" type="slidenum">
              <a:rPr lang="da-DK" smtClean="0"/>
              <a:t>1</a:t>
            </a:fld>
            <a:endParaRPr lang="da-DK"/>
          </a:p>
        </p:txBody>
      </p:sp>
    </p:spTree>
    <p:extLst>
      <p:ext uri="{BB962C8B-B14F-4D97-AF65-F5344CB8AC3E}">
        <p14:creationId xmlns:p14="http://schemas.microsoft.com/office/powerpoint/2010/main" val="35083377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F6A3B4F2-37C6-456F-99B1-74C79381C6EC}" type="slidenum">
              <a:rPr lang="da-DK" smtClean="0"/>
              <a:t>10</a:t>
            </a:fld>
            <a:endParaRPr lang="da-DK"/>
          </a:p>
        </p:txBody>
      </p:sp>
    </p:spTree>
    <p:extLst>
      <p:ext uri="{BB962C8B-B14F-4D97-AF65-F5344CB8AC3E}">
        <p14:creationId xmlns:p14="http://schemas.microsoft.com/office/powerpoint/2010/main" val="3738401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smtClean="0"/>
          </a:p>
        </p:txBody>
      </p:sp>
      <p:sp>
        <p:nvSpPr>
          <p:cNvPr id="4" name="Pladsholder til slidenummer 3"/>
          <p:cNvSpPr>
            <a:spLocks noGrp="1"/>
          </p:cNvSpPr>
          <p:nvPr>
            <p:ph type="sldNum" sz="quarter" idx="10"/>
          </p:nvPr>
        </p:nvSpPr>
        <p:spPr/>
        <p:txBody>
          <a:bodyPr/>
          <a:lstStyle/>
          <a:p>
            <a:fld id="{F6A3B4F2-37C6-456F-99B1-74C79381C6EC}" type="slidenum">
              <a:rPr lang="da-DK" smtClean="0"/>
              <a:t>2</a:t>
            </a:fld>
            <a:endParaRPr lang="da-DK"/>
          </a:p>
        </p:txBody>
      </p:sp>
    </p:spTree>
    <p:extLst>
      <p:ext uri="{BB962C8B-B14F-4D97-AF65-F5344CB8AC3E}">
        <p14:creationId xmlns:p14="http://schemas.microsoft.com/office/powerpoint/2010/main" val="549308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F6A3B4F2-37C6-456F-99B1-74C79381C6EC}" type="slidenum">
              <a:rPr lang="da-DK" smtClean="0"/>
              <a:t>3</a:t>
            </a:fld>
            <a:endParaRPr lang="da-DK"/>
          </a:p>
        </p:txBody>
      </p:sp>
    </p:spTree>
    <p:extLst>
      <p:ext uri="{BB962C8B-B14F-4D97-AF65-F5344CB8AC3E}">
        <p14:creationId xmlns:p14="http://schemas.microsoft.com/office/powerpoint/2010/main" val="2274952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F6A3B4F2-37C6-456F-99B1-74C79381C6EC}" type="slidenum">
              <a:rPr lang="da-DK" smtClean="0"/>
              <a:t>4</a:t>
            </a:fld>
            <a:endParaRPr lang="da-DK"/>
          </a:p>
        </p:txBody>
      </p:sp>
    </p:spTree>
    <p:extLst>
      <p:ext uri="{BB962C8B-B14F-4D97-AF65-F5344CB8AC3E}">
        <p14:creationId xmlns:p14="http://schemas.microsoft.com/office/powerpoint/2010/main" val="4251260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F6A3B4F2-37C6-456F-99B1-74C79381C6EC}" type="slidenum">
              <a:rPr lang="da-DK" smtClean="0"/>
              <a:t>5</a:t>
            </a:fld>
            <a:endParaRPr lang="da-DK"/>
          </a:p>
        </p:txBody>
      </p:sp>
    </p:spTree>
    <p:extLst>
      <p:ext uri="{BB962C8B-B14F-4D97-AF65-F5344CB8AC3E}">
        <p14:creationId xmlns:p14="http://schemas.microsoft.com/office/powerpoint/2010/main" val="40273253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a:xfrm>
            <a:off x="193917" y="5356382"/>
            <a:ext cx="6587943" cy="4382492"/>
          </a:xfrm>
        </p:spPr>
        <p:txBody>
          <a:bodyPr/>
          <a:lstStyle/>
          <a:p>
            <a:pPr defTabSz="946495">
              <a:defRPr/>
            </a:pPr>
            <a:endParaRPr lang="da-DK" i="0" dirty="0"/>
          </a:p>
        </p:txBody>
      </p:sp>
      <p:sp>
        <p:nvSpPr>
          <p:cNvPr id="4" name="Pladsholder til slidenummer 3"/>
          <p:cNvSpPr>
            <a:spLocks noGrp="1"/>
          </p:cNvSpPr>
          <p:nvPr>
            <p:ph type="sldNum" sz="quarter" idx="10"/>
          </p:nvPr>
        </p:nvSpPr>
        <p:spPr/>
        <p:txBody>
          <a:bodyPr/>
          <a:lstStyle/>
          <a:p>
            <a:fld id="{F6A3B4F2-37C6-456F-99B1-74C79381C6EC}" type="slidenum">
              <a:rPr lang="da-DK" smtClean="0">
                <a:solidFill>
                  <a:prstClr val="black"/>
                </a:solidFill>
              </a:rPr>
              <a:pPr/>
              <a:t>6</a:t>
            </a:fld>
            <a:endParaRPr lang="da-DK">
              <a:solidFill>
                <a:prstClr val="black"/>
              </a:solidFill>
            </a:endParaRPr>
          </a:p>
        </p:txBody>
      </p:sp>
    </p:spTree>
    <p:extLst>
      <p:ext uri="{BB962C8B-B14F-4D97-AF65-F5344CB8AC3E}">
        <p14:creationId xmlns:p14="http://schemas.microsoft.com/office/powerpoint/2010/main" val="4890055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a:xfrm>
            <a:off x="193917" y="5356382"/>
            <a:ext cx="6587943" cy="4382492"/>
          </a:xfrm>
        </p:spPr>
        <p:txBody>
          <a:bodyPr/>
          <a:lstStyle/>
          <a:p>
            <a:pPr defTabSz="946495">
              <a:defRPr/>
            </a:pPr>
            <a:endParaRPr lang="da-DK" i="0" dirty="0"/>
          </a:p>
        </p:txBody>
      </p:sp>
      <p:sp>
        <p:nvSpPr>
          <p:cNvPr id="4" name="Pladsholder til slidenummer 3"/>
          <p:cNvSpPr>
            <a:spLocks noGrp="1"/>
          </p:cNvSpPr>
          <p:nvPr>
            <p:ph type="sldNum" sz="quarter" idx="10"/>
          </p:nvPr>
        </p:nvSpPr>
        <p:spPr/>
        <p:txBody>
          <a:bodyPr/>
          <a:lstStyle/>
          <a:p>
            <a:fld id="{F6A3B4F2-37C6-456F-99B1-74C79381C6EC}" type="slidenum">
              <a:rPr lang="da-DK" smtClean="0">
                <a:solidFill>
                  <a:prstClr val="black"/>
                </a:solidFill>
              </a:rPr>
              <a:pPr/>
              <a:t>7</a:t>
            </a:fld>
            <a:endParaRPr lang="da-DK">
              <a:solidFill>
                <a:prstClr val="black"/>
              </a:solidFill>
            </a:endParaRPr>
          </a:p>
        </p:txBody>
      </p:sp>
    </p:spTree>
    <p:extLst>
      <p:ext uri="{BB962C8B-B14F-4D97-AF65-F5344CB8AC3E}">
        <p14:creationId xmlns:p14="http://schemas.microsoft.com/office/powerpoint/2010/main" val="29489201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F6A3B4F2-37C6-456F-99B1-74C79381C6EC}" type="slidenum">
              <a:rPr lang="da-DK" smtClean="0"/>
              <a:t>8</a:t>
            </a:fld>
            <a:endParaRPr lang="da-DK"/>
          </a:p>
        </p:txBody>
      </p:sp>
    </p:spTree>
    <p:extLst>
      <p:ext uri="{BB962C8B-B14F-4D97-AF65-F5344CB8AC3E}">
        <p14:creationId xmlns:p14="http://schemas.microsoft.com/office/powerpoint/2010/main" val="38708060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F6A3B4F2-37C6-456F-99B1-74C79381C6EC}" type="slidenum">
              <a:rPr lang="da-DK" smtClean="0"/>
              <a:t>9</a:t>
            </a:fld>
            <a:endParaRPr lang="da-DK"/>
          </a:p>
        </p:txBody>
      </p:sp>
    </p:spTree>
    <p:extLst>
      <p:ext uri="{BB962C8B-B14F-4D97-AF65-F5344CB8AC3E}">
        <p14:creationId xmlns:p14="http://schemas.microsoft.com/office/powerpoint/2010/main" val="35554465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3.png"/><Relationship Id="rId1" Type="http://schemas.openxmlformats.org/officeDocument/2006/relationships/slideMaster" Target="../slideMasters/slideMaster5.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3.png"/><Relationship Id="rId1" Type="http://schemas.openxmlformats.org/officeDocument/2006/relationships/slideMaster" Target="../slideMasters/slideMaster5.xml"/><Relationship Id="rId5" Type="http://schemas.openxmlformats.org/officeDocument/2006/relationships/image" Target="../media/image17.svg"/><Relationship Id="rId4" Type="http://schemas.openxmlformats.org/officeDocument/2006/relationships/image" Target="../media/image15.png"/></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 Id="rId5" Type="http://schemas.openxmlformats.org/officeDocument/2006/relationships/image" Target="../media/image5.emf"/><Relationship Id="rId4" Type="http://schemas.openxmlformats.org/officeDocument/2006/relationships/image" Target="../media/image4.png"/></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6.emf"/></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3.png"/><Relationship Id="rId2" Type="http://schemas.openxmlformats.org/officeDocument/2006/relationships/image" Target="../media/image5.emf"/><Relationship Id="rId1" Type="http://schemas.openxmlformats.org/officeDocument/2006/relationships/slideMaster" Target="../slideMasters/slideMaster6.xml"/><Relationship Id="rId6" Type="http://schemas.openxmlformats.org/officeDocument/2006/relationships/image" Target="../media/image2.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6.emf"/><Relationship Id="rId2" Type="http://schemas.openxmlformats.org/officeDocument/2006/relationships/image" Target="../media/image10.jpeg"/><Relationship Id="rId1" Type="http://schemas.openxmlformats.org/officeDocument/2006/relationships/slideMaster" Target="../slideMasters/slideMaster6.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6.jpeg"/><Relationship Id="rId4" Type="http://schemas.openxmlformats.org/officeDocument/2006/relationships/image" Target="../media/image13.png"/></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6.xml"/><Relationship Id="rId5" Type="http://schemas.openxmlformats.org/officeDocument/2006/relationships/image" Target="../media/image12.emf"/><Relationship Id="rId4" Type="http://schemas.openxmlformats.org/officeDocument/2006/relationships/image" Target="../media/image11.jpeg"/></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6.xml"/><Relationship Id="rId5" Type="http://schemas.openxmlformats.org/officeDocument/2006/relationships/image" Target="../media/image16.jpeg"/><Relationship Id="rId4" Type="http://schemas.openxmlformats.org/officeDocument/2006/relationships/image" Target="../media/image13.png"/></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6.xml"/><Relationship Id="rId5" Type="http://schemas.openxmlformats.org/officeDocument/2006/relationships/image" Target="../media/image17.jpeg"/><Relationship Id="rId4" Type="http://schemas.openxmlformats.org/officeDocument/2006/relationships/image" Target="../media/image13.png"/></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6.xml"/><Relationship Id="rId5" Type="http://schemas.openxmlformats.org/officeDocument/2006/relationships/image" Target="../media/image20.png"/><Relationship Id="rId4" Type="http://schemas.openxmlformats.org/officeDocument/2006/relationships/image" Target="../media/image19.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7.jpeg"/><Relationship Id="rId4" Type="http://schemas.openxmlformats.org/officeDocument/2006/relationships/image" Target="../media/image13.png"/></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6.xml"/><Relationship Id="rId6" Type="http://schemas.openxmlformats.org/officeDocument/2006/relationships/image" Target="../media/image12.emf"/><Relationship Id="rId5" Type="http://schemas.openxmlformats.org/officeDocument/2006/relationships/image" Target="../media/image22.png"/><Relationship Id="rId4" Type="http://schemas.openxmlformats.org/officeDocument/2006/relationships/image" Target="../media/image21.jpeg"/></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3.png"/><Relationship Id="rId1" Type="http://schemas.openxmlformats.org/officeDocument/2006/relationships/slideMaster" Target="../slideMasters/slideMaster6.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3.png"/><Relationship Id="rId1" Type="http://schemas.openxmlformats.org/officeDocument/2006/relationships/slideMaster" Target="../slideMasters/slideMaster6.xml"/><Relationship Id="rId5" Type="http://schemas.openxmlformats.org/officeDocument/2006/relationships/image" Target="../media/image17.svg"/><Relationship Id="rId4" Type="http://schemas.openxmlformats.org/officeDocument/2006/relationships/image" Target="../media/image15.png"/></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 Id="rId5" Type="http://schemas.openxmlformats.org/officeDocument/2006/relationships/image" Target="../media/image5.emf"/><Relationship Id="rId4" Type="http://schemas.openxmlformats.org/officeDocument/2006/relationships/image" Target="../media/image4.png"/></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 Id="rId4" Type="http://schemas.openxmlformats.org/officeDocument/2006/relationships/image" Target="../media/image6.emf"/></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3.png"/><Relationship Id="rId2" Type="http://schemas.openxmlformats.org/officeDocument/2006/relationships/image" Target="../media/image5.emf"/><Relationship Id="rId1" Type="http://schemas.openxmlformats.org/officeDocument/2006/relationships/slideMaster" Target="../slideMasters/slideMaster7.xml"/><Relationship Id="rId6" Type="http://schemas.openxmlformats.org/officeDocument/2006/relationships/image" Target="../media/image2.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6.emf"/><Relationship Id="rId2" Type="http://schemas.openxmlformats.org/officeDocument/2006/relationships/image" Target="../media/image10.jpeg"/><Relationship Id="rId1" Type="http://schemas.openxmlformats.org/officeDocument/2006/relationships/slideMaster" Target="../slideMasters/slideMaster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9.png"/></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7.xml"/><Relationship Id="rId5" Type="http://schemas.openxmlformats.org/officeDocument/2006/relationships/image" Target="../media/image12.emf"/><Relationship Id="rId4" Type="http://schemas.openxmlformats.org/officeDocument/2006/relationships/image" Target="../media/image11.jpeg"/></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7.xml"/><Relationship Id="rId5" Type="http://schemas.openxmlformats.org/officeDocument/2006/relationships/image" Target="../media/image16.jpeg"/><Relationship Id="rId4" Type="http://schemas.openxmlformats.org/officeDocument/2006/relationships/image" Target="../media/image13.png"/></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7.xml"/><Relationship Id="rId5" Type="http://schemas.openxmlformats.org/officeDocument/2006/relationships/image" Target="../media/image17.jpeg"/><Relationship Id="rId4" Type="http://schemas.openxmlformats.org/officeDocument/2006/relationships/image" Target="../media/image13.png"/></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20.png"/><Relationship Id="rId4" Type="http://schemas.openxmlformats.org/officeDocument/2006/relationships/image" Target="../media/image19.jpeg"/></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7.xml"/><Relationship Id="rId5" Type="http://schemas.openxmlformats.org/officeDocument/2006/relationships/image" Target="../media/image20.png"/><Relationship Id="rId4" Type="http://schemas.openxmlformats.org/officeDocument/2006/relationships/image" Target="../media/image19.jpeg"/></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7.xml"/><Relationship Id="rId6" Type="http://schemas.openxmlformats.org/officeDocument/2006/relationships/image" Target="../media/image12.emf"/><Relationship Id="rId5" Type="http://schemas.openxmlformats.org/officeDocument/2006/relationships/image" Target="../media/image22.png"/><Relationship Id="rId4" Type="http://schemas.openxmlformats.org/officeDocument/2006/relationships/image" Target="../media/image21.jpeg"/></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3.png"/><Relationship Id="rId1" Type="http://schemas.openxmlformats.org/officeDocument/2006/relationships/slideMaster" Target="../slideMasters/slideMaster7.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3.png"/><Relationship Id="rId1" Type="http://schemas.openxmlformats.org/officeDocument/2006/relationships/slideMaster" Target="../slideMasters/slideMaster7.xml"/><Relationship Id="rId5" Type="http://schemas.openxmlformats.org/officeDocument/2006/relationships/image" Target="../media/image17.svg"/><Relationship Id="rId4" Type="http://schemas.openxmlformats.org/officeDocument/2006/relationships/image" Target="../media/image15.png"/></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7.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8.xml"/><Relationship Id="rId5" Type="http://schemas.openxmlformats.org/officeDocument/2006/relationships/image" Target="../media/image5.emf"/><Relationship Id="rId4" Type="http://schemas.openxmlformats.org/officeDocument/2006/relationships/image" Target="../media/image4.png"/></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8.xml"/><Relationship Id="rId4" Type="http://schemas.openxmlformats.org/officeDocument/2006/relationships/image" Target="../media/image6.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2.emf"/><Relationship Id="rId5" Type="http://schemas.openxmlformats.org/officeDocument/2006/relationships/image" Target="../media/image22.png"/><Relationship Id="rId4" Type="http://schemas.openxmlformats.org/officeDocument/2006/relationships/image" Target="../media/image21.jpeg"/></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3.png"/><Relationship Id="rId2" Type="http://schemas.openxmlformats.org/officeDocument/2006/relationships/image" Target="../media/image5.emf"/><Relationship Id="rId1" Type="http://schemas.openxmlformats.org/officeDocument/2006/relationships/slideMaster" Target="../slideMasters/slideMaster8.xml"/><Relationship Id="rId6" Type="http://schemas.openxmlformats.org/officeDocument/2006/relationships/image" Target="../media/image2.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6.emf"/><Relationship Id="rId2" Type="http://schemas.openxmlformats.org/officeDocument/2006/relationships/image" Target="../media/image10.jpeg"/><Relationship Id="rId1" Type="http://schemas.openxmlformats.org/officeDocument/2006/relationships/slideMaster" Target="../slideMasters/slideMaster8.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9.png"/></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8.xml"/><Relationship Id="rId5" Type="http://schemas.openxmlformats.org/officeDocument/2006/relationships/image" Target="../media/image12.emf"/><Relationship Id="rId4" Type="http://schemas.openxmlformats.org/officeDocument/2006/relationships/image" Target="../media/image11.jpeg"/></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5.png"/><Relationship Id="rId1" Type="http://schemas.openxmlformats.org/officeDocument/2006/relationships/slideMaster" Target="../slideMasters/slideMaster8.xml"/></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8.xml"/><Relationship Id="rId5" Type="http://schemas.openxmlformats.org/officeDocument/2006/relationships/image" Target="../media/image16.jpeg"/><Relationship Id="rId4" Type="http://schemas.openxmlformats.org/officeDocument/2006/relationships/image" Target="../media/image13.png"/></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8.xml"/><Relationship Id="rId5" Type="http://schemas.openxmlformats.org/officeDocument/2006/relationships/image" Target="../media/image17.jpeg"/><Relationship Id="rId4" Type="http://schemas.openxmlformats.org/officeDocument/2006/relationships/image" Target="../media/image1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8.xml"/></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8.xml"/><Relationship Id="rId5" Type="http://schemas.openxmlformats.org/officeDocument/2006/relationships/image" Target="../media/image20.png"/><Relationship Id="rId4" Type="http://schemas.openxmlformats.org/officeDocument/2006/relationships/image" Target="../media/image19.jpeg"/></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8.xml"/><Relationship Id="rId6" Type="http://schemas.openxmlformats.org/officeDocument/2006/relationships/image" Target="../media/image12.emf"/><Relationship Id="rId5" Type="http://schemas.openxmlformats.org/officeDocument/2006/relationships/image" Target="../media/image22.png"/><Relationship Id="rId4" Type="http://schemas.openxmlformats.org/officeDocument/2006/relationships/image" Target="../media/image21.jpeg"/></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3.png"/><Relationship Id="rId1" Type="http://schemas.openxmlformats.org/officeDocument/2006/relationships/slideMaster" Target="../slideMasters/slideMaster8.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6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3.png"/><Relationship Id="rId1" Type="http://schemas.openxmlformats.org/officeDocument/2006/relationships/slideMaster" Target="../slideMasters/slideMaster8.xml"/><Relationship Id="rId5" Type="http://schemas.openxmlformats.org/officeDocument/2006/relationships/image" Target="../media/image17.svg"/><Relationship Id="rId4" Type="http://schemas.openxmlformats.org/officeDocument/2006/relationships/image" Target="../media/image15.png"/></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8.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9.xml"/><Relationship Id="rId5" Type="http://schemas.openxmlformats.org/officeDocument/2006/relationships/image" Target="../media/image5.emf"/><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9.xml"/><Relationship Id="rId4" Type="http://schemas.openxmlformats.org/officeDocument/2006/relationships/image" Target="../media/image6.emf"/></Relationships>
</file>

<file path=ppt/slideLayouts/_rels/slideLayout171.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3.png"/><Relationship Id="rId2" Type="http://schemas.openxmlformats.org/officeDocument/2006/relationships/image" Target="../media/image5.emf"/><Relationship Id="rId1" Type="http://schemas.openxmlformats.org/officeDocument/2006/relationships/slideMaster" Target="../slideMasters/slideMaster9.xml"/><Relationship Id="rId6" Type="http://schemas.openxmlformats.org/officeDocument/2006/relationships/image" Target="../media/image2.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17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6.emf"/><Relationship Id="rId2" Type="http://schemas.openxmlformats.org/officeDocument/2006/relationships/image" Target="../media/image10.jpeg"/><Relationship Id="rId1" Type="http://schemas.openxmlformats.org/officeDocument/2006/relationships/slideMaster" Target="../slideMasters/slideMaster9.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9.png"/></Relationships>
</file>

<file path=ppt/slideLayouts/_rels/slideLayout17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9.xml"/><Relationship Id="rId5" Type="http://schemas.openxmlformats.org/officeDocument/2006/relationships/image" Target="../media/image12.emf"/><Relationship Id="rId4" Type="http://schemas.openxmlformats.org/officeDocument/2006/relationships/image" Target="../media/image11.jpeg"/></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178.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15.png"/><Relationship Id="rId1" Type="http://schemas.openxmlformats.org/officeDocument/2006/relationships/slideMaster" Target="../slideMasters/slideMaster9.xml"/></Relationships>
</file>

<file path=ppt/slideLayouts/_rels/slideLayout17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9.xml"/><Relationship Id="rId5" Type="http://schemas.openxmlformats.org/officeDocument/2006/relationships/image" Target="../media/image16.jpeg"/><Relationship Id="rId4" Type="http://schemas.openxmlformats.org/officeDocument/2006/relationships/image" Target="../media/image1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17.svg"/><Relationship Id="rId4" Type="http://schemas.openxmlformats.org/officeDocument/2006/relationships/image" Target="../media/image15.png"/></Relationships>
</file>

<file path=ppt/slideLayouts/_rels/slideLayout18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9.xml"/><Relationship Id="rId5" Type="http://schemas.openxmlformats.org/officeDocument/2006/relationships/image" Target="../media/image17.jpeg"/><Relationship Id="rId4" Type="http://schemas.openxmlformats.org/officeDocument/2006/relationships/image" Target="../media/image13.png"/></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9.xml"/></Relationships>
</file>

<file path=ppt/slideLayouts/_rels/slideLayout18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9.xml"/><Relationship Id="rId5" Type="http://schemas.openxmlformats.org/officeDocument/2006/relationships/image" Target="../media/image20.png"/><Relationship Id="rId4" Type="http://schemas.openxmlformats.org/officeDocument/2006/relationships/image" Target="../media/image19.jpeg"/></Relationships>
</file>

<file path=ppt/slideLayouts/_rels/slideLayout18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9.xml"/><Relationship Id="rId6" Type="http://schemas.openxmlformats.org/officeDocument/2006/relationships/image" Target="../media/image12.emf"/><Relationship Id="rId5" Type="http://schemas.openxmlformats.org/officeDocument/2006/relationships/image" Target="../media/image22.png"/><Relationship Id="rId4" Type="http://schemas.openxmlformats.org/officeDocument/2006/relationships/image" Target="../media/image21.jpeg"/></Relationships>
</file>

<file path=ppt/slideLayouts/_rels/slideLayout18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18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3.png"/><Relationship Id="rId1" Type="http://schemas.openxmlformats.org/officeDocument/2006/relationships/slideMaster" Target="../slideMasters/slideMaster9.xml"/><Relationship Id="rId5" Type="http://schemas.openxmlformats.org/officeDocument/2006/relationships/image" Target="NULL"/><Relationship Id="rId4" Type="http://schemas.openxmlformats.org/officeDocument/2006/relationships/image" Target="../media/image1.png"/></Relationships>
</file>

<file path=ppt/slideLayouts/_rels/slideLayout18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3.png"/><Relationship Id="rId1" Type="http://schemas.openxmlformats.org/officeDocument/2006/relationships/slideMaster" Target="../slideMasters/slideMaster9.xml"/><Relationship Id="rId5" Type="http://schemas.openxmlformats.org/officeDocument/2006/relationships/image" Target="NULL"/><Relationship Id="rId4" Type="http://schemas.openxmlformats.org/officeDocument/2006/relationships/image" Target="../media/image15.png"/></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9.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emf"/><Relationship Id="rId4" Type="http://schemas.openxmlformats.org/officeDocument/2006/relationships/image" Target="../media/image28.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6.emf"/></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png"/><Relationship Id="rId2" Type="http://schemas.openxmlformats.org/officeDocument/2006/relationships/image" Target="../media/image5.emf"/><Relationship Id="rId1" Type="http://schemas.openxmlformats.org/officeDocument/2006/relationships/slideMaster" Target="../slideMasters/slideMaster2.xml"/><Relationship Id="rId6" Type="http://schemas.openxmlformats.org/officeDocument/2006/relationships/image" Target="../media/image2.png"/><Relationship Id="rId5" Type="http://schemas.openxmlformats.org/officeDocument/2006/relationships/image" Target="../media/image30.png"/><Relationship Id="rId4" Type="http://schemas.openxmlformats.org/officeDocument/2006/relationships/image" Target="../media/image8.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6.emf"/><Relationship Id="rId2" Type="http://schemas.openxmlformats.org/officeDocument/2006/relationships/image" Target="../media/image31.jpeg"/><Relationship Id="rId1" Type="http://schemas.openxmlformats.org/officeDocument/2006/relationships/slideMaster" Target="../slideMasters/slideMaster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30.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12.emf"/><Relationship Id="rId4" Type="http://schemas.openxmlformats.org/officeDocument/2006/relationships/image" Target="../media/image33.jpe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3.png"/><Relationship Id="rId2" Type="http://schemas.openxmlformats.org/officeDocument/2006/relationships/image" Target="../media/image5.emf"/><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36.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37.jpeg"/><Relationship Id="rId4" Type="http://schemas.openxmlformats.org/officeDocument/2006/relationships/image" Target="../media/image34.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38.jpeg"/><Relationship Id="rId4" Type="http://schemas.openxmlformats.org/officeDocument/2006/relationships/image" Target="../media/image34.png"/></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41.png"/><Relationship Id="rId4" Type="http://schemas.openxmlformats.org/officeDocument/2006/relationships/image" Target="../media/image40.jpe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12.emf"/><Relationship Id="rId5" Type="http://schemas.openxmlformats.org/officeDocument/2006/relationships/image" Target="../media/image43.png"/><Relationship Id="rId4" Type="http://schemas.openxmlformats.org/officeDocument/2006/relationships/image" Target="../media/image42.jpe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34.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34.png"/><Relationship Id="rId1" Type="http://schemas.openxmlformats.org/officeDocument/2006/relationships/slideMaster" Target="../slideMasters/slideMaster2.xml"/><Relationship Id="rId5" Type="http://schemas.openxmlformats.org/officeDocument/2006/relationships/image" Target="NULL"/><Relationship Id="rId4" Type="http://schemas.openxmlformats.org/officeDocument/2006/relationships/image" Target="../media/image27.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34.png"/><Relationship Id="rId1" Type="http://schemas.openxmlformats.org/officeDocument/2006/relationships/slideMaster" Target="../slideMasters/slideMaster2.xml"/><Relationship Id="rId5" Type="http://schemas.openxmlformats.org/officeDocument/2006/relationships/image" Target="NULL"/><Relationship Id="rId4" Type="http://schemas.openxmlformats.org/officeDocument/2006/relationships/image" Target="../media/image3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6.emf"/><Relationship Id="rId2" Type="http://schemas.openxmlformats.org/officeDocument/2006/relationships/image" Target="../media/image10.jpe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9.pn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5" Type="http://schemas.openxmlformats.org/officeDocument/2006/relationships/image" Target="../media/image5.emf"/><Relationship Id="rId4" Type="http://schemas.openxmlformats.org/officeDocument/2006/relationships/image" Target="../media/image28.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6.emf"/></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png"/><Relationship Id="rId2" Type="http://schemas.openxmlformats.org/officeDocument/2006/relationships/image" Target="../media/image5.emf"/><Relationship Id="rId1" Type="http://schemas.openxmlformats.org/officeDocument/2006/relationships/slideMaster" Target="../slideMasters/slideMaster3.xml"/><Relationship Id="rId6" Type="http://schemas.openxmlformats.org/officeDocument/2006/relationships/image" Target="../media/image2.png"/><Relationship Id="rId5" Type="http://schemas.openxmlformats.org/officeDocument/2006/relationships/image" Target="../media/image30.png"/><Relationship Id="rId4" Type="http://schemas.openxmlformats.org/officeDocument/2006/relationships/image" Target="../media/image8.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6.emf"/><Relationship Id="rId2" Type="http://schemas.openxmlformats.org/officeDocument/2006/relationships/image" Target="../media/image31.jpeg"/><Relationship Id="rId1" Type="http://schemas.openxmlformats.org/officeDocument/2006/relationships/slideMaster" Target="../slideMasters/slideMaster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30.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8.png"/><Relationship Id="rId1" Type="http://schemas.openxmlformats.org/officeDocument/2006/relationships/slideMaster" Target="../slideMasters/slideMaster3.xml"/><Relationship Id="rId5" Type="http://schemas.openxmlformats.org/officeDocument/2006/relationships/image" Target="../media/image12.emf"/><Relationship Id="rId4" Type="http://schemas.openxmlformats.org/officeDocument/2006/relationships/image" Target="../media/image33.jpe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2.emf"/><Relationship Id="rId4" Type="http://schemas.openxmlformats.org/officeDocument/2006/relationships/image" Target="../media/image11.jpeg"/></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36.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8.png"/><Relationship Id="rId1" Type="http://schemas.openxmlformats.org/officeDocument/2006/relationships/slideMaster" Target="../slideMasters/slideMaster3.xml"/><Relationship Id="rId5" Type="http://schemas.openxmlformats.org/officeDocument/2006/relationships/image" Target="../media/image37.jpeg"/><Relationship Id="rId4" Type="http://schemas.openxmlformats.org/officeDocument/2006/relationships/image" Target="../media/image34.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8.png"/><Relationship Id="rId1" Type="http://schemas.openxmlformats.org/officeDocument/2006/relationships/slideMaster" Target="../slideMasters/slideMaster3.xml"/><Relationship Id="rId5" Type="http://schemas.openxmlformats.org/officeDocument/2006/relationships/image" Target="../media/image38.jpeg"/><Relationship Id="rId4" Type="http://schemas.openxmlformats.org/officeDocument/2006/relationships/image" Target="../media/image34.png"/></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8.png"/><Relationship Id="rId1" Type="http://schemas.openxmlformats.org/officeDocument/2006/relationships/slideMaster" Target="../slideMasters/slideMaster3.xml"/><Relationship Id="rId5" Type="http://schemas.openxmlformats.org/officeDocument/2006/relationships/image" Target="../media/image41.png"/><Relationship Id="rId4" Type="http://schemas.openxmlformats.org/officeDocument/2006/relationships/image" Target="../media/image40.jpe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2.emf"/><Relationship Id="rId5" Type="http://schemas.openxmlformats.org/officeDocument/2006/relationships/image" Target="../media/image43.png"/><Relationship Id="rId4" Type="http://schemas.openxmlformats.org/officeDocument/2006/relationships/image" Target="../media/image42.jpe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34.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34.png"/><Relationship Id="rId1" Type="http://schemas.openxmlformats.org/officeDocument/2006/relationships/slideMaster" Target="../slideMasters/slideMaster3.xml"/><Relationship Id="rId5" Type="http://schemas.openxmlformats.org/officeDocument/2006/relationships/image" Target="../media/image2.svg"/><Relationship Id="rId4" Type="http://schemas.openxmlformats.org/officeDocument/2006/relationships/image" Target="../media/image2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34.png"/><Relationship Id="rId1" Type="http://schemas.openxmlformats.org/officeDocument/2006/relationships/slideMaster" Target="../slideMasters/slideMaster3.xml"/><Relationship Id="rId5" Type="http://schemas.openxmlformats.org/officeDocument/2006/relationships/image" Target="../media/image17.svg"/><Relationship Id="rId4" Type="http://schemas.openxmlformats.org/officeDocument/2006/relationships/image" Target="../media/image36.png"/></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5" Type="http://schemas.openxmlformats.org/officeDocument/2006/relationships/image" Target="../media/image5.emf"/><Relationship Id="rId4" Type="http://schemas.openxmlformats.org/officeDocument/2006/relationships/image" Target="../media/image4.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6.emf"/></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3.png"/><Relationship Id="rId2" Type="http://schemas.openxmlformats.org/officeDocument/2006/relationships/image" Target="../media/image5.emf"/><Relationship Id="rId1" Type="http://schemas.openxmlformats.org/officeDocument/2006/relationships/slideMaster" Target="../slideMasters/slideMaster4.xml"/><Relationship Id="rId6" Type="http://schemas.openxmlformats.org/officeDocument/2006/relationships/image" Target="../media/image2.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6.emf"/><Relationship Id="rId2" Type="http://schemas.openxmlformats.org/officeDocument/2006/relationships/image" Target="../media/image10.jpeg"/><Relationship Id="rId1" Type="http://schemas.openxmlformats.org/officeDocument/2006/relationships/slideMaster" Target="../slideMasters/slideMaster4.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9.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 Id="rId5" Type="http://schemas.openxmlformats.org/officeDocument/2006/relationships/image" Target="../media/image12.emf"/><Relationship Id="rId4" Type="http://schemas.openxmlformats.org/officeDocument/2006/relationships/image" Target="../media/image11.jpe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 Id="rId5" Type="http://schemas.openxmlformats.org/officeDocument/2006/relationships/image" Target="../media/image16.jpeg"/><Relationship Id="rId4" Type="http://schemas.openxmlformats.org/officeDocument/2006/relationships/image" Target="../media/image13.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 Id="rId5" Type="http://schemas.openxmlformats.org/officeDocument/2006/relationships/image" Target="../media/image17.jpeg"/><Relationship Id="rId4" Type="http://schemas.openxmlformats.org/officeDocument/2006/relationships/image" Target="../media/image13.png"/></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 Id="rId5" Type="http://schemas.openxmlformats.org/officeDocument/2006/relationships/image" Target="../media/image20.png"/><Relationship Id="rId4" Type="http://schemas.openxmlformats.org/officeDocument/2006/relationships/image" Target="../media/image19.jpe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 Id="rId6" Type="http://schemas.openxmlformats.org/officeDocument/2006/relationships/image" Target="../media/image12.emf"/><Relationship Id="rId5" Type="http://schemas.openxmlformats.org/officeDocument/2006/relationships/image" Target="../media/image22.png"/><Relationship Id="rId4" Type="http://schemas.openxmlformats.org/officeDocument/2006/relationships/image" Target="../media/image21.jpe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3.png"/><Relationship Id="rId1" Type="http://schemas.openxmlformats.org/officeDocument/2006/relationships/slideMaster" Target="../slideMasters/slideMaster4.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3.png"/><Relationship Id="rId1" Type="http://schemas.openxmlformats.org/officeDocument/2006/relationships/slideMaster" Target="../slideMasters/slideMaster4.xml"/><Relationship Id="rId5" Type="http://schemas.openxmlformats.org/officeDocument/2006/relationships/image" Target="../media/image17.svg"/><Relationship Id="rId4" Type="http://schemas.openxmlformats.org/officeDocument/2006/relationships/image" Target="../media/image15.png"/></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 Id="rId5" Type="http://schemas.openxmlformats.org/officeDocument/2006/relationships/image" Target="../media/image5.emf"/><Relationship Id="rId4" Type="http://schemas.openxmlformats.org/officeDocument/2006/relationships/image" Target="../media/image4.pn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6.emf"/></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3.png"/><Relationship Id="rId2" Type="http://schemas.openxmlformats.org/officeDocument/2006/relationships/image" Target="../media/image5.emf"/><Relationship Id="rId1" Type="http://schemas.openxmlformats.org/officeDocument/2006/relationships/slideMaster" Target="../slideMasters/slideMaster5.xml"/><Relationship Id="rId6" Type="http://schemas.openxmlformats.org/officeDocument/2006/relationships/image" Target="../media/image2.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6.emf"/><Relationship Id="rId2" Type="http://schemas.openxmlformats.org/officeDocument/2006/relationships/image" Target="../media/image10.jpeg"/><Relationship Id="rId1" Type="http://schemas.openxmlformats.org/officeDocument/2006/relationships/slideMaster" Target="../slideMasters/slideMaster5.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9.png"/></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12.emf"/><Relationship Id="rId4" Type="http://schemas.openxmlformats.org/officeDocument/2006/relationships/image" Target="../media/image11.jpe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16.jpeg"/><Relationship Id="rId4" Type="http://schemas.openxmlformats.org/officeDocument/2006/relationships/image" Target="../media/image13.png"/></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17.jpeg"/><Relationship Id="rId4" Type="http://schemas.openxmlformats.org/officeDocument/2006/relationships/image" Target="../media/image13.png"/></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20.png"/><Relationship Id="rId4" Type="http://schemas.openxmlformats.org/officeDocument/2006/relationships/image" Target="../media/image19.jpeg"/></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 Id="rId6" Type="http://schemas.openxmlformats.org/officeDocument/2006/relationships/image" Target="../media/image12.emf"/><Relationship Id="rId5" Type="http://schemas.openxmlformats.org/officeDocument/2006/relationships/image" Target="../media/image22.png"/><Relationship Id="rId4" Type="http://schemas.openxmlformats.org/officeDocument/2006/relationships/image" Target="../media/image21.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s I">
    <p:spTree>
      <p:nvGrpSpPr>
        <p:cNvPr id="1" name=""/>
        <p:cNvGrpSpPr/>
        <p:nvPr/>
      </p:nvGrpSpPr>
      <p:grpSpPr>
        <a:xfrm>
          <a:off x="0" y="0"/>
          <a:ext cx="0" cy="0"/>
          <a:chOff x="0" y="0"/>
          <a:chExt cx="0" cy="0"/>
        </a:xfrm>
      </p:grpSpPr>
      <p:sp>
        <p:nvSpPr>
          <p:cNvPr id="14" name="Rektangel baggrund"/>
          <p:cNvSpPr/>
          <p:nvPr userDrawn="1"/>
        </p:nvSpPr>
        <p:spPr>
          <a:xfrm>
            <a:off x="0" y="0"/>
            <a:ext cx="121888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800" dirty="0" err="1"/>
          </a:p>
        </p:txBody>
      </p:sp>
      <p:sp>
        <p:nvSpPr>
          <p:cNvPr id="11" name="Pladsholder til tekst 1"/>
          <p:cNvSpPr>
            <a:spLocks noGrp="1"/>
          </p:cNvSpPr>
          <p:nvPr>
            <p:ph type="body" sz="quarter" idx="10"/>
          </p:nvPr>
        </p:nvSpPr>
        <p:spPr>
          <a:xfrm>
            <a:off x="651600" y="2348880"/>
            <a:ext cx="8755200" cy="2096840"/>
          </a:xfrm>
        </p:spPr>
        <p:txBody>
          <a:bodyPr anchor="ctr" anchorCtr="0">
            <a:normAutofit/>
          </a:bodyPr>
          <a:lstStyle>
            <a:lvl1pPr algn="r">
              <a:lnSpc>
                <a:spcPct val="100000"/>
              </a:lnSpc>
              <a:defRPr lang="da-DK" sz="6600" b="1" kern="1200" dirty="0" smtClean="0">
                <a:solidFill>
                  <a:schemeClr val="bg1"/>
                </a:solidFill>
                <a:latin typeface="+mj-lt"/>
                <a:ea typeface="+mj-ea"/>
                <a:cs typeface="+mj-cs"/>
              </a:defRPr>
            </a:lvl1pPr>
          </a:lstStyle>
          <a:p>
            <a:pPr lvl="0"/>
            <a:r>
              <a:rPr lang="da-DK" smtClean="0"/>
              <a:t>Klik for at redigere i master</a:t>
            </a:r>
          </a:p>
        </p:txBody>
      </p:sp>
      <p:sp>
        <p:nvSpPr>
          <p:cNvPr id="16" name="Pladsholder til tekst 2"/>
          <p:cNvSpPr>
            <a:spLocks noGrp="1"/>
          </p:cNvSpPr>
          <p:nvPr>
            <p:ph type="body" sz="quarter" idx="11" hasCustomPrompt="1"/>
          </p:nvPr>
        </p:nvSpPr>
        <p:spPr>
          <a:xfrm>
            <a:off x="9578152" y="5229200"/>
            <a:ext cx="2250673" cy="544232"/>
          </a:xfrm>
        </p:spPr>
        <p:txBody>
          <a:bodyPr anchor="b" anchorCtr="0"/>
          <a:lstStyle>
            <a:lvl1pPr>
              <a:defRPr lang="da-DK" sz="1200" b="0" kern="1200" baseline="0" dirty="0" smtClean="0">
                <a:solidFill>
                  <a:schemeClr val="bg1"/>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og indsæt Sted/event</a:t>
            </a:r>
          </a:p>
        </p:txBody>
      </p:sp>
      <p:sp>
        <p:nvSpPr>
          <p:cNvPr id="18" name="Pladsholder til tekst 4"/>
          <p:cNvSpPr>
            <a:spLocks noGrp="1"/>
          </p:cNvSpPr>
          <p:nvPr>
            <p:ph type="body" sz="quarter" idx="13" hasCustomPrompt="1"/>
          </p:nvPr>
        </p:nvSpPr>
        <p:spPr>
          <a:xfrm>
            <a:off x="9578152" y="5961288"/>
            <a:ext cx="2250673" cy="199980"/>
          </a:xfrm>
        </p:spPr>
        <p:txBody>
          <a:bodyPr/>
          <a:lstStyle>
            <a:lvl1pPr>
              <a:defRPr lang="da-DK" sz="1200" b="0" kern="1200" baseline="0" dirty="0" smtClean="0">
                <a:solidFill>
                  <a:schemeClr val="bg1"/>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og indsæt Navn</a:t>
            </a:r>
          </a:p>
        </p:txBody>
      </p:sp>
      <p:sp>
        <p:nvSpPr>
          <p:cNvPr id="22" name="Pladsholder til dato 21"/>
          <p:cNvSpPr>
            <a:spLocks noGrp="1"/>
          </p:cNvSpPr>
          <p:nvPr>
            <p:ph type="dt" sz="half" idx="14"/>
          </p:nvPr>
        </p:nvSpPr>
        <p:spPr>
          <a:xfrm>
            <a:off x="9580274" y="5780918"/>
            <a:ext cx="2248825" cy="201600"/>
          </a:xfrm>
        </p:spPr>
        <p:txBody>
          <a:bodyPr lIns="0" tIns="0" rIns="0" bIns="0" anchor="t" anchorCtr="0"/>
          <a:lstStyle>
            <a:lvl1pPr marL="171450" indent="-171450">
              <a:defRPr lang="da-DK" sz="1200" b="0" kern="1200" baseline="0" smtClean="0">
                <a:solidFill>
                  <a:schemeClr val="bg1"/>
                </a:solidFill>
                <a:latin typeface="+mn-lt"/>
                <a:ea typeface="+mn-ea"/>
                <a:cs typeface="+mn-cs"/>
              </a:defRPr>
            </a:lvl1pPr>
          </a:lstStyle>
          <a:p>
            <a:pPr marL="0" indent="0">
              <a:lnSpc>
                <a:spcPct val="93000"/>
              </a:lnSpc>
              <a:buFont typeface="Arial" panose="020B0604020202020204" pitchFamily="34" charset="0"/>
              <a:buChar char="​"/>
            </a:pPr>
            <a:fld id="{5195BB7A-1259-4DD7-B435-9EC04C7A882B}" type="datetime2">
              <a:rPr lang="da-DK" smtClean="0"/>
              <a:t>23. januar 2023</a:t>
            </a:fld>
            <a:endParaRPr lang="da-DK" dirty="0"/>
          </a:p>
        </p:txBody>
      </p:sp>
      <p:sp>
        <p:nvSpPr>
          <p:cNvPr id="9" name="AutoShape 4"/>
          <p:cNvSpPr>
            <a:spLocks/>
          </p:cNvSpPr>
          <p:nvPr userDrawn="1"/>
        </p:nvSpPr>
        <p:spPr bwMode="gray">
          <a:xfrm>
            <a:off x="12188825" y="16587"/>
            <a:ext cx="1754459" cy="1313180"/>
          </a:xfrm>
          <a:prstGeom prst="rect">
            <a:avLst/>
          </a:prstGeom>
          <a:noFill/>
          <a:ln w="12700" algn="ctr">
            <a:noFill/>
            <a:miter lim="800000"/>
            <a:headEnd/>
            <a:tailEnd/>
          </a:ln>
          <a:effectLst/>
        </p:spPr>
        <p:txBody>
          <a:bodyPr wrap="square" lIns="144000" tIns="0" rIns="0" bIns="0">
            <a:spAutoFit/>
          </a:bodyPr>
          <a:lstStyle/>
          <a:p>
            <a:pPr eaLnBrk="1" fontAlgn="auto" hangingPunct="1">
              <a:spcBef>
                <a:spcPts val="0"/>
              </a:spcBef>
              <a:spcAft>
                <a:spcPts val="600"/>
              </a:spcAft>
              <a:buFont typeface="+mj-lt"/>
              <a:buNone/>
              <a:defRPr/>
            </a:pPr>
            <a:r>
              <a:rPr lang="da-DK" sz="900" b="1" noProof="1">
                <a:solidFill>
                  <a:schemeClr val="bg1">
                    <a:lumMod val="50000"/>
                  </a:schemeClr>
                </a:solidFill>
                <a:latin typeface="+mn-lt"/>
                <a:cs typeface="Arial" charset="0"/>
              </a:rPr>
              <a:t>Gitter- og hjælpelinjer</a:t>
            </a:r>
          </a:p>
          <a:p>
            <a:pPr eaLnBrk="1" fontAlgn="auto" hangingPunct="1">
              <a:spcBef>
                <a:spcPts val="0"/>
              </a:spcBef>
              <a:spcAft>
                <a:spcPts val="240"/>
              </a:spcAft>
              <a:buFont typeface="+mj-lt"/>
              <a:buNone/>
              <a:defRPr/>
            </a:pPr>
            <a:r>
              <a:rPr lang="da-DK" sz="900" noProof="1">
                <a:solidFill>
                  <a:schemeClr val="bg1">
                    <a:lumMod val="50000"/>
                  </a:schemeClr>
                </a:solidFill>
                <a:latin typeface="+mn-lt"/>
                <a:cs typeface="Arial" charset="0"/>
              </a:rPr>
              <a:t>For at se gitter- og hjælpelinjer</a:t>
            </a:r>
          </a:p>
          <a:p>
            <a:pPr eaLnBrk="1" fontAlgn="auto" hangingPunct="1">
              <a:spcBef>
                <a:spcPts val="0"/>
              </a:spcBef>
              <a:spcAft>
                <a:spcPts val="240"/>
              </a:spcAft>
              <a:buFont typeface="+mj-lt"/>
              <a:buNone/>
              <a:defRPr/>
            </a:pPr>
            <a:r>
              <a:rPr lang="da-DK" sz="900" b="1" noProof="1">
                <a:solidFill>
                  <a:schemeClr val="bg1">
                    <a:lumMod val="50000"/>
                  </a:schemeClr>
                </a:solidFill>
                <a:cs typeface="Arial" charset="0"/>
              </a:rPr>
              <a:t>1.</a:t>
            </a:r>
            <a:r>
              <a:rPr lang="da-DK" sz="900" noProof="1">
                <a:solidFill>
                  <a:schemeClr val="bg1">
                    <a:lumMod val="50000"/>
                  </a:schemeClr>
                </a:solidFill>
                <a:cs typeface="Arial" charset="0"/>
              </a:rPr>
              <a:t> Klik på </a:t>
            </a:r>
            <a:r>
              <a:rPr lang="da-DK" sz="900" b="1" noProof="1">
                <a:solidFill>
                  <a:schemeClr val="bg1">
                    <a:lumMod val="50000"/>
                  </a:schemeClr>
                </a:solidFill>
                <a:cs typeface="Arial" charset="0"/>
              </a:rPr>
              <a:t>Vis</a:t>
            </a:r>
            <a:endParaRPr lang="da-DK" sz="900" noProof="1">
              <a:solidFill>
                <a:schemeClr val="bg1">
                  <a:lumMod val="50000"/>
                </a:schemeClr>
              </a:solidFill>
              <a:latin typeface="+mn-lt"/>
              <a:cs typeface="Arial" charset="0"/>
            </a:endParaRPr>
          </a:p>
          <a:p>
            <a:pPr eaLnBrk="1" fontAlgn="auto" hangingPunct="1">
              <a:spcBef>
                <a:spcPts val="0"/>
              </a:spcBef>
              <a:spcAft>
                <a:spcPts val="240"/>
              </a:spcAft>
              <a:buFont typeface="+mj-lt"/>
              <a:buNone/>
              <a:defRPr/>
            </a:pPr>
            <a:r>
              <a:rPr lang="da-DK" sz="900" b="1" noProof="1">
                <a:solidFill>
                  <a:schemeClr val="bg1">
                    <a:lumMod val="50000"/>
                  </a:schemeClr>
                </a:solidFill>
                <a:latin typeface="+mn-lt"/>
                <a:cs typeface="Arial" charset="0"/>
              </a:rPr>
              <a:t>2. </a:t>
            </a:r>
            <a:r>
              <a:rPr lang="da-DK" sz="900" noProof="1">
                <a:solidFill>
                  <a:schemeClr val="bg1">
                    <a:lumMod val="50000"/>
                  </a:schemeClr>
                </a:solidFill>
                <a:latin typeface="+mn-lt"/>
                <a:cs typeface="Arial" charset="0"/>
              </a:rPr>
              <a:t>Vælg </a:t>
            </a:r>
            <a:r>
              <a:rPr lang="da-DK" sz="900" b="1" noProof="1">
                <a:solidFill>
                  <a:schemeClr val="bg1">
                    <a:lumMod val="50000"/>
                  </a:schemeClr>
                </a:solidFill>
                <a:latin typeface="+mn-lt"/>
                <a:cs typeface="Arial" charset="0"/>
              </a:rPr>
              <a:t>Gitterlinjer</a:t>
            </a:r>
            <a:endParaRPr lang="da-DK" sz="900" noProof="1">
              <a:solidFill>
                <a:schemeClr val="bg1">
                  <a:lumMod val="50000"/>
                </a:schemeClr>
              </a:solidFill>
              <a:latin typeface="+mn-lt"/>
              <a:cs typeface="Arial" charset="0"/>
            </a:endParaRPr>
          </a:p>
          <a:p>
            <a:pPr eaLnBrk="1" hangingPunct="1">
              <a:spcBef>
                <a:spcPts val="0"/>
              </a:spcBef>
              <a:spcAft>
                <a:spcPts val="240"/>
              </a:spcAft>
              <a:buFont typeface="+mj-lt"/>
              <a:buNone/>
              <a:defRPr/>
            </a:pPr>
            <a:r>
              <a:rPr lang="da-DK" sz="900" noProof="1">
                <a:solidFill>
                  <a:schemeClr val="bg1">
                    <a:lumMod val="50000"/>
                  </a:schemeClr>
                </a:solidFill>
                <a:latin typeface="+mn-lt"/>
                <a:cs typeface="Arial" charset="0"/>
              </a:rPr>
              <a:t>og/eller </a:t>
            </a:r>
            <a:r>
              <a:rPr lang="da-DK" sz="900" b="1" noProof="1">
                <a:solidFill>
                  <a:schemeClr val="bg1">
                    <a:lumMod val="50000"/>
                  </a:schemeClr>
                </a:solidFill>
                <a:latin typeface="+mn-lt"/>
                <a:cs typeface="Arial" charset="0"/>
              </a:rPr>
              <a:t>Hjælpelinjer</a:t>
            </a:r>
          </a:p>
          <a:p>
            <a:pPr eaLnBrk="1" hangingPunct="1">
              <a:spcBef>
                <a:spcPts val="0"/>
              </a:spcBef>
              <a:spcAft>
                <a:spcPts val="240"/>
              </a:spcAft>
              <a:buFont typeface="+mj-lt"/>
              <a:buNone/>
              <a:defRPr/>
            </a:pPr>
            <a:endParaRPr lang="da-DK" sz="900" b="1" noProof="1">
              <a:solidFill>
                <a:schemeClr val="bg1">
                  <a:lumMod val="50000"/>
                </a:schemeClr>
              </a:solidFill>
              <a:cs typeface="Arial" panose="020B0604020202020204" pitchFamily="34" charset="0"/>
            </a:endParaRPr>
          </a:p>
          <a:p>
            <a:pPr eaLnBrk="1" hangingPunct="1">
              <a:spcBef>
                <a:spcPts val="0"/>
              </a:spcBef>
              <a:spcAft>
                <a:spcPts val="240"/>
              </a:spcAft>
              <a:buFont typeface="+mj-lt"/>
              <a:buNone/>
              <a:defRPr/>
            </a:pPr>
            <a:r>
              <a:rPr lang="da-DK" sz="900" b="1" noProof="1">
                <a:solidFill>
                  <a:schemeClr val="bg1">
                    <a:lumMod val="50000"/>
                  </a:schemeClr>
                </a:solidFill>
                <a:latin typeface="+mn-lt"/>
                <a:cs typeface="Arial" charset="0"/>
              </a:rPr>
              <a:t>Tip</a:t>
            </a:r>
            <a:r>
              <a:rPr lang="da-DK" sz="900" noProof="1">
                <a:solidFill>
                  <a:schemeClr val="bg1">
                    <a:lumMod val="50000"/>
                  </a:schemeClr>
                </a:solidFill>
                <a:latin typeface="+mn-lt"/>
                <a:cs typeface="Arial" charset="0"/>
              </a:rPr>
              <a:t>: Alt + F9 for hurtig visning af hjælpelinjer</a:t>
            </a:r>
          </a:p>
        </p:txBody>
      </p:sp>
      <p:sp>
        <p:nvSpPr>
          <p:cNvPr id="21" name="Tekstboks 25"/>
          <p:cNvSpPr txBox="1"/>
          <p:nvPr userDrawn="1"/>
        </p:nvSpPr>
        <p:spPr>
          <a:xfrm>
            <a:off x="-1710039" y="4763279"/>
            <a:ext cx="1704602" cy="969496"/>
          </a:xfrm>
          <a:prstGeom prst="rect">
            <a:avLst/>
          </a:prstGeom>
          <a:noFill/>
        </p:spPr>
        <p:txBody>
          <a:bodyPr wrap="square" lIns="0" tIns="0" rIns="144000" bIns="0" rtlCol="0" anchor="b" anchorCtr="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a-DK" sz="900" b="1" kern="1200" dirty="0">
                <a:solidFill>
                  <a:schemeClr val="bg1">
                    <a:lumMod val="50000"/>
                  </a:schemeClr>
                </a:solidFill>
                <a:latin typeface="+mn-lt"/>
                <a:ea typeface="+mn-ea"/>
                <a:cs typeface="Arial" charset="0"/>
              </a:rPr>
              <a:t>Tips:</a:t>
            </a:r>
          </a:p>
          <a:p>
            <a:pPr algn="r"/>
            <a:r>
              <a:rPr lang="da-DK" sz="900" kern="1200" dirty="0">
                <a:solidFill>
                  <a:schemeClr val="bg1">
                    <a:lumMod val="50000"/>
                  </a:schemeClr>
                </a:solidFill>
                <a:latin typeface="+mn-lt"/>
                <a:ea typeface="+mn-ea"/>
                <a:cs typeface="Arial" charset="0"/>
              </a:rPr>
              <a:t>For at fremhæve et naturligt hierarki i overskriften eller differentiere evt.</a:t>
            </a:r>
            <a:r>
              <a:rPr lang="da-DK" sz="900" kern="1200" baseline="0" dirty="0">
                <a:solidFill>
                  <a:schemeClr val="bg1">
                    <a:lumMod val="50000"/>
                  </a:schemeClr>
                </a:solidFill>
                <a:latin typeface="+mn-lt"/>
                <a:ea typeface="+mn-ea"/>
                <a:cs typeface="Arial" charset="0"/>
              </a:rPr>
              <a:t> skrift i tekstniveau (overskrift og underoverskrift) bruges de indrammede</a:t>
            </a:r>
            <a:r>
              <a:rPr lang="da-DK" sz="900" kern="1200" dirty="0">
                <a:solidFill>
                  <a:schemeClr val="bg1">
                    <a:lumMod val="50000"/>
                  </a:schemeClr>
                </a:solidFill>
                <a:latin typeface="+mn-lt"/>
                <a:ea typeface="+mn-ea"/>
                <a:cs typeface="Arial" charset="0"/>
              </a:rPr>
              <a:t> temafarver</a:t>
            </a:r>
          </a:p>
        </p:txBody>
      </p:sp>
      <p:sp>
        <p:nvSpPr>
          <p:cNvPr id="2" name="Tekstfelt 1"/>
          <p:cNvSpPr txBox="1"/>
          <p:nvPr userDrawn="1"/>
        </p:nvSpPr>
        <p:spPr>
          <a:xfrm>
            <a:off x="-2055600" y="1196588"/>
            <a:ext cx="2054342" cy="138499"/>
          </a:xfrm>
          <a:prstGeom prst="rect">
            <a:avLst/>
          </a:prstGeom>
          <a:noFill/>
        </p:spPr>
        <p:txBody>
          <a:bodyPr wrap="square" lIns="0" tIns="0" rIns="144000" bIns="0" rtlCol="0">
            <a:spAutoFit/>
          </a:bodyPr>
          <a:lstStyle/>
          <a:p>
            <a:pPr algn="r"/>
            <a:r>
              <a:rPr lang="da-DK" sz="900" kern="1200" dirty="0">
                <a:solidFill>
                  <a:schemeClr val="bg1">
                    <a:lumMod val="50000"/>
                  </a:schemeClr>
                </a:solidFill>
                <a:latin typeface="+mn-lt"/>
                <a:ea typeface="+mn-ea"/>
                <a:cs typeface="Arial" charset="0"/>
              </a:rPr>
              <a:t>Maks tre linjer i stor typografi</a:t>
            </a:r>
          </a:p>
        </p:txBody>
      </p:sp>
      <p:pic>
        <p:nvPicPr>
          <p:cNvPr id="26" name="Billede 25"/>
          <p:cNvPicPr>
            <a:picLocks noChangeAspect="1"/>
          </p:cNvPicPr>
          <p:nvPr userDrawn="1"/>
        </p:nvPicPr>
        <p:blipFill>
          <a:blip r:embed="rId2"/>
          <a:stretch>
            <a:fillRect/>
          </a:stretch>
        </p:blipFill>
        <p:spPr>
          <a:xfrm>
            <a:off x="-1715406" y="5778964"/>
            <a:ext cx="1567602" cy="1073383"/>
          </a:xfrm>
          <a:prstGeom prst="rect">
            <a:avLst/>
          </a:prstGeom>
        </p:spPr>
      </p:pic>
      <p:sp>
        <p:nvSpPr>
          <p:cNvPr id="23" name="Pladsholder til sidefod 22" hidden="1"/>
          <p:cNvSpPr>
            <a:spLocks noGrp="1"/>
          </p:cNvSpPr>
          <p:nvPr>
            <p:ph type="ftr" sz="quarter" idx="15"/>
          </p:nvPr>
        </p:nvSpPr>
        <p:spPr>
          <a:xfrm>
            <a:off x="0" y="6858000"/>
            <a:ext cx="0" cy="0"/>
          </a:xfrm>
        </p:spPr>
        <p:txBody>
          <a:bodyPr/>
          <a:lstStyle>
            <a:lvl1pPr>
              <a:defRPr sz="100">
                <a:noFill/>
              </a:defRPr>
            </a:lvl1pPr>
          </a:lstStyle>
          <a:p>
            <a:r>
              <a:rPr lang="da-DK"/>
              <a:t>/ Ministeriet for Fødevarer, Landbrug og Fiskeri - Landbrugsstyrelsen / Titel på præsentation</a:t>
            </a:r>
            <a:endParaRPr lang="da-DK" dirty="0"/>
          </a:p>
        </p:txBody>
      </p:sp>
      <p:sp>
        <p:nvSpPr>
          <p:cNvPr id="24" name="Pladsholder til slidenummer 23" hidden="1"/>
          <p:cNvSpPr>
            <a:spLocks noGrp="1"/>
          </p:cNvSpPr>
          <p:nvPr>
            <p:ph type="sldNum" sz="quarter" idx="16"/>
          </p:nvPr>
        </p:nvSpPr>
        <p:spPr>
          <a:xfrm>
            <a:off x="0" y="6858000"/>
            <a:ext cx="0" cy="0"/>
          </a:xfrm>
        </p:spPr>
        <p:txBody>
          <a:bodyPr/>
          <a:lstStyle>
            <a:lvl1pPr>
              <a:defRPr sz="100">
                <a:noFill/>
              </a:defRPr>
            </a:lvl1pPr>
          </a:lstStyle>
          <a:p>
            <a:fld id="{667EC89C-17A0-4E64-A6D2-B825673CEEDF}" type="slidenum">
              <a:rPr lang="da-DK" smtClean="0"/>
              <a:pPr/>
              <a:t>‹nr.›</a:t>
            </a:fld>
            <a:endParaRPr lang="da-DK" dirty="0"/>
          </a:p>
        </p:txBody>
      </p:sp>
      <p:pic>
        <p:nvPicPr>
          <p:cNvPr id="5" name="Picture 4">
            <a:extLst>
              <a:ext uri="{FF2B5EF4-FFF2-40B4-BE49-F238E27FC236}">
                <a16:creationId xmlns="" xmlns:a16="http://schemas.microsoft.com/office/drawing/2014/main" id="{704F1B78-7DDA-4948-89C5-A6930CD61633}"/>
              </a:ext>
            </a:extLst>
          </p:cNvPr>
          <p:cNvPicPr>
            <a:picLocks noChangeAspect="1"/>
          </p:cNvPicPr>
          <p:nvPr userDrawn="1"/>
        </p:nvPicPr>
        <p:blipFill>
          <a:blip r:embed="rId3"/>
          <a:stretch>
            <a:fillRect/>
          </a:stretch>
        </p:blipFill>
        <p:spPr>
          <a:xfrm>
            <a:off x="-1715405" y="6004143"/>
            <a:ext cx="1567602" cy="984609"/>
          </a:xfrm>
          <a:prstGeom prst="rect">
            <a:avLst/>
          </a:prstGeom>
        </p:spPr>
      </p:pic>
      <p:sp>
        <p:nvSpPr>
          <p:cNvPr id="27" name="Rectangle 6"/>
          <p:cNvSpPr/>
          <p:nvPr userDrawn="1"/>
        </p:nvSpPr>
        <p:spPr>
          <a:xfrm>
            <a:off x="-1399201" y="6006008"/>
            <a:ext cx="1233601" cy="951384"/>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a-DK" sz="1800" dirty="0"/>
          </a:p>
        </p:txBody>
      </p:sp>
      <p:pic>
        <p:nvPicPr>
          <p:cNvPr id="7" name="Picture 6">
            <a:extLst>
              <a:ext uri="{FF2B5EF4-FFF2-40B4-BE49-F238E27FC236}">
                <a16:creationId xmlns="" xmlns:a16="http://schemas.microsoft.com/office/drawing/2014/main" id="{C91E4EEC-566D-43EC-894E-966F8EEFDF62}"/>
              </a:ext>
            </a:extLst>
          </p:cNvPr>
          <p:cNvPicPr>
            <a:picLocks noChangeAspect="1"/>
          </p:cNvPicPr>
          <p:nvPr userDrawn="1"/>
        </p:nvPicPr>
        <p:blipFill>
          <a:blip r:embed="rId4"/>
          <a:stretch>
            <a:fillRect/>
          </a:stretch>
        </p:blipFill>
        <p:spPr>
          <a:xfrm>
            <a:off x="-1520973" y="0"/>
            <a:ext cx="1376892" cy="1033434"/>
          </a:xfrm>
          <a:prstGeom prst="rect">
            <a:avLst/>
          </a:prstGeom>
        </p:spPr>
      </p:pic>
      <p:pic>
        <p:nvPicPr>
          <p:cNvPr id="6" name="Picture 5">
            <a:extLst>
              <a:ext uri="{FF2B5EF4-FFF2-40B4-BE49-F238E27FC236}">
                <a16:creationId xmlns="" xmlns:a16="http://schemas.microsoft.com/office/drawing/2014/main" id="{424A8B85-B929-4717-8A9C-BFF59E30B6D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909008" y="340691"/>
            <a:ext cx="2924750" cy="696744"/>
          </a:xfrm>
          <a:prstGeom prst="rect">
            <a:avLst/>
          </a:prstGeom>
        </p:spPr>
      </p:pic>
    </p:spTree>
    <p:extLst>
      <p:ext uri="{BB962C8B-B14F-4D97-AF65-F5344CB8AC3E}">
        <p14:creationId xmlns:p14="http://schemas.microsoft.com/office/powerpoint/2010/main" val="1973940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32 pkt. grøn baggrund">
    <p:spTree>
      <p:nvGrpSpPr>
        <p:cNvPr id="1" name=""/>
        <p:cNvGrpSpPr/>
        <p:nvPr/>
      </p:nvGrpSpPr>
      <p:grpSpPr>
        <a:xfrm>
          <a:off x="0" y="0"/>
          <a:ext cx="0" cy="0"/>
          <a:chOff x="0" y="0"/>
          <a:chExt cx="0" cy="0"/>
        </a:xfrm>
      </p:grpSpPr>
      <p:sp>
        <p:nvSpPr>
          <p:cNvPr id="6" name="Rektangel baggrund"/>
          <p:cNvSpPr/>
          <p:nvPr userDrawn="1"/>
        </p:nvSpPr>
        <p:spPr>
          <a:xfrm>
            <a:off x="0" y="0"/>
            <a:ext cx="121888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800" dirty="0" err="1"/>
          </a:p>
        </p:txBody>
      </p:sp>
      <p:sp>
        <p:nvSpPr>
          <p:cNvPr id="2" name="Titel 1"/>
          <p:cNvSpPr>
            <a:spLocks noGrp="1"/>
          </p:cNvSpPr>
          <p:nvPr>
            <p:ph type="title"/>
          </p:nvPr>
        </p:nvSpPr>
        <p:spPr>
          <a:xfrm>
            <a:off x="649288" y="332656"/>
            <a:ext cx="10888662" cy="862732"/>
          </a:xfrm>
        </p:spPr>
        <p:txBody>
          <a:bodyPr/>
          <a:lstStyle>
            <a:lvl1pPr>
              <a:lnSpc>
                <a:spcPct val="88000"/>
              </a:lnSpc>
              <a:defRPr sz="3200">
                <a:solidFill>
                  <a:schemeClr val="bg1"/>
                </a:solidFill>
              </a:defRPr>
            </a:lvl1pPr>
          </a:lstStyle>
          <a:p>
            <a:r>
              <a:rPr lang="da-DK" smtClean="0"/>
              <a:t>Klik for at redigere i master</a:t>
            </a:r>
            <a:endParaRPr lang="da-DK" dirty="0"/>
          </a:p>
        </p:txBody>
      </p:sp>
      <p:sp>
        <p:nvSpPr>
          <p:cNvPr id="9" name="Pladsholder til tekst 2"/>
          <p:cNvSpPr>
            <a:spLocks noGrp="1"/>
          </p:cNvSpPr>
          <p:nvPr>
            <p:ph type="body" sz="quarter" idx="13"/>
          </p:nvPr>
        </p:nvSpPr>
        <p:spPr>
          <a:xfrm>
            <a:off x="649288" y="1628776"/>
            <a:ext cx="10888662" cy="3600425"/>
          </a:xfrm>
        </p:spPr>
        <p:txBody>
          <a:bodyPr/>
          <a:lstStyle>
            <a:lvl1pPr>
              <a:lnSpc>
                <a:spcPct val="88000"/>
              </a:lnSpc>
              <a:buFontTx/>
              <a:buNone/>
              <a:defRPr sz="3200">
                <a:solidFill>
                  <a:schemeClr val="tx2"/>
                </a:solidFill>
              </a:defRPr>
            </a:lvl1pPr>
          </a:lstStyle>
          <a:p>
            <a:pPr lvl="0"/>
            <a:r>
              <a:rPr lang="da-DK" smtClean="0"/>
              <a:t>Klik for at redigere i master</a:t>
            </a:r>
          </a:p>
        </p:txBody>
      </p:sp>
      <p:sp>
        <p:nvSpPr>
          <p:cNvPr id="3" name="Pladsholder til sidefod 2"/>
          <p:cNvSpPr>
            <a:spLocks noGrp="1"/>
          </p:cNvSpPr>
          <p:nvPr>
            <p:ph type="ftr" sz="quarter" idx="10"/>
          </p:nvPr>
        </p:nvSpPr>
        <p:spPr/>
        <p:txBody>
          <a:bodyPr/>
          <a:lstStyle>
            <a:lvl1pPr>
              <a:defRPr>
                <a:solidFill>
                  <a:schemeClr val="bg1"/>
                </a:solidFill>
              </a:defRPr>
            </a:lvl1pPr>
          </a:lstStyle>
          <a:p>
            <a:r>
              <a:rPr lang="da-DK"/>
              <a:t>/ Ministeriet for Fødevarer, Landbrug og Fiskeri - Landbrugsstyrelsen / Titel på præsentation</a:t>
            </a:r>
            <a:endParaRPr lang="da-DK" dirty="0"/>
          </a:p>
        </p:txBody>
      </p:sp>
      <p:sp>
        <p:nvSpPr>
          <p:cNvPr id="4" name="Pladsholder til slidenummer 3"/>
          <p:cNvSpPr>
            <a:spLocks noGrp="1"/>
          </p:cNvSpPr>
          <p:nvPr>
            <p:ph type="sldNum" sz="quarter" idx="11"/>
          </p:nvPr>
        </p:nvSpPr>
        <p:spPr/>
        <p:txBody>
          <a:bodyPr/>
          <a:lstStyle>
            <a:lvl1pPr>
              <a:defRPr>
                <a:solidFill>
                  <a:schemeClr val="bg1"/>
                </a:solidFill>
              </a:defRPr>
            </a:lvl1pPr>
          </a:lstStyle>
          <a:p>
            <a:fld id="{667EC89C-17A0-4E64-A6D2-B825673CEEDF}" type="slidenum">
              <a:rPr lang="da-DK" smtClean="0"/>
              <a:pPr/>
              <a:t>‹nr.›</a:t>
            </a:fld>
            <a:endParaRPr lang="da-DK" dirty="0"/>
          </a:p>
        </p:txBody>
      </p:sp>
      <p:sp>
        <p:nvSpPr>
          <p:cNvPr id="5" name="Pladsholder til dato 4" hidden="1"/>
          <p:cNvSpPr>
            <a:spLocks noGrp="1"/>
          </p:cNvSpPr>
          <p:nvPr>
            <p:ph type="dt" sz="half" idx="12"/>
          </p:nvPr>
        </p:nvSpPr>
        <p:spPr/>
        <p:txBody>
          <a:bodyPr/>
          <a:lstStyle/>
          <a:p>
            <a:fld id="{52B0C11E-6355-45DF-AA60-B76A1F6602B9}" type="datetime2">
              <a:rPr lang="da-DK" smtClean="0"/>
              <a:t>23. januar 2023</a:t>
            </a:fld>
            <a:endParaRPr lang="da-DK" dirty="0"/>
          </a:p>
        </p:txBody>
      </p:sp>
      <p:pic>
        <p:nvPicPr>
          <p:cNvPr id="10" name="Graphic 9">
            <a:extLst>
              <a:ext uri="{FF2B5EF4-FFF2-40B4-BE49-F238E27FC236}">
                <a16:creationId xmlns="" xmlns:a16="http://schemas.microsoft.com/office/drawing/2014/main" id="{A3CD9AAA-6439-4AA1-979A-DB0D41E77B8F}"/>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646754" y="6379011"/>
            <a:ext cx="226932" cy="201461"/>
          </a:xfrm>
          <a:prstGeom prst="rect">
            <a:avLst/>
          </a:prstGeom>
        </p:spPr>
      </p:pic>
    </p:spTree>
    <p:extLst>
      <p:ext uri="{BB962C8B-B14F-4D97-AF65-F5344CB8AC3E}">
        <p14:creationId xmlns:p14="http://schemas.microsoft.com/office/powerpoint/2010/main" val="126887415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ekst og indhold I">
    <p:spTree>
      <p:nvGrpSpPr>
        <p:cNvPr id="1" name=""/>
        <p:cNvGrpSpPr/>
        <p:nvPr/>
      </p:nvGrpSpPr>
      <p:grpSpPr>
        <a:xfrm>
          <a:off x="0" y="0"/>
          <a:ext cx="0" cy="0"/>
          <a:chOff x="0" y="0"/>
          <a:chExt cx="0" cy="0"/>
        </a:xfrm>
      </p:grpSpPr>
      <p:sp>
        <p:nvSpPr>
          <p:cNvPr id="11" name="Rektangel baggrund"/>
          <p:cNvSpPr/>
          <p:nvPr userDrawn="1"/>
        </p:nvSpPr>
        <p:spPr>
          <a:xfrm>
            <a:off x="4054944" y="0"/>
            <a:ext cx="813388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solidFill>
                <a:prstClr val="white"/>
              </a:solidFill>
            </a:endParaRPr>
          </a:p>
        </p:txBody>
      </p:sp>
      <p:sp>
        <p:nvSpPr>
          <p:cNvPr id="7" name="Pladsholder til tekst 1"/>
          <p:cNvSpPr>
            <a:spLocks noGrp="1"/>
          </p:cNvSpPr>
          <p:nvPr>
            <p:ph type="body" sz="quarter" idx="13" hasCustomPrompt="1"/>
          </p:nvPr>
        </p:nvSpPr>
        <p:spPr>
          <a:xfrm>
            <a:off x="651600" y="311151"/>
            <a:ext cx="3141468" cy="5770562"/>
          </a:xfrm>
        </p:spPr>
        <p:txBody>
          <a:bodyPr/>
          <a:lstStyle>
            <a:lvl1pPr>
              <a:lnSpc>
                <a:spcPct val="92000"/>
              </a:lnSpc>
              <a:defRPr sz="1800" baseline="0">
                <a:solidFill>
                  <a:schemeClr val="tx1"/>
                </a:solidFill>
              </a:defRPr>
            </a:lvl1pPr>
            <a:lvl2pPr marL="0" indent="0">
              <a:lnSpc>
                <a:spcPct val="92000"/>
              </a:lnSpc>
              <a:buFont typeface="Arial" panose="020B0604020202020204" pitchFamily="34" charset="0"/>
              <a:buChar char="​"/>
              <a:defRPr sz="1800">
                <a:solidFill>
                  <a:schemeClr val="accent1"/>
                </a:solidFill>
              </a:defRPr>
            </a:lvl2pPr>
            <a:lvl3pPr marL="216000" indent="-216000">
              <a:buFont typeface="Arial" panose="020B0604020202020204" pitchFamily="34" charset="0"/>
              <a:buChar char="•"/>
              <a:defRPr/>
            </a:lvl3pPr>
            <a:lvl4pPr marL="432000">
              <a:defRPr/>
            </a:lvl4pPr>
            <a:lvl5pPr marL="648000">
              <a:defRPr/>
            </a:lvl5pPr>
            <a:lvl6pPr marL="648000">
              <a:defRPr/>
            </a:lvl6pPr>
            <a:lvl7pPr marL="648000">
              <a:defRPr/>
            </a:lvl7pPr>
            <a:lvl8pPr marL="648000">
              <a:defRPr/>
            </a:lvl8pPr>
            <a:lvl9pPr marL="648000">
              <a:defRPr/>
            </a:lvl9pPr>
          </a:lstStyle>
          <a:p>
            <a:pPr lvl="0"/>
            <a:r>
              <a:rPr lang="da-DK" dirty="0"/>
              <a:t>Klik for at tilføje tekst - Grøn tekst får du ved at bruge TAB-knappen</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Sjette niveau</a:t>
            </a:r>
          </a:p>
          <a:p>
            <a:pPr lvl="6"/>
            <a:r>
              <a:rPr lang="da-DK" dirty="0"/>
              <a:t>Syvende niveau</a:t>
            </a:r>
          </a:p>
          <a:p>
            <a:pPr lvl="7"/>
            <a:r>
              <a:rPr lang="da-DK" dirty="0"/>
              <a:t>Ottende niveau</a:t>
            </a:r>
          </a:p>
          <a:p>
            <a:pPr lvl="8"/>
            <a:r>
              <a:rPr lang="da-DK" dirty="0"/>
              <a:t>Niende niveau</a:t>
            </a:r>
          </a:p>
          <a:p>
            <a:pPr lvl="4"/>
            <a:endParaRPr lang="da-DK" dirty="0"/>
          </a:p>
        </p:txBody>
      </p:sp>
      <p:sp>
        <p:nvSpPr>
          <p:cNvPr id="9" name="Pladsholder til indhold 2"/>
          <p:cNvSpPr>
            <a:spLocks noGrp="1"/>
          </p:cNvSpPr>
          <p:nvPr>
            <p:ph sz="quarter" idx="14" hasCustomPrompt="1"/>
          </p:nvPr>
        </p:nvSpPr>
        <p:spPr>
          <a:xfrm>
            <a:off x="4704230" y="1195389"/>
            <a:ext cx="6833720" cy="4886325"/>
          </a:xfrm>
          <a:noFill/>
        </p:spPr>
        <p:txBody>
          <a:bodyPr lIns="0" tIns="0"/>
          <a:lstStyle>
            <a:lvl1pPr>
              <a:lnSpc>
                <a:spcPct val="92000"/>
              </a:lnSpc>
              <a:defRPr sz="1800"/>
            </a:lvl1pPr>
            <a:lvl2pPr>
              <a:lnSpc>
                <a:spcPct val="92000"/>
              </a:lnSpc>
              <a:defRPr sz="1800"/>
            </a:lvl2pPr>
            <a:lvl5pPr>
              <a:defRPr/>
            </a:lvl5pPr>
          </a:lstStyle>
          <a:p>
            <a:pPr lvl="0"/>
            <a:r>
              <a:rPr lang="da-DK" dirty="0"/>
              <a:t>Klik og indsæt diagram eller tabel</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Sjette niveau</a:t>
            </a:r>
          </a:p>
          <a:p>
            <a:pPr lvl="6"/>
            <a:r>
              <a:rPr lang="da-DK" dirty="0"/>
              <a:t>Syvende niveau</a:t>
            </a:r>
          </a:p>
          <a:p>
            <a:pPr lvl="7"/>
            <a:r>
              <a:rPr lang="da-DK" dirty="0"/>
              <a:t>Ottende niveau</a:t>
            </a:r>
          </a:p>
          <a:p>
            <a:pPr lvl="8"/>
            <a:r>
              <a:rPr lang="da-DK" dirty="0"/>
              <a:t>Niende niveau</a:t>
            </a:r>
          </a:p>
          <a:p>
            <a:pPr lvl="4"/>
            <a:endParaRPr lang="da-DK" dirty="0"/>
          </a:p>
        </p:txBody>
      </p:sp>
      <p:sp>
        <p:nvSpPr>
          <p:cNvPr id="3" name="Pladsholder til sidefod 2"/>
          <p:cNvSpPr>
            <a:spLocks noGrp="1"/>
          </p:cNvSpPr>
          <p:nvPr>
            <p:ph type="ftr" sz="quarter" idx="10"/>
          </p:nvPr>
        </p:nvSpPr>
        <p:spPr/>
        <p:txBody>
          <a:bodyPr/>
          <a:lstStyle/>
          <a:p>
            <a:r>
              <a:rPr lang="da-DK">
                <a:solidFill>
                  <a:srgbClr val="007A6C"/>
                </a:solidFill>
              </a:rPr>
              <a:t>/ Ministeriet for Fødevarer, Landbrug og Fiskeri - Landbrugsstyrelsen / Titel på præsentation</a:t>
            </a:r>
            <a:endParaRPr lang="da-DK" dirty="0">
              <a:solidFill>
                <a:srgbClr val="007A6C"/>
              </a:solidFill>
            </a:endParaRPr>
          </a:p>
        </p:txBody>
      </p:sp>
      <p:sp>
        <p:nvSpPr>
          <p:cNvPr id="4" name="Pladsholder til slidenummer 3"/>
          <p:cNvSpPr>
            <a:spLocks noGrp="1"/>
          </p:cNvSpPr>
          <p:nvPr>
            <p:ph type="sldNum" sz="quarter" idx="11"/>
          </p:nvPr>
        </p:nvSpPr>
        <p:spPr/>
        <p:txBody>
          <a:bodyPr/>
          <a:lstStyle/>
          <a:p>
            <a:fld id="{667EC89C-17A0-4E64-A6D2-B825673CEEDF}" type="slidenum">
              <a:rPr lang="da-DK" smtClean="0">
                <a:solidFill>
                  <a:srgbClr val="007A6C"/>
                </a:solidFill>
              </a:rPr>
              <a:pPr/>
              <a:t>‹nr.›</a:t>
            </a:fld>
            <a:endParaRPr lang="da-DK" dirty="0">
              <a:solidFill>
                <a:srgbClr val="007A6C"/>
              </a:solidFill>
            </a:endParaRPr>
          </a:p>
        </p:txBody>
      </p:sp>
      <p:grpSp>
        <p:nvGrpSpPr>
          <p:cNvPr id="12" name="Gruppe 11"/>
          <p:cNvGrpSpPr/>
          <p:nvPr userDrawn="1"/>
        </p:nvGrpSpPr>
        <p:grpSpPr>
          <a:xfrm>
            <a:off x="-2405743" y="311151"/>
            <a:ext cx="2405743" cy="2052668"/>
            <a:chOff x="-2405743" y="1655465"/>
            <a:chExt cx="2405743" cy="2052668"/>
          </a:xfrm>
        </p:grpSpPr>
        <p:pic>
          <p:nvPicPr>
            <p:cNvPr id="17" name="Billede 16"/>
            <p:cNvPicPr>
              <a:picLocks noChangeAspect="1"/>
            </p:cNvPicPr>
            <p:nvPr userDrawn="1"/>
          </p:nvPicPr>
          <p:blipFill>
            <a:blip r:embed="rId2"/>
            <a:stretch>
              <a:fillRect/>
            </a:stretch>
          </p:blipFill>
          <p:spPr>
            <a:xfrm>
              <a:off x="-1060701" y="3506948"/>
              <a:ext cx="920576" cy="201185"/>
            </a:xfrm>
            <a:prstGeom prst="rect">
              <a:avLst/>
            </a:prstGeom>
          </p:spPr>
        </p:pic>
        <p:sp>
          <p:nvSpPr>
            <p:cNvPr id="18" name="Rectangle 5"/>
            <p:cNvSpPr/>
            <p:nvPr userDrawn="1"/>
          </p:nvSpPr>
          <p:spPr bwMode="auto">
            <a:xfrm>
              <a:off x="-2405743" y="1655465"/>
              <a:ext cx="2405743" cy="1800493"/>
            </a:xfrm>
            <a:prstGeom prst="rect">
              <a:avLst/>
            </a:prstGeom>
          </p:spPr>
          <p:txBody>
            <a:bodyPr wrap="square" lIns="0" tIns="0" rIns="144000" bIns="0">
              <a:spAutoFit/>
            </a:bodyPr>
            <a:lstStyle/>
            <a:p>
              <a:pPr algn="r">
                <a:defRPr/>
              </a:pPr>
              <a:r>
                <a:rPr lang="da-DK" sz="900" b="1" noProof="1">
                  <a:solidFill>
                    <a:prstClr val="white">
                      <a:lumMod val="50000"/>
                    </a:prstClr>
                  </a:solidFill>
                  <a:ea typeface="Calibri" panose="020F0502020204030204" pitchFamily="34" charset="0"/>
                  <a:cs typeface="Arial" panose="020B0604020202020204" pitchFamily="34" charset="0"/>
                </a:rPr>
                <a:t>Tekst-typografier</a:t>
              </a:r>
            </a:p>
            <a:p>
              <a:pPr algn="r">
                <a:defRPr/>
              </a:pPr>
              <a:r>
                <a:rPr lang="da-DK" sz="900" noProof="1">
                  <a:solidFill>
                    <a:prstClr val="white">
                      <a:lumMod val="50000"/>
                    </a:prstClr>
                  </a:solidFill>
                  <a:ea typeface="Calibri" panose="020F0502020204030204" pitchFamily="34" charset="0"/>
                  <a:cs typeface="Arial" panose="020B0604020202020204" pitchFamily="34" charset="0"/>
                </a:rPr>
                <a:t>Brug </a:t>
              </a:r>
              <a:r>
                <a:rPr lang="da-DK" sz="900" b="1" noProof="1">
                  <a:solidFill>
                    <a:prstClr val="white">
                      <a:lumMod val="50000"/>
                    </a:prstClr>
                  </a:solidFill>
                  <a:ea typeface="Calibri" panose="020F0502020204030204" pitchFamily="34" charset="0"/>
                  <a:cs typeface="Arial" panose="020B0604020202020204" pitchFamily="34" charset="0"/>
                </a:rPr>
                <a:t>TAB</a:t>
              </a:r>
              <a:r>
                <a:rPr lang="da-DK" sz="900" noProof="1">
                  <a:solidFill>
                    <a:prstClr val="white">
                      <a:lumMod val="50000"/>
                    </a:prstClr>
                  </a:solidFill>
                  <a:ea typeface="Calibri" panose="020F0502020204030204" pitchFamily="34" charset="0"/>
                  <a:cs typeface="Arial" panose="020B0604020202020204" pitchFamily="34" charset="0"/>
                </a:rPr>
                <a:t> for at gå frem i tekst-niveauer</a:t>
              </a:r>
            </a:p>
            <a:p>
              <a:pPr algn="r">
                <a:defRPr/>
              </a:pPr>
              <a:endParaRPr lang="da-DK" sz="900"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1 = Tekst sort 18 pkt.</a:t>
              </a: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2 = Tekst grøn 18 pkt.</a:t>
              </a: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3-9 = Punkt-liste 18 pkt.</a:t>
              </a:r>
            </a:p>
            <a:p>
              <a:pPr algn="r">
                <a:defRPr/>
              </a:pPr>
              <a:endParaRPr lang="da-DK" sz="900"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For at gå tilbage i tekst-niveauer, brug </a:t>
              </a:r>
              <a:r>
                <a:rPr lang="da-DK" sz="900" b="1" noProof="1">
                  <a:solidFill>
                    <a:prstClr val="white">
                      <a:lumMod val="50000"/>
                    </a:prstClr>
                  </a:solidFill>
                  <a:ea typeface="Calibri" panose="020F0502020204030204" pitchFamily="34" charset="0"/>
                  <a:cs typeface="Arial" panose="020B0604020202020204" pitchFamily="34" charset="0"/>
                </a:rPr>
                <a:t>SHIFT + TAB</a:t>
              </a:r>
            </a:p>
            <a:p>
              <a:pPr algn="r">
                <a:defRPr/>
              </a:pPr>
              <a:endParaRPr lang="da-DK" sz="900" b="1"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Alternativt kan</a:t>
              </a:r>
            </a:p>
            <a:p>
              <a:pPr algn="r">
                <a:defRPr/>
              </a:pPr>
              <a:r>
                <a:rPr lang="da-DK" sz="900" b="1" noProof="1">
                  <a:solidFill>
                    <a:prstClr val="white">
                      <a:lumMod val="50000"/>
                    </a:prstClr>
                  </a:solidFill>
                  <a:ea typeface="Calibri" panose="020F0502020204030204" pitchFamily="34" charset="0"/>
                  <a:cs typeface="Arial" panose="020B0604020202020204" pitchFamily="34" charset="0"/>
                </a:rPr>
                <a:t>Forøg</a:t>
              </a:r>
              <a:r>
                <a:rPr lang="da-DK" sz="900" noProof="1">
                  <a:solidFill>
                    <a:prstClr val="white">
                      <a:lumMod val="50000"/>
                    </a:prstClr>
                  </a:solidFill>
                  <a:ea typeface="Calibri" panose="020F0502020204030204" pitchFamily="34" charset="0"/>
                  <a:cs typeface="Arial" panose="020B0604020202020204" pitchFamily="34" charset="0"/>
                </a:rPr>
                <a:t> og </a:t>
              </a:r>
              <a:r>
                <a:rPr lang="da-DK" sz="900" b="1" noProof="1">
                  <a:solidFill>
                    <a:prstClr val="white">
                      <a:lumMod val="50000"/>
                    </a:prstClr>
                  </a:solidFill>
                  <a:ea typeface="Calibri" panose="020F0502020204030204" pitchFamily="34" charset="0"/>
                  <a:cs typeface="Arial" panose="020B0604020202020204" pitchFamily="34" charset="0"/>
                </a:rPr>
                <a:t>Formindsk</a:t>
              </a:r>
              <a:r>
                <a:rPr lang="da-DK" sz="900" noProof="1">
                  <a:solidFill>
                    <a:prstClr val="white">
                      <a:lumMod val="50000"/>
                    </a:prstClr>
                  </a:solidFill>
                  <a:ea typeface="Calibri" panose="020F0502020204030204" pitchFamily="34" charset="0"/>
                  <a:cs typeface="Arial" panose="020B0604020202020204" pitchFamily="34" charset="0"/>
                </a:rPr>
                <a:t> </a:t>
              </a:r>
            </a:p>
            <a:p>
              <a:pPr algn="r">
                <a:defRPr/>
              </a:pPr>
              <a:r>
                <a:rPr lang="da-DK" sz="900" noProof="1">
                  <a:solidFill>
                    <a:prstClr val="white">
                      <a:lumMod val="50000"/>
                    </a:prstClr>
                  </a:solidFill>
                  <a:ea typeface="Calibri" panose="020F0502020204030204" pitchFamily="34" charset="0"/>
                  <a:cs typeface="Arial" panose="020B0604020202020204" pitchFamily="34" charset="0"/>
                </a:rPr>
                <a:t>listeniveau bruges</a:t>
              </a:r>
            </a:p>
          </p:txBody>
        </p:sp>
      </p:grpSp>
      <p:sp>
        <p:nvSpPr>
          <p:cNvPr id="5" name="Pladsholder til dato 4" hidden="1"/>
          <p:cNvSpPr>
            <a:spLocks noGrp="1"/>
          </p:cNvSpPr>
          <p:nvPr>
            <p:ph type="dt" sz="half" idx="12"/>
          </p:nvPr>
        </p:nvSpPr>
        <p:spPr/>
        <p:txBody>
          <a:bodyPr/>
          <a:lstStyle/>
          <a:p>
            <a:fld id="{33CC0151-38BC-4E48-AC97-6778900F812A}" type="datetime2">
              <a:rPr lang="da-DK"/>
              <a:pPr/>
              <a:t>23. januar 2023</a:t>
            </a:fld>
            <a:endParaRPr dirty="0"/>
          </a:p>
        </p:txBody>
      </p:sp>
      <p:pic>
        <p:nvPicPr>
          <p:cNvPr id="6" name="Picture 5">
            <a:extLst>
              <a:ext uri="{FF2B5EF4-FFF2-40B4-BE49-F238E27FC236}">
                <a16:creationId xmlns="" xmlns:a16="http://schemas.microsoft.com/office/drawing/2014/main" id="{352E7EFB-3D15-42E3-B98F-B53E047A4E0E}"/>
              </a:ext>
            </a:extLst>
          </p:cNvPr>
          <p:cNvPicPr>
            <a:picLocks noChangeAspect="1"/>
          </p:cNvPicPr>
          <p:nvPr userDrawn="1"/>
        </p:nvPicPr>
        <p:blipFill>
          <a:blip r:embed="rId3"/>
          <a:stretch>
            <a:fillRect/>
          </a:stretch>
        </p:blipFill>
        <p:spPr>
          <a:xfrm>
            <a:off x="-1521749" y="5825228"/>
            <a:ext cx="1377668" cy="1032772"/>
          </a:xfrm>
          <a:prstGeom prst="rect">
            <a:avLst/>
          </a:prstGeom>
        </p:spPr>
      </p:pic>
    </p:spTree>
    <p:extLst>
      <p:ext uri="{BB962C8B-B14F-4D97-AF65-F5344CB8AC3E}">
        <p14:creationId xmlns:p14="http://schemas.microsoft.com/office/powerpoint/2010/main" val="302082686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ekst og indhold II">
    <p:spTree>
      <p:nvGrpSpPr>
        <p:cNvPr id="1" name=""/>
        <p:cNvGrpSpPr/>
        <p:nvPr/>
      </p:nvGrpSpPr>
      <p:grpSpPr>
        <a:xfrm>
          <a:off x="0" y="0"/>
          <a:ext cx="0" cy="0"/>
          <a:chOff x="0" y="0"/>
          <a:chExt cx="0" cy="0"/>
        </a:xfrm>
      </p:grpSpPr>
      <p:sp>
        <p:nvSpPr>
          <p:cNvPr id="11" name="Rektangel baggrund"/>
          <p:cNvSpPr/>
          <p:nvPr userDrawn="1"/>
        </p:nvSpPr>
        <p:spPr>
          <a:xfrm>
            <a:off x="0" y="0"/>
            <a:ext cx="1218882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solidFill>
                <a:prstClr val="white"/>
              </a:solidFill>
            </a:endParaRPr>
          </a:p>
        </p:txBody>
      </p:sp>
      <p:sp>
        <p:nvSpPr>
          <p:cNvPr id="7" name="Pladsholder til tekst 1"/>
          <p:cNvSpPr>
            <a:spLocks noGrp="1"/>
          </p:cNvSpPr>
          <p:nvPr>
            <p:ph type="body" sz="quarter" idx="13" hasCustomPrompt="1"/>
          </p:nvPr>
        </p:nvSpPr>
        <p:spPr>
          <a:xfrm>
            <a:off x="651600" y="311151"/>
            <a:ext cx="3136418" cy="5770562"/>
          </a:xfrm>
        </p:spPr>
        <p:txBody>
          <a:bodyPr/>
          <a:lstStyle>
            <a:lvl1pPr>
              <a:lnSpc>
                <a:spcPct val="92000"/>
              </a:lnSpc>
              <a:defRPr sz="1800">
                <a:solidFill>
                  <a:schemeClr val="tx1"/>
                </a:solidFill>
              </a:defRPr>
            </a:lvl1pPr>
            <a:lvl2pPr marL="0" indent="0">
              <a:lnSpc>
                <a:spcPct val="92000"/>
              </a:lnSpc>
              <a:buFont typeface="Arial" panose="020B0604020202020204" pitchFamily="34" charset="0"/>
              <a:buChar char="​"/>
              <a:defRPr sz="1800">
                <a:solidFill>
                  <a:schemeClr val="accent1"/>
                </a:solidFill>
              </a:defRPr>
            </a:lvl2pPr>
            <a:lvl3pPr marL="288000" indent="-216000">
              <a:buFont typeface="Arial" panose="020B0604020202020204" pitchFamily="34" charset="0"/>
              <a:buChar char="•"/>
              <a:defRPr/>
            </a:lvl3pPr>
            <a:lvl4pPr marL="432000">
              <a:defRPr/>
            </a:lvl4pPr>
            <a:lvl5pPr marL="648000">
              <a:defRPr/>
            </a:lvl5pPr>
            <a:lvl6pPr marL="648000">
              <a:defRPr/>
            </a:lvl6pPr>
            <a:lvl7pPr marL="648000">
              <a:defRPr/>
            </a:lvl7pPr>
            <a:lvl8pPr marL="648000">
              <a:defRPr/>
            </a:lvl8pPr>
            <a:lvl9pPr marL="648000">
              <a:defRPr/>
            </a:lvl9pPr>
          </a:lstStyle>
          <a:p>
            <a:pPr lvl="0"/>
            <a:r>
              <a:rPr lang="da-DK" dirty="0"/>
              <a:t>Klik for at tilføje tekst - Grøn tekst får du ved at bruge TAB-knappen</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Sjette niveau</a:t>
            </a:r>
          </a:p>
          <a:p>
            <a:pPr lvl="6"/>
            <a:r>
              <a:rPr lang="da-DK" dirty="0"/>
              <a:t>Syvende niveau</a:t>
            </a:r>
          </a:p>
          <a:p>
            <a:pPr lvl="7"/>
            <a:r>
              <a:rPr lang="da-DK" dirty="0"/>
              <a:t>Ottende niveau</a:t>
            </a:r>
          </a:p>
          <a:p>
            <a:pPr lvl="8"/>
            <a:r>
              <a:rPr lang="da-DK" dirty="0"/>
              <a:t>Niende niveau</a:t>
            </a:r>
          </a:p>
          <a:p>
            <a:pPr lvl="4"/>
            <a:endParaRPr lang="da-DK" dirty="0"/>
          </a:p>
          <a:p>
            <a:pPr lvl="4"/>
            <a:endParaRPr lang="da-DK" dirty="0"/>
          </a:p>
        </p:txBody>
      </p:sp>
      <p:sp>
        <p:nvSpPr>
          <p:cNvPr id="9" name="Pladsholder til indhold 2"/>
          <p:cNvSpPr>
            <a:spLocks noGrp="1"/>
          </p:cNvSpPr>
          <p:nvPr>
            <p:ph sz="quarter" idx="14" hasCustomPrompt="1"/>
          </p:nvPr>
        </p:nvSpPr>
        <p:spPr>
          <a:xfrm>
            <a:off x="4705200" y="1195389"/>
            <a:ext cx="6832800" cy="4886325"/>
          </a:xfrm>
          <a:noFill/>
        </p:spPr>
        <p:txBody>
          <a:bodyPr lIns="0" tIns="0"/>
          <a:lstStyle>
            <a:lvl1pPr>
              <a:lnSpc>
                <a:spcPct val="92000"/>
              </a:lnSpc>
              <a:defRPr sz="1800"/>
            </a:lvl1pPr>
            <a:lvl2pPr>
              <a:lnSpc>
                <a:spcPct val="92000"/>
              </a:lnSpc>
              <a:defRPr sz="1800"/>
            </a:lvl2pPr>
            <a:lvl5pPr>
              <a:defRPr/>
            </a:lvl5pPr>
          </a:lstStyle>
          <a:p>
            <a:pPr lvl="0"/>
            <a:r>
              <a:rPr lang="da-DK" dirty="0"/>
              <a:t>Klik og indsæt diagram eller tabel</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Sjette niveau</a:t>
            </a:r>
          </a:p>
          <a:p>
            <a:pPr lvl="6"/>
            <a:r>
              <a:rPr lang="da-DK" dirty="0"/>
              <a:t>Syvende niveau</a:t>
            </a:r>
          </a:p>
          <a:p>
            <a:pPr lvl="7"/>
            <a:r>
              <a:rPr lang="da-DK" dirty="0"/>
              <a:t>Ottende niveau</a:t>
            </a:r>
          </a:p>
          <a:p>
            <a:pPr lvl="8"/>
            <a:r>
              <a:rPr lang="da-DK" dirty="0"/>
              <a:t>Niende niveau</a:t>
            </a:r>
          </a:p>
          <a:p>
            <a:pPr lvl="4"/>
            <a:endParaRPr lang="da-DK" dirty="0"/>
          </a:p>
        </p:txBody>
      </p:sp>
      <p:sp>
        <p:nvSpPr>
          <p:cNvPr id="3" name="Pladsholder til sidefod 2"/>
          <p:cNvSpPr>
            <a:spLocks noGrp="1"/>
          </p:cNvSpPr>
          <p:nvPr>
            <p:ph type="ftr" sz="quarter" idx="10"/>
          </p:nvPr>
        </p:nvSpPr>
        <p:spPr/>
        <p:txBody>
          <a:bodyPr/>
          <a:lstStyle/>
          <a:p>
            <a:r>
              <a:rPr lang="da-DK">
                <a:solidFill>
                  <a:srgbClr val="007A6C"/>
                </a:solidFill>
              </a:rPr>
              <a:t>/ Ministeriet for Fødevarer, Landbrug og Fiskeri - Landbrugsstyrelsen / Titel på præsentation</a:t>
            </a:r>
            <a:endParaRPr lang="da-DK" dirty="0">
              <a:solidFill>
                <a:srgbClr val="007A6C"/>
              </a:solidFill>
            </a:endParaRPr>
          </a:p>
        </p:txBody>
      </p:sp>
      <p:sp>
        <p:nvSpPr>
          <p:cNvPr id="4" name="Pladsholder til slidenummer 3"/>
          <p:cNvSpPr>
            <a:spLocks noGrp="1"/>
          </p:cNvSpPr>
          <p:nvPr>
            <p:ph type="sldNum" sz="quarter" idx="11"/>
          </p:nvPr>
        </p:nvSpPr>
        <p:spPr/>
        <p:txBody>
          <a:bodyPr/>
          <a:lstStyle/>
          <a:p>
            <a:fld id="{667EC89C-17A0-4E64-A6D2-B825673CEEDF}" type="slidenum">
              <a:rPr lang="da-DK" smtClean="0">
                <a:solidFill>
                  <a:srgbClr val="007A6C"/>
                </a:solidFill>
              </a:rPr>
              <a:pPr/>
              <a:t>‹nr.›</a:t>
            </a:fld>
            <a:endParaRPr lang="da-DK" dirty="0">
              <a:solidFill>
                <a:srgbClr val="007A6C"/>
              </a:solidFill>
            </a:endParaRPr>
          </a:p>
        </p:txBody>
      </p:sp>
      <p:grpSp>
        <p:nvGrpSpPr>
          <p:cNvPr id="14" name="Gruppe 13"/>
          <p:cNvGrpSpPr/>
          <p:nvPr userDrawn="1"/>
        </p:nvGrpSpPr>
        <p:grpSpPr>
          <a:xfrm>
            <a:off x="-2405743" y="311151"/>
            <a:ext cx="2405743" cy="2052668"/>
            <a:chOff x="-2405743" y="1655465"/>
            <a:chExt cx="2405743" cy="2052668"/>
          </a:xfrm>
        </p:grpSpPr>
        <p:pic>
          <p:nvPicPr>
            <p:cNvPr id="15" name="Billede 14"/>
            <p:cNvPicPr>
              <a:picLocks noChangeAspect="1"/>
            </p:cNvPicPr>
            <p:nvPr userDrawn="1"/>
          </p:nvPicPr>
          <p:blipFill>
            <a:blip r:embed="rId2"/>
            <a:stretch>
              <a:fillRect/>
            </a:stretch>
          </p:blipFill>
          <p:spPr>
            <a:xfrm>
              <a:off x="-1060701" y="3506948"/>
              <a:ext cx="920576" cy="201185"/>
            </a:xfrm>
            <a:prstGeom prst="rect">
              <a:avLst/>
            </a:prstGeom>
          </p:spPr>
        </p:pic>
        <p:sp>
          <p:nvSpPr>
            <p:cNvPr id="16" name="Rectangle 5"/>
            <p:cNvSpPr/>
            <p:nvPr userDrawn="1"/>
          </p:nvSpPr>
          <p:spPr bwMode="auto">
            <a:xfrm>
              <a:off x="-2405743" y="1655465"/>
              <a:ext cx="2405743" cy="1800493"/>
            </a:xfrm>
            <a:prstGeom prst="rect">
              <a:avLst/>
            </a:prstGeom>
          </p:spPr>
          <p:txBody>
            <a:bodyPr wrap="square" lIns="0" tIns="0" rIns="144000" bIns="0">
              <a:spAutoFit/>
            </a:bodyPr>
            <a:lstStyle/>
            <a:p>
              <a:pPr algn="r">
                <a:defRPr/>
              </a:pPr>
              <a:r>
                <a:rPr lang="da-DK" sz="900" b="1" noProof="1">
                  <a:solidFill>
                    <a:prstClr val="white">
                      <a:lumMod val="50000"/>
                    </a:prstClr>
                  </a:solidFill>
                  <a:ea typeface="Calibri" panose="020F0502020204030204" pitchFamily="34" charset="0"/>
                  <a:cs typeface="Arial" panose="020B0604020202020204" pitchFamily="34" charset="0"/>
                </a:rPr>
                <a:t>Tekst-typografier</a:t>
              </a:r>
            </a:p>
            <a:p>
              <a:pPr algn="r">
                <a:defRPr/>
              </a:pPr>
              <a:r>
                <a:rPr lang="da-DK" sz="900" noProof="1">
                  <a:solidFill>
                    <a:prstClr val="white">
                      <a:lumMod val="50000"/>
                    </a:prstClr>
                  </a:solidFill>
                  <a:ea typeface="Calibri" panose="020F0502020204030204" pitchFamily="34" charset="0"/>
                  <a:cs typeface="Arial" panose="020B0604020202020204" pitchFamily="34" charset="0"/>
                </a:rPr>
                <a:t>Brug </a:t>
              </a:r>
              <a:r>
                <a:rPr lang="da-DK" sz="900" b="1" noProof="1">
                  <a:solidFill>
                    <a:prstClr val="white">
                      <a:lumMod val="50000"/>
                    </a:prstClr>
                  </a:solidFill>
                  <a:ea typeface="Calibri" panose="020F0502020204030204" pitchFamily="34" charset="0"/>
                  <a:cs typeface="Arial" panose="020B0604020202020204" pitchFamily="34" charset="0"/>
                </a:rPr>
                <a:t>TAB</a:t>
              </a:r>
              <a:r>
                <a:rPr lang="da-DK" sz="900" noProof="1">
                  <a:solidFill>
                    <a:prstClr val="white">
                      <a:lumMod val="50000"/>
                    </a:prstClr>
                  </a:solidFill>
                  <a:ea typeface="Calibri" panose="020F0502020204030204" pitchFamily="34" charset="0"/>
                  <a:cs typeface="Arial" panose="020B0604020202020204" pitchFamily="34" charset="0"/>
                </a:rPr>
                <a:t> for at gå frem i tekst-niveauer</a:t>
              </a:r>
            </a:p>
            <a:p>
              <a:pPr algn="r">
                <a:defRPr/>
              </a:pPr>
              <a:endParaRPr lang="da-DK" sz="900"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1 = Tekst sort 18 pkt.</a:t>
              </a: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2 = Tekst grøn 18 pkt.</a:t>
              </a: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3-9 = Punkt-liste 18 pkt.</a:t>
              </a:r>
            </a:p>
            <a:p>
              <a:pPr algn="r">
                <a:defRPr/>
              </a:pPr>
              <a:endParaRPr lang="da-DK" sz="900"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For at gå tilbage i tekst-niveauer, brug </a:t>
              </a:r>
              <a:r>
                <a:rPr lang="da-DK" sz="900" b="1" noProof="1">
                  <a:solidFill>
                    <a:prstClr val="white">
                      <a:lumMod val="50000"/>
                    </a:prstClr>
                  </a:solidFill>
                  <a:ea typeface="Calibri" panose="020F0502020204030204" pitchFamily="34" charset="0"/>
                  <a:cs typeface="Arial" panose="020B0604020202020204" pitchFamily="34" charset="0"/>
                </a:rPr>
                <a:t>SHIFT + TAB</a:t>
              </a:r>
            </a:p>
            <a:p>
              <a:pPr algn="r">
                <a:defRPr/>
              </a:pPr>
              <a:endParaRPr lang="da-DK" sz="900" b="1"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Alternativt kan</a:t>
              </a:r>
            </a:p>
            <a:p>
              <a:pPr algn="r">
                <a:defRPr/>
              </a:pPr>
              <a:r>
                <a:rPr lang="da-DK" sz="900" b="1" noProof="1">
                  <a:solidFill>
                    <a:prstClr val="white">
                      <a:lumMod val="50000"/>
                    </a:prstClr>
                  </a:solidFill>
                  <a:ea typeface="Calibri" panose="020F0502020204030204" pitchFamily="34" charset="0"/>
                  <a:cs typeface="Arial" panose="020B0604020202020204" pitchFamily="34" charset="0"/>
                </a:rPr>
                <a:t>Forøg</a:t>
              </a:r>
              <a:r>
                <a:rPr lang="da-DK" sz="900" noProof="1">
                  <a:solidFill>
                    <a:prstClr val="white">
                      <a:lumMod val="50000"/>
                    </a:prstClr>
                  </a:solidFill>
                  <a:ea typeface="Calibri" panose="020F0502020204030204" pitchFamily="34" charset="0"/>
                  <a:cs typeface="Arial" panose="020B0604020202020204" pitchFamily="34" charset="0"/>
                </a:rPr>
                <a:t> og </a:t>
              </a:r>
              <a:r>
                <a:rPr lang="da-DK" sz="900" b="1" noProof="1">
                  <a:solidFill>
                    <a:prstClr val="white">
                      <a:lumMod val="50000"/>
                    </a:prstClr>
                  </a:solidFill>
                  <a:ea typeface="Calibri" panose="020F0502020204030204" pitchFamily="34" charset="0"/>
                  <a:cs typeface="Arial" panose="020B0604020202020204" pitchFamily="34" charset="0"/>
                </a:rPr>
                <a:t>Formindsk</a:t>
              </a:r>
              <a:r>
                <a:rPr lang="da-DK" sz="900" noProof="1">
                  <a:solidFill>
                    <a:prstClr val="white">
                      <a:lumMod val="50000"/>
                    </a:prstClr>
                  </a:solidFill>
                  <a:ea typeface="Calibri" panose="020F0502020204030204" pitchFamily="34" charset="0"/>
                  <a:cs typeface="Arial" panose="020B0604020202020204" pitchFamily="34" charset="0"/>
                </a:rPr>
                <a:t> </a:t>
              </a:r>
            </a:p>
            <a:p>
              <a:pPr algn="r">
                <a:defRPr/>
              </a:pPr>
              <a:r>
                <a:rPr lang="da-DK" sz="900" noProof="1">
                  <a:solidFill>
                    <a:prstClr val="white">
                      <a:lumMod val="50000"/>
                    </a:prstClr>
                  </a:solidFill>
                  <a:ea typeface="Calibri" panose="020F0502020204030204" pitchFamily="34" charset="0"/>
                  <a:cs typeface="Arial" panose="020B0604020202020204" pitchFamily="34" charset="0"/>
                </a:rPr>
                <a:t>listeniveau bruges</a:t>
              </a:r>
            </a:p>
          </p:txBody>
        </p:sp>
      </p:grpSp>
      <p:sp>
        <p:nvSpPr>
          <p:cNvPr id="5" name="Pladsholder til dato 4" hidden="1"/>
          <p:cNvSpPr>
            <a:spLocks noGrp="1"/>
          </p:cNvSpPr>
          <p:nvPr>
            <p:ph type="dt" sz="half" idx="12"/>
          </p:nvPr>
        </p:nvSpPr>
        <p:spPr/>
        <p:txBody>
          <a:bodyPr/>
          <a:lstStyle/>
          <a:p>
            <a:fld id="{7FC998E4-04EE-4C23-8AC4-48D7F23B6644}" type="datetime2">
              <a:rPr lang="da-DK"/>
              <a:pPr/>
              <a:t>23. januar 2023</a:t>
            </a:fld>
            <a:endParaRPr dirty="0"/>
          </a:p>
        </p:txBody>
      </p:sp>
      <p:pic>
        <p:nvPicPr>
          <p:cNvPr id="6" name="Picture 5">
            <a:extLst>
              <a:ext uri="{FF2B5EF4-FFF2-40B4-BE49-F238E27FC236}">
                <a16:creationId xmlns="" xmlns:a16="http://schemas.microsoft.com/office/drawing/2014/main" id="{8A199D9C-0F5F-48B6-9DF0-C24925AB1EB3}"/>
              </a:ext>
            </a:extLst>
          </p:cNvPr>
          <p:cNvPicPr>
            <a:picLocks noChangeAspect="1"/>
          </p:cNvPicPr>
          <p:nvPr userDrawn="1"/>
        </p:nvPicPr>
        <p:blipFill>
          <a:blip r:embed="rId3"/>
          <a:stretch>
            <a:fillRect/>
          </a:stretch>
        </p:blipFill>
        <p:spPr>
          <a:xfrm>
            <a:off x="-1524229" y="5824566"/>
            <a:ext cx="1380147" cy="1033434"/>
          </a:xfrm>
          <a:prstGeom prst="rect">
            <a:avLst/>
          </a:prstGeom>
        </p:spPr>
      </p:pic>
      <p:pic>
        <p:nvPicPr>
          <p:cNvPr id="13" name="Graphic 12">
            <a:extLst>
              <a:ext uri="{FF2B5EF4-FFF2-40B4-BE49-F238E27FC236}">
                <a16:creationId xmlns="" xmlns:a16="http://schemas.microsoft.com/office/drawing/2014/main" id="{2E4FE88A-4BBC-4FC8-A1E4-B20B5E067556}"/>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646754" y="6379011"/>
            <a:ext cx="226932" cy="201461"/>
          </a:xfrm>
          <a:prstGeom prst="rect">
            <a:avLst/>
          </a:prstGeom>
        </p:spPr>
      </p:pic>
    </p:spTree>
    <p:extLst>
      <p:ext uri="{BB962C8B-B14F-4D97-AF65-F5344CB8AC3E}">
        <p14:creationId xmlns:p14="http://schemas.microsoft.com/office/powerpoint/2010/main" val="114405569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ekst og indhold III">
    <p:spTree>
      <p:nvGrpSpPr>
        <p:cNvPr id="1" name=""/>
        <p:cNvGrpSpPr/>
        <p:nvPr/>
      </p:nvGrpSpPr>
      <p:grpSpPr>
        <a:xfrm>
          <a:off x="0" y="0"/>
          <a:ext cx="0" cy="0"/>
          <a:chOff x="0" y="0"/>
          <a:chExt cx="0" cy="0"/>
        </a:xfrm>
      </p:grpSpPr>
      <p:sp>
        <p:nvSpPr>
          <p:cNvPr id="11" name="Rektangel baggrund"/>
          <p:cNvSpPr/>
          <p:nvPr userDrawn="1"/>
        </p:nvSpPr>
        <p:spPr>
          <a:xfrm>
            <a:off x="0" y="0"/>
            <a:ext cx="121888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solidFill>
                <a:prstClr val="white"/>
              </a:solidFill>
            </a:endParaRPr>
          </a:p>
        </p:txBody>
      </p:sp>
      <p:sp>
        <p:nvSpPr>
          <p:cNvPr id="7" name="Pladsholder til tekst 1"/>
          <p:cNvSpPr>
            <a:spLocks noGrp="1"/>
          </p:cNvSpPr>
          <p:nvPr>
            <p:ph type="body" sz="quarter" idx="13"/>
          </p:nvPr>
        </p:nvSpPr>
        <p:spPr>
          <a:xfrm>
            <a:off x="651600" y="311151"/>
            <a:ext cx="3141468" cy="5770562"/>
          </a:xfrm>
        </p:spPr>
        <p:txBody>
          <a:bodyPr/>
          <a:lstStyle>
            <a:lvl1pPr>
              <a:lnSpc>
                <a:spcPct val="92000"/>
              </a:lnSpc>
              <a:defRPr sz="1800">
                <a:solidFill>
                  <a:schemeClr val="bg1"/>
                </a:solidFill>
              </a:defRPr>
            </a:lvl1pPr>
            <a:lvl2pPr marL="216000" indent="-216000">
              <a:lnSpc>
                <a:spcPct val="92000"/>
              </a:lnSpc>
              <a:buFont typeface="Arial" panose="020B0604020202020204" pitchFamily="34" charset="0"/>
              <a:buChar char="•"/>
              <a:defRPr sz="1800">
                <a:solidFill>
                  <a:schemeClr val="bg1"/>
                </a:solidFill>
              </a:defRPr>
            </a:lvl2pPr>
            <a:lvl3pPr marL="216000" indent="-216000">
              <a:buFont typeface="Arial" panose="020B0604020202020204" pitchFamily="34" charset="0"/>
              <a:buChar char="•"/>
              <a:defRPr>
                <a:solidFill>
                  <a:schemeClr val="bg1"/>
                </a:solidFill>
              </a:defRPr>
            </a:lvl3pPr>
            <a:lvl4pPr marL="432000">
              <a:defRPr>
                <a:solidFill>
                  <a:schemeClr val="bg1"/>
                </a:solidFill>
              </a:defRPr>
            </a:lvl4pPr>
            <a:lvl5pPr marL="648000">
              <a:defRPr>
                <a:solidFill>
                  <a:schemeClr val="bg1"/>
                </a:solidFill>
              </a:defRPr>
            </a:lvl5pPr>
            <a:lvl6pPr marL="648000">
              <a:defRPr>
                <a:solidFill>
                  <a:schemeClr val="bg1"/>
                </a:solidFill>
              </a:defRPr>
            </a:lvl6pPr>
            <a:lvl7pPr marL="648000">
              <a:defRPr>
                <a:solidFill>
                  <a:schemeClr val="bg1"/>
                </a:solidFill>
              </a:defRPr>
            </a:lvl7pPr>
            <a:lvl8pPr marL="648000">
              <a:defRPr>
                <a:solidFill>
                  <a:schemeClr val="bg1"/>
                </a:solidFill>
              </a:defRPr>
            </a:lvl8pPr>
            <a:lvl9pPr marL="648000">
              <a:defRPr>
                <a:solidFill>
                  <a:schemeClr val="bg1"/>
                </a:solidFill>
              </a:defRPr>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9" name="Pladsholder til indhold 2"/>
          <p:cNvSpPr>
            <a:spLocks noGrp="1"/>
          </p:cNvSpPr>
          <p:nvPr>
            <p:ph sz="quarter" idx="14" hasCustomPrompt="1"/>
          </p:nvPr>
        </p:nvSpPr>
        <p:spPr>
          <a:xfrm>
            <a:off x="4705200" y="1195389"/>
            <a:ext cx="6832800" cy="4886325"/>
          </a:xfrm>
          <a:noFill/>
        </p:spPr>
        <p:txBody>
          <a:bodyPr lIns="0" tIns="0"/>
          <a:lstStyle>
            <a:lvl1pPr>
              <a:lnSpc>
                <a:spcPct val="92000"/>
              </a:lnSpc>
              <a:defRPr sz="1800">
                <a:solidFill>
                  <a:schemeClr val="bg1"/>
                </a:solidFill>
              </a:defRPr>
            </a:lvl1pPr>
            <a:lvl2pPr>
              <a:lnSpc>
                <a:spcPct val="92000"/>
              </a:lnSpc>
              <a:defRPr sz="18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a-DK" dirty="0"/>
              <a:t>Klik og indsæt diagram eller tabel</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Sjette niveau</a:t>
            </a:r>
          </a:p>
          <a:p>
            <a:pPr lvl="6"/>
            <a:r>
              <a:rPr lang="da-DK" dirty="0"/>
              <a:t>Syvende niveau</a:t>
            </a:r>
          </a:p>
          <a:p>
            <a:pPr lvl="7"/>
            <a:r>
              <a:rPr lang="da-DK" dirty="0"/>
              <a:t>Ottende niveau</a:t>
            </a:r>
          </a:p>
          <a:p>
            <a:pPr lvl="8"/>
            <a:r>
              <a:rPr lang="da-DK" dirty="0"/>
              <a:t>Niende niveau</a:t>
            </a:r>
          </a:p>
          <a:p>
            <a:pPr lvl="4"/>
            <a:endParaRPr lang="da-DK" dirty="0"/>
          </a:p>
        </p:txBody>
      </p:sp>
      <p:sp>
        <p:nvSpPr>
          <p:cNvPr id="3" name="Pladsholder til sidefod 2"/>
          <p:cNvSpPr>
            <a:spLocks noGrp="1"/>
          </p:cNvSpPr>
          <p:nvPr>
            <p:ph type="ftr" sz="quarter" idx="10"/>
          </p:nvPr>
        </p:nvSpPr>
        <p:spPr/>
        <p:txBody>
          <a:bodyPr/>
          <a:lstStyle>
            <a:lvl1pPr>
              <a:defRPr>
                <a:solidFill>
                  <a:schemeClr val="bg1"/>
                </a:solidFill>
              </a:defRPr>
            </a:lvl1pPr>
          </a:lstStyle>
          <a:p>
            <a:r>
              <a:rPr lang="da-DK">
                <a:solidFill>
                  <a:prstClr val="white"/>
                </a:solidFill>
              </a:rPr>
              <a:t>/ Ministeriet for Fødevarer, Landbrug og Fiskeri - Landbrugsstyrelsen / Titel på præsentation</a:t>
            </a:r>
            <a:endParaRPr lang="da-DK" dirty="0">
              <a:solidFill>
                <a:prstClr val="white"/>
              </a:solidFill>
            </a:endParaRPr>
          </a:p>
        </p:txBody>
      </p:sp>
      <p:sp>
        <p:nvSpPr>
          <p:cNvPr id="4" name="Pladsholder til slidenummer 3"/>
          <p:cNvSpPr>
            <a:spLocks noGrp="1"/>
          </p:cNvSpPr>
          <p:nvPr>
            <p:ph type="sldNum" sz="quarter" idx="11"/>
          </p:nvPr>
        </p:nvSpPr>
        <p:spPr/>
        <p:txBody>
          <a:bodyPr/>
          <a:lstStyle>
            <a:lvl1pPr>
              <a:defRPr>
                <a:solidFill>
                  <a:schemeClr val="bg1"/>
                </a:solidFill>
              </a:defRPr>
            </a:lvl1pPr>
          </a:lstStyle>
          <a:p>
            <a:fld id="{667EC89C-17A0-4E64-A6D2-B825673CEEDF}" type="slidenum">
              <a:rPr lang="da-DK" smtClean="0">
                <a:solidFill>
                  <a:prstClr val="white"/>
                </a:solidFill>
              </a:rPr>
              <a:pPr/>
              <a:t>‹nr.›</a:t>
            </a:fld>
            <a:endParaRPr lang="da-DK" dirty="0">
              <a:solidFill>
                <a:prstClr val="white"/>
              </a:solidFill>
            </a:endParaRPr>
          </a:p>
        </p:txBody>
      </p:sp>
      <p:grpSp>
        <p:nvGrpSpPr>
          <p:cNvPr id="13" name="Gruppe 12"/>
          <p:cNvGrpSpPr/>
          <p:nvPr userDrawn="1"/>
        </p:nvGrpSpPr>
        <p:grpSpPr>
          <a:xfrm>
            <a:off x="-2405743" y="311151"/>
            <a:ext cx="2405743" cy="2052668"/>
            <a:chOff x="-2405743" y="1655465"/>
            <a:chExt cx="2405743" cy="2052668"/>
          </a:xfrm>
        </p:grpSpPr>
        <p:pic>
          <p:nvPicPr>
            <p:cNvPr id="14" name="Billede 13"/>
            <p:cNvPicPr>
              <a:picLocks noChangeAspect="1"/>
            </p:cNvPicPr>
            <p:nvPr userDrawn="1"/>
          </p:nvPicPr>
          <p:blipFill>
            <a:blip r:embed="rId2"/>
            <a:stretch>
              <a:fillRect/>
            </a:stretch>
          </p:blipFill>
          <p:spPr>
            <a:xfrm>
              <a:off x="-1060701" y="3506948"/>
              <a:ext cx="920576" cy="201185"/>
            </a:xfrm>
            <a:prstGeom prst="rect">
              <a:avLst/>
            </a:prstGeom>
          </p:spPr>
        </p:pic>
        <p:sp>
          <p:nvSpPr>
            <p:cNvPr id="19" name="Rectangle 5"/>
            <p:cNvSpPr/>
            <p:nvPr userDrawn="1"/>
          </p:nvSpPr>
          <p:spPr bwMode="auto">
            <a:xfrm>
              <a:off x="-2405743" y="1655465"/>
              <a:ext cx="2405743" cy="1800493"/>
            </a:xfrm>
            <a:prstGeom prst="rect">
              <a:avLst/>
            </a:prstGeom>
          </p:spPr>
          <p:txBody>
            <a:bodyPr wrap="square" lIns="0" tIns="0" rIns="144000" bIns="0">
              <a:spAutoFit/>
            </a:bodyPr>
            <a:lstStyle/>
            <a:p>
              <a:pPr algn="r">
                <a:defRPr/>
              </a:pPr>
              <a:r>
                <a:rPr lang="da-DK" sz="900" b="1" noProof="1">
                  <a:solidFill>
                    <a:prstClr val="white">
                      <a:lumMod val="50000"/>
                    </a:prstClr>
                  </a:solidFill>
                  <a:ea typeface="Calibri" panose="020F0502020204030204" pitchFamily="34" charset="0"/>
                  <a:cs typeface="Arial" panose="020B0604020202020204" pitchFamily="34" charset="0"/>
                </a:rPr>
                <a:t>Tekst-typografier</a:t>
              </a:r>
            </a:p>
            <a:p>
              <a:pPr algn="r">
                <a:defRPr/>
              </a:pPr>
              <a:r>
                <a:rPr lang="da-DK" sz="900" noProof="1">
                  <a:solidFill>
                    <a:prstClr val="white">
                      <a:lumMod val="50000"/>
                    </a:prstClr>
                  </a:solidFill>
                  <a:ea typeface="Calibri" panose="020F0502020204030204" pitchFamily="34" charset="0"/>
                  <a:cs typeface="Arial" panose="020B0604020202020204" pitchFamily="34" charset="0"/>
                </a:rPr>
                <a:t>Brug </a:t>
              </a:r>
              <a:r>
                <a:rPr lang="da-DK" sz="900" b="1" noProof="1">
                  <a:solidFill>
                    <a:prstClr val="white">
                      <a:lumMod val="50000"/>
                    </a:prstClr>
                  </a:solidFill>
                  <a:ea typeface="Calibri" panose="020F0502020204030204" pitchFamily="34" charset="0"/>
                  <a:cs typeface="Arial" panose="020B0604020202020204" pitchFamily="34" charset="0"/>
                </a:rPr>
                <a:t>TAB</a:t>
              </a:r>
              <a:r>
                <a:rPr lang="da-DK" sz="900" noProof="1">
                  <a:solidFill>
                    <a:prstClr val="white">
                      <a:lumMod val="50000"/>
                    </a:prstClr>
                  </a:solidFill>
                  <a:ea typeface="Calibri" panose="020F0502020204030204" pitchFamily="34" charset="0"/>
                  <a:cs typeface="Arial" panose="020B0604020202020204" pitchFamily="34" charset="0"/>
                </a:rPr>
                <a:t> for at gå frem i tekst-niveauer</a:t>
              </a:r>
            </a:p>
            <a:p>
              <a:pPr algn="r">
                <a:defRPr/>
              </a:pPr>
              <a:endParaRPr lang="da-DK" sz="900"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1 = Tekst hvid 18 pkt.</a:t>
              </a: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2 = Punkt-liste 18 pkt.</a:t>
              </a: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3-9 = Punkt-liste indryk  18 pkt.</a:t>
              </a:r>
            </a:p>
            <a:p>
              <a:pPr algn="r">
                <a:defRPr/>
              </a:pPr>
              <a:endParaRPr lang="da-DK" sz="900"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For at gå tilbage i tekst-niveauer, brug </a:t>
              </a:r>
              <a:r>
                <a:rPr lang="da-DK" sz="900" b="1" noProof="1">
                  <a:solidFill>
                    <a:prstClr val="white">
                      <a:lumMod val="50000"/>
                    </a:prstClr>
                  </a:solidFill>
                  <a:ea typeface="Calibri" panose="020F0502020204030204" pitchFamily="34" charset="0"/>
                  <a:cs typeface="Arial" panose="020B0604020202020204" pitchFamily="34" charset="0"/>
                </a:rPr>
                <a:t>SHIFT + TAB</a:t>
              </a:r>
            </a:p>
            <a:p>
              <a:pPr algn="r">
                <a:defRPr/>
              </a:pPr>
              <a:endParaRPr lang="da-DK" sz="900" b="1"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Alternativt kan</a:t>
              </a:r>
            </a:p>
            <a:p>
              <a:pPr algn="r">
                <a:defRPr/>
              </a:pPr>
              <a:r>
                <a:rPr lang="da-DK" sz="900" b="1" noProof="1">
                  <a:solidFill>
                    <a:prstClr val="white">
                      <a:lumMod val="50000"/>
                    </a:prstClr>
                  </a:solidFill>
                  <a:ea typeface="Calibri" panose="020F0502020204030204" pitchFamily="34" charset="0"/>
                  <a:cs typeface="Arial" panose="020B0604020202020204" pitchFamily="34" charset="0"/>
                </a:rPr>
                <a:t>Forøg</a:t>
              </a:r>
              <a:r>
                <a:rPr lang="da-DK" sz="900" noProof="1">
                  <a:solidFill>
                    <a:prstClr val="white">
                      <a:lumMod val="50000"/>
                    </a:prstClr>
                  </a:solidFill>
                  <a:ea typeface="Calibri" panose="020F0502020204030204" pitchFamily="34" charset="0"/>
                  <a:cs typeface="Arial" panose="020B0604020202020204" pitchFamily="34" charset="0"/>
                </a:rPr>
                <a:t> og </a:t>
              </a:r>
              <a:r>
                <a:rPr lang="da-DK" sz="900" b="1" noProof="1">
                  <a:solidFill>
                    <a:prstClr val="white">
                      <a:lumMod val="50000"/>
                    </a:prstClr>
                  </a:solidFill>
                  <a:ea typeface="Calibri" panose="020F0502020204030204" pitchFamily="34" charset="0"/>
                  <a:cs typeface="Arial" panose="020B0604020202020204" pitchFamily="34" charset="0"/>
                </a:rPr>
                <a:t>Formindsk</a:t>
              </a:r>
              <a:r>
                <a:rPr lang="da-DK" sz="900" noProof="1">
                  <a:solidFill>
                    <a:prstClr val="white">
                      <a:lumMod val="50000"/>
                    </a:prstClr>
                  </a:solidFill>
                  <a:ea typeface="Calibri" panose="020F0502020204030204" pitchFamily="34" charset="0"/>
                  <a:cs typeface="Arial" panose="020B0604020202020204" pitchFamily="34" charset="0"/>
                </a:rPr>
                <a:t> </a:t>
              </a:r>
            </a:p>
            <a:p>
              <a:pPr algn="r">
                <a:defRPr/>
              </a:pPr>
              <a:r>
                <a:rPr lang="da-DK" sz="900" noProof="1">
                  <a:solidFill>
                    <a:prstClr val="white">
                      <a:lumMod val="50000"/>
                    </a:prstClr>
                  </a:solidFill>
                  <a:ea typeface="Calibri" panose="020F0502020204030204" pitchFamily="34" charset="0"/>
                  <a:cs typeface="Arial" panose="020B0604020202020204" pitchFamily="34" charset="0"/>
                </a:rPr>
                <a:t>listeniveau bruges</a:t>
              </a:r>
            </a:p>
          </p:txBody>
        </p:sp>
      </p:grpSp>
      <p:sp>
        <p:nvSpPr>
          <p:cNvPr id="5" name="Pladsholder til dato 4" hidden="1"/>
          <p:cNvSpPr>
            <a:spLocks noGrp="1"/>
          </p:cNvSpPr>
          <p:nvPr>
            <p:ph type="dt" sz="half" idx="12"/>
          </p:nvPr>
        </p:nvSpPr>
        <p:spPr/>
        <p:txBody>
          <a:bodyPr/>
          <a:lstStyle/>
          <a:p>
            <a:fld id="{24720D87-1BCE-4BDD-8E9C-0848F2A820A5}" type="datetime2">
              <a:rPr lang="da-DK"/>
              <a:pPr/>
              <a:t>23. januar 2023</a:t>
            </a:fld>
            <a:endParaRPr dirty="0"/>
          </a:p>
        </p:txBody>
      </p:sp>
      <p:pic>
        <p:nvPicPr>
          <p:cNvPr id="6" name="Picture 5">
            <a:extLst>
              <a:ext uri="{FF2B5EF4-FFF2-40B4-BE49-F238E27FC236}">
                <a16:creationId xmlns="" xmlns:a16="http://schemas.microsoft.com/office/drawing/2014/main" id="{A17E118B-191F-4DCA-A076-C47876DB5979}"/>
              </a:ext>
            </a:extLst>
          </p:cNvPr>
          <p:cNvPicPr>
            <a:picLocks noChangeAspect="1"/>
          </p:cNvPicPr>
          <p:nvPr userDrawn="1"/>
        </p:nvPicPr>
        <p:blipFill>
          <a:blip r:embed="rId3"/>
          <a:stretch>
            <a:fillRect/>
          </a:stretch>
        </p:blipFill>
        <p:spPr>
          <a:xfrm>
            <a:off x="-1521750" y="5824030"/>
            <a:ext cx="1377668" cy="1033969"/>
          </a:xfrm>
          <a:prstGeom prst="rect">
            <a:avLst/>
          </a:prstGeom>
        </p:spPr>
      </p:pic>
      <p:pic>
        <p:nvPicPr>
          <p:cNvPr id="15" name="Graphic 14">
            <a:extLst>
              <a:ext uri="{FF2B5EF4-FFF2-40B4-BE49-F238E27FC236}">
                <a16:creationId xmlns="" xmlns:a16="http://schemas.microsoft.com/office/drawing/2014/main" id="{207D924F-8A1F-4AE0-B2F8-7775DD4A1EA3}"/>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646754" y="6379011"/>
            <a:ext cx="226932" cy="201461"/>
          </a:xfrm>
          <a:prstGeom prst="rect">
            <a:avLst/>
          </a:prstGeom>
        </p:spPr>
      </p:pic>
    </p:spTree>
    <p:extLst>
      <p:ext uri="{BB962C8B-B14F-4D97-AF65-F5344CB8AC3E}">
        <p14:creationId xmlns:p14="http://schemas.microsoft.com/office/powerpoint/2010/main" val="985696847"/>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ekst og indhold IIII">
    <p:spTree>
      <p:nvGrpSpPr>
        <p:cNvPr id="1" name=""/>
        <p:cNvGrpSpPr/>
        <p:nvPr/>
      </p:nvGrpSpPr>
      <p:grpSpPr>
        <a:xfrm>
          <a:off x="0" y="0"/>
          <a:ext cx="0" cy="0"/>
          <a:chOff x="0" y="0"/>
          <a:chExt cx="0" cy="0"/>
        </a:xfrm>
      </p:grpSpPr>
      <p:sp>
        <p:nvSpPr>
          <p:cNvPr id="7" name="Pladsholder til tekst 1"/>
          <p:cNvSpPr>
            <a:spLocks noGrp="1"/>
          </p:cNvSpPr>
          <p:nvPr>
            <p:ph type="body" sz="quarter" idx="13"/>
          </p:nvPr>
        </p:nvSpPr>
        <p:spPr>
          <a:xfrm>
            <a:off x="649289" y="311151"/>
            <a:ext cx="4293296" cy="5770562"/>
          </a:xfrm>
        </p:spPr>
        <p:txBody>
          <a:bodyPr/>
          <a:lstStyle>
            <a:lvl1pPr>
              <a:lnSpc>
                <a:spcPct val="88000"/>
              </a:lnSpc>
              <a:defRPr sz="3200">
                <a:solidFill>
                  <a:schemeClr val="accent1"/>
                </a:solidFill>
              </a:defRPr>
            </a:lvl1pPr>
            <a:lvl2pPr marL="0" indent="0">
              <a:lnSpc>
                <a:spcPct val="94000"/>
              </a:lnSpc>
              <a:buFont typeface="Arial" panose="020B0604020202020204" pitchFamily="34" charset="0"/>
              <a:buChar char="​"/>
              <a:defRPr sz="1500">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9" name="Pladsholder til indhold 2"/>
          <p:cNvSpPr>
            <a:spLocks noGrp="1"/>
          </p:cNvSpPr>
          <p:nvPr>
            <p:ph sz="quarter" idx="14" hasCustomPrompt="1"/>
          </p:nvPr>
        </p:nvSpPr>
        <p:spPr>
          <a:xfrm>
            <a:off x="5806678" y="311151"/>
            <a:ext cx="5731271" cy="5770563"/>
          </a:xfrm>
          <a:noFill/>
        </p:spPr>
        <p:txBody>
          <a:bodyPr lIns="0" tIns="0"/>
          <a:lstStyle>
            <a:lvl1pPr>
              <a:defRPr/>
            </a:lvl1pPr>
            <a:lvl5pPr>
              <a:defRPr/>
            </a:lvl5pPr>
          </a:lstStyle>
          <a:p>
            <a:pPr lvl="0"/>
            <a:r>
              <a:rPr lang="da-DK" dirty="0"/>
              <a:t>Klik og indsæt diagram eller tabel</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Sjette niveau</a:t>
            </a:r>
          </a:p>
          <a:p>
            <a:pPr lvl="6"/>
            <a:r>
              <a:rPr lang="da-DK" dirty="0"/>
              <a:t>Syvende niveau</a:t>
            </a:r>
          </a:p>
          <a:p>
            <a:pPr lvl="7"/>
            <a:r>
              <a:rPr lang="da-DK" dirty="0"/>
              <a:t>Ottende niveau</a:t>
            </a:r>
          </a:p>
          <a:p>
            <a:pPr lvl="8"/>
            <a:r>
              <a:rPr lang="da-DK" dirty="0"/>
              <a:t>Niende niveau</a:t>
            </a:r>
          </a:p>
          <a:p>
            <a:pPr lvl="4"/>
            <a:endParaRPr lang="da-DK" dirty="0"/>
          </a:p>
        </p:txBody>
      </p:sp>
      <p:sp>
        <p:nvSpPr>
          <p:cNvPr id="3" name="Pladsholder til sidefod 2"/>
          <p:cNvSpPr>
            <a:spLocks noGrp="1"/>
          </p:cNvSpPr>
          <p:nvPr>
            <p:ph type="ftr" sz="quarter" idx="10"/>
          </p:nvPr>
        </p:nvSpPr>
        <p:spPr/>
        <p:txBody>
          <a:bodyPr/>
          <a:lstStyle/>
          <a:p>
            <a:r>
              <a:rPr lang="da-DK">
                <a:solidFill>
                  <a:srgbClr val="007A6C"/>
                </a:solidFill>
              </a:rPr>
              <a:t>/ Ministeriet for Fødevarer, Landbrug og Fiskeri - Landbrugsstyrelsen / Titel på præsentation</a:t>
            </a:r>
            <a:endParaRPr lang="da-DK" dirty="0">
              <a:solidFill>
                <a:srgbClr val="007A6C"/>
              </a:solidFill>
            </a:endParaRPr>
          </a:p>
        </p:txBody>
      </p:sp>
      <p:sp>
        <p:nvSpPr>
          <p:cNvPr id="4" name="Pladsholder til slidenummer 3"/>
          <p:cNvSpPr>
            <a:spLocks noGrp="1"/>
          </p:cNvSpPr>
          <p:nvPr>
            <p:ph type="sldNum" sz="quarter" idx="11"/>
          </p:nvPr>
        </p:nvSpPr>
        <p:spPr/>
        <p:txBody>
          <a:bodyPr/>
          <a:lstStyle/>
          <a:p>
            <a:fld id="{667EC89C-17A0-4E64-A6D2-B825673CEEDF}" type="slidenum">
              <a:rPr lang="da-DK" smtClean="0">
                <a:solidFill>
                  <a:srgbClr val="007A6C"/>
                </a:solidFill>
              </a:rPr>
              <a:pPr/>
              <a:t>‹nr.›</a:t>
            </a:fld>
            <a:endParaRPr lang="da-DK" dirty="0">
              <a:solidFill>
                <a:srgbClr val="007A6C"/>
              </a:solidFill>
            </a:endParaRPr>
          </a:p>
        </p:txBody>
      </p:sp>
      <p:sp>
        <p:nvSpPr>
          <p:cNvPr id="5" name="Pladsholder til dato 4" hidden="1"/>
          <p:cNvSpPr>
            <a:spLocks noGrp="1"/>
          </p:cNvSpPr>
          <p:nvPr>
            <p:ph type="dt" sz="half" idx="12"/>
          </p:nvPr>
        </p:nvSpPr>
        <p:spPr/>
        <p:txBody>
          <a:bodyPr/>
          <a:lstStyle/>
          <a:p>
            <a:fld id="{844A3EBA-8ECF-4E2D-9803-6460E0B5C555}" type="datetime2">
              <a:rPr lang="da-DK"/>
              <a:pPr/>
              <a:t>23. januar 2023</a:t>
            </a:fld>
            <a:endParaRPr dirty="0"/>
          </a:p>
        </p:txBody>
      </p:sp>
      <p:pic>
        <p:nvPicPr>
          <p:cNvPr id="6" name="Picture 5">
            <a:extLst>
              <a:ext uri="{FF2B5EF4-FFF2-40B4-BE49-F238E27FC236}">
                <a16:creationId xmlns="" xmlns:a16="http://schemas.microsoft.com/office/drawing/2014/main" id="{4C920EAB-35B4-4696-A32D-92CCC346C6DD}"/>
              </a:ext>
            </a:extLst>
          </p:cNvPr>
          <p:cNvPicPr>
            <a:picLocks noChangeAspect="1"/>
          </p:cNvPicPr>
          <p:nvPr userDrawn="1"/>
        </p:nvPicPr>
        <p:blipFill>
          <a:blip r:embed="rId2"/>
          <a:stretch>
            <a:fillRect/>
          </a:stretch>
        </p:blipFill>
        <p:spPr>
          <a:xfrm>
            <a:off x="-1521749" y="0"/>
            <a:ext cx="1377668" cy="1033251"/>
          </a:xfrm>
          <a:prstGeom prst="rect">
            <a:avLst/>
          </a:prstGeom>
        </p:spPr>
      </p:pic>
    </p:spTree>
    <p:extLst>
      <p:ext uri="{BB962C8B-B14F-4D97-AF65-F5344CB8AC3E}">
        <p14:creationId xmlns:p14="http://schemas.microsoft.com/office/powerpoint/2010/main" val="120149812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dirty="0"/>
          </a:p>
        </p:txBody>
      </p:sp>
      <p:sp>
        <p:nvSpPr>
          <p:cNvPr id="4" name="Pladsholder til sidefod 3"/>
          <p:cNvSpPr>
            <a:spLocks noGrp="1"/>
          </p:cNvSpPr>
          <p:nvPr>
            <p:ph type="ftr" sz="quarter" idx="11"/>
          </p:nvPr>
        </p:nvSpPr>
        <p:spPr/>
        <p:txBody>
          <a:bodyPr/>
          <a:lstStyle/>
          <a:p>
            <a:r>
              <a:rPr lang="da-DK">
                <a:solidFill>
                  <a:srgbClr val="007A6C"/>
                </a:solidFill>
              </a:rPr>
              <a:t>/ Ministeriet for Fødevarer, Landbrug og Fiskeri - Landbrugsstyrelsen / Titel på præsentation</a:t>
            </a:r>
            <a:endParaRPr lang="da-DK" dirty="0">
              <a:solidFill>
                <a:srgbClr val="007A6C"/>
              </a:solidFill>
            </a:endParaRPr>
          </a:p>
        </p:txBody>
      </p:sp>
      <p:sp>
        <p:nvSpPr>
          <p:cNvPr id="5" name="Pladsholder til diasnummer 4"/>
          <p:cNvSpPr>
            <a:spLocks noGrp="1"/>
          </p:cNvSpPr>
          <p:nvPr>
            <p:ph type="sldNum" sz="quarter" idx="12"/>
          </p:nvPr>
        </p:nvSpPr>
        <p:spPr/>
        <p:txBody>
          <a:bodyPr/>
          <a:lstStyle/>
          <a:p>
            <a:fld id="{667EC89C-17A0-4E64-A6D2-B825673CEEDF}" type="slidenum">
              <a:rPr lang="da-DK" smtClean="0">
                <a:solidFill>
                  <a:srgbClr val="007A6C"/>
                </a:solidFill>
              </a:rPr>
              <a:pPr/>
              <a:t>‹nr.›</a:t>
            </a:fld>
            <a:endParaRPr lang="da-DK" dirty="0">
              <a:solidFill>
                <a:srgbClr val="007A6C"/>
              </a:solidFill>
            </a:endParaRPr>
          </a:p>
        </p:txBody>
      </p:sp>
      <p:sp>
        <p:nvSpPr>
          <p:cNvPr id="6" name="Pladsholder til dato 3" hidden="1">
            <a:extLst>
              <a:ext uri="{FF2B5EF4-FFF2-40B4-BE49-F238E27FC236}">
                <a16:creationId xmlns="" xmlns:a16="http://schemas.microsoft.com/office/drawing/2014/main" id="{7387C4E4-348E-4A05-AB2B-AE486614247D}"/>
              </a:ext>
            </a:extLst>
          </p:cNvPr>
          <p:cNvSpPr>
            <a:spLocks noGrp="1"/>
          </p:cNvSpPr>
          <p:nvPr>
            <p:ph type="dt" sz="half" idx="18"/>
          </p:nvPr>
        </p:nvSpPr>
        <p:spPr>
          <a:xfrm>
            <a:off x="0" y="6858000"/>
            <a:ext cx="0" cy="0"/>
          </a:xfrm>
        </p:spPr>
        <p:txBody>
          <a:bodyPr/>
          <a:lstStyle>
            <a:lvl1pPr>
              <a:defRPr sz="100">
                <a:noFill/>
              </a:defRPr>
            </a:lvl1pPr>
          </a:lstStyle>
          <a:p>
            <a:fld id="{6DFE5E6F-5B92-449D-B343-8A70BBC2CD27}" type="datetime2">
              <a:rPr lang="da-DK" smtClean="0"/>
              <a:pPr/>
              <a:t>23. januar 2023</a:t>
            </a:fld>
            <a:endParaRPr dirty="0"/>
          </a:p>
        </p:txBody>
      </p:sp>
    </p:spTree>
    <p:extLst>
      <p:ext uri="{BB962C8B-B14F-4D97-AF65-F5344CB8AC3E}">
        <p14:creationId xmlns:p14="http://schemas.microsoft.com/office/powerpoint/2010/main" val="286940141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3" name="Pladsholder til sidefod 2"/>
          <p:cNvSpPr>
            <a:spLocks noGrp="1"/>
          </p:cNvSpPr>
          <p:nvPr>
            <p:ph type="ftr" sz="quarter" idx="11"/>
          </p:nvPr>
        </p:nvSpPr>
        <p:spPr/>
        <p:txBody>
          <a:bodyPr/>
          <a:lstStyle/>
          <a:p>
            <a:r>
              <a:rPr lang="da-DK">
                <a:solidFill>
                  <a:srgbClr val="007A6C"/>
                </a:solidFill>
              </a:rPr>
              <a:t>/ Ministeriet for Fødevarer, Landbrug og Fiskeri - Landbrugsstyrelsen / Titel på præsentation</a:t>
            </a:r>
            <a:endParaRPr lang="da-DK" dirty="0">
              <a:solidFill>
                <a:srgbClr val="007A6C"/>
              </a:solidFill>
            </a:endParaRPr>
          </a:p>
        </p:txBody>
      </p:sp>
      <p:sp>
        <p:nvSpPr>
          <p:cNvPr id="4" name="Pladsholder til diasnummer 3"/>
          <p:cNvSpPr>
            <a:spLocks noGrp="1"/>
          </p:cNvSpPr>
          <p:nvPr>
            <p:ph type="sldNum" sz="quarter" idx="12"/>
          </p:nvPr>
        </p:nvSpPr>
        <p:spPr/>
        <p:txBody>
          <a:bodyPr/>
          <a:lstStyle/>
          <a:p>
            <a:fld id="{667EC89C-17A0-4E64-A6D2-B825673CEEDF}" type="slidenum">
              <a:rPr lang="da-DK" smtClean="0">
                <a:solidFill>
                  <a:srgbClr val="007A6C"/>
                </a:solidFill>
              </a:rPr>
              <a:pPr/>
              <a:t>‹nr.›</a:t>
            </a:fld>
            <a:endParaRPr lang="da-DK" dirty="0">
              <a:solidFill>
                <a:srgbClr val="007A6C"/>
              </a:solidFill>
            </a:endParaRPr>
          </a:p>
        </p:txBody>
      </p:sp>
      <p:sp>
        <p:nvSpPr>
          <p:cNvPr id="5" name="Pladsholder til dato 3" hidden="1">
            <a:extLst>
              <a:ext uri="{FF2B5EF4-FFF2-40B4-BE49-F238E27FC236}">
                <a16:creationId xmlns="" xmlns:a16="http://schemas.microsoft.com/office/drawing/2014/main" id="{0C165B80-131C-47FA-A4CF-3EB1919AA868}"/>
              </a:ext>
            </a:extLst>
          </p:cNvPr>
          <p:cNvSpPr>
            <a:spLocks noGrp="1"/>
          </p:cNvSpPr>
          <p:nvPr>
            <p:ph type="dt" sz="half" idx="18"/>
          </p:nvPr>
        </p:nvSpPr>
        <p:spPr>
          <a:xfrm>
            <a:off x="0" y="6858000"/>
            <a:ext cx="0" cy="0"/>
          </a:xfrm>
        </p:spPr>
        <p:txBody>
          <a:bodyPr/>
          <a:lstStyle>
            <a:lvl1pPr>
              <a:defRPr sz="100">
                <a:noFill/>
              </a:defRPr>
            </a:lvl1pPr>
          </a:lstStyle>
          <a:p>
            <a:fld id="{06B82AA5-3E57-4AD6-B119-A548200053C9}" type="datetime2">
              <a:rPr lang="da-DK" smtClean="0"/>
              <a:pPr/>
              <a:t>23. januar 2023</a:t>
            </a:fld>
            <a:endParaRPr dirty="0"/>
          </a:p>
        </p:txBody>
      </p:sp>
    </p:spTree>
    <p:extLst>
      <p:ext uri="{BB962C8B-B14F-4D97-AF65-F5344CB8AC3E}">
        <p14:creationId xmlns:p14="http://schemas.microsoft.com/office/powerpoint/2010/main" val="393380568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eldias I">
    <p:spTree>
      <p:nvGrpSpPr>
        <p:cNvPr id="1" name=""/>
        <p:cNvGrpSpPr/>
        <p:nvPr/>
      </p:nvGrpSpPr>
      <p:grpSpPr>
        <a:xfrm>
          <a:off x="0" y="0"/>
          <a:ext cx="0" cy="0"/>
          <a:chOff x="0" y="0"/>
          <a:chExt cx="0" cy="0"/>
        </a:xfrm>
      </p:grpSpPr>
      <p:sp>
        <p:nvSpPr>
          <p:cNvPr id="14" name="Rektangel baggrund"/>
          <p:cNvSpPr/>
          <p:nvPr userDrawn="1"/>
        </p:nvSpPr>
        <p:spPr>
          <a:xfrm>
            <a:off x="0" y="0"/>
            <a:ext cx="121888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solidFill>
                <a:prstClr val="white"/>
              </a:solidFill>
            </a:endParaRPr>
          </a:p>
        </p:txBody>
      </p:sp>
      <p:sp>
        <p:nvSpPr>
          <p:cNvPr id="11" name="Pladsholder til tekst 1"/>
          <p:cNvSpPr>
            <a:spLocks noGrp="1"/>
          </p:cNvSpPr>
          <p:nvPr>
            <p:ph type="body" sz="quarter" idx="10"/>
          </p:nvPr>
        </p:nvSpPr>
        <p:spPr>
          <a:xfrm>
            <a:off x="651600" y="2348880"/>
            <a:ext cx="8755200" cy="2096840"/>
          </a:xfrm>
        </p:spPr>
        <p:txBody>
          <a:bodyPr anchor="ctr" anchorCtr="0">
            <a:normAutofit/>
          </a:bodyPr>
          <a:lstStyle>
            <a:lvl1pPr algn="r">
              <a:lnSpc>
                <a:spcPct val="100000"/>
              </a:lnSpc>
              <a:defRPr lang="da-DK" sz="6600" b="1" kern="1200" dirty="0" smtClean="0">
                <a:solidFill>
                  <a:schemeClr val="bg1"/>
                </a:solidFill>
                <a:latin typeface="+mj-lt"/>
                <a:ea typeface="+mj-ea"/>
                <a:cs typeface="+mj-cs"/>
              </a:defRPr>
            </a:lvl1pPr>
          </a:lstStyle>
          <a:p>
            <a:pPr lvl="0"/>
            <a:r>
              <a:rPr lang="da-DK" smtClean="0"/>
              <a:t>Klik for at redigere i master</a:t>
            </a:r>
          </a:p>
        </p:txBody>
      </p:sp>
      <p:sp>
        <p:nvSpPr>
          <p:cNvPr id="16" name="Pladsholder til tekst 2"/>
          <p:cNvSpPr>
            <a:spLocks noGrp="1"/>
          </p:cNvSpPr>
          <p:nvPr>
            <p:ph type="body" sz="quarter" idx="11" hasCustomPrompt="1"/>
          </p:nvPr>
        </p:nvSpPr>
        <p:spPr>
          <a:xfrm>
            <a:off x="9578152" y="5229200"/>
            <a:ext cx="2250673" cy="544232"/>
          </a:xfrm>
        </p:spPr>
        <p:txBody>
          <a:bodyPr anchor="b" anchorCtr="0"/>
          <a:lstStyle>
            <a:lvl1pPr>
              <a:defRPr lang="da-DK" sz="1200" b="0" kern="1200" baseline="0" dirty="0" smtClean="0">
                <a:solidFill>
                  <a:schemeClr val="bg1"/>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og indsæt Sted/event</a:t>
            </a:r>
          </a:p>
        </p:txBody>
      </p:sp>
      <p:sp>
        <p:nvSpPr>
          <p:cNvPr id="18" name="Pladsholder til tekst 4"/>
          <p:cNvSpPr>
            <a:spLocks noGrp="1"/>
          </p:cNvSpPr>
          <p:nvPr>
            <p:ph type="body" sz="quarter" idx="13" hasCustomPrompt="1"/>
          </p:nvPr>
        </p:nvSpPr>
        <p:spPr>
          <a:xfrm>
            <a:off x="9578152" y="5961288"/>
            <a:ext cx="2250673" cy="199980"/>
          </a:xfrm>
        </p:spPr>
        <p:txBody>
          <a:bodyPr/>
          <a:lstStyle>
            <a:lvl1pPr>
              <a:defRPr lang="da-DK" sz="1200" b="0" kern="1200" baseline="0" dirty="0" smtClean="0">
                <a:solidFill>
                  <a:schemeClr val="bg1"/>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og indsæt Navn</a:t>
            </a:r>
          </a:p>
        </p:txBody>
      </p:sp>
      <p:sp>
        <p:nvSpPr>
          <p:cNvPr id="22" name="Pladsholder til dato 21"/>
          <p:cNvSpPr>
            <a:spLocks noGrp="1"/>
          </p:cNvSpPr>
          <p:nvPr>
            <p:ph type="dt" sz="half" idx="14"/>
          </p:nvPr>
        </p:nvSpPr>
        <p:spPr>
          <a:xfrm>
            <a:off x="9580274" y="5780918"/>
            <a:ext cx="2248825" cy="201600"/>
          </a:xfrm>
        </p:spPr>
        <p:txBody>
          <a:bodyPr lIns="0" tIns="0" rIns="0" bIns="0" anchor="t" anchorCtr="0"/>
          <a:lstStyle>
            <a:lvl1pPr marL="171450" indent="-171450">
              <a:defRPr lang="da-DK" sz="1200" b="0" kern="1200" baseline="0" smtClean="0">
                <a:solidFill>
                  <a:schemeClr val="bg1"/>
                </a:solidFill>
                <a:latin typeface="+mn-lt"/>
                <a:ea typeface="+mn-ea"/>
                <a:cs typeface="+mn-cs"/>
              </a:defRPr>
            </a:lvl1pPr>
          </a:lstStyle>
          <a:p>
            <a:pPr marL="0" indent="0">
              <a:lnSpc>
                <a:spcPct val="93000"/>
              </a:lnSpc>
              <a:buFont typeface="Arial" panose="020B0604020202020204" pitchFamily="34" charset="0"/>
              <a:buChar char="​"/>
            </a:pPr>
            <a:fld id="{311A5D37-5DE7-4138-B951-B3EC094A1EDA}" type="datetime2">
              <a:rPr lang="da-DK">
                <a:solidFill>
                  <a:prstClr val="white"/>
                </a:solidFill>
              </a:rPr>
              <a:pPr marL="0" indent="0">
                <a:lnSpc>
                  <a:spcPct val="93000"/>
                </a:lnSpc>
                <a:buFont typeface="Arial" panose="020B0604020202020204" pitchFamily="34" charset="0"/>
                <a:buChar char="​"/>
              </a:pPr>
              <a:t>23. januar 2023</a:t>
            </a:fld>
            <a:endParaRPr dirty="0">
              <a:solidFill>
                <a:prstClr val="white"/>
              </a:solidFill>
            </a:endParaRPr>
          </a:p>
        </p:txBody>
      </p:sp>
      <p:sp>
        <p:nvSpPr>
          <p:cNvPr id="9" name="AutoShape 4"/>
          <p:cNvSpPr>
            <a:spLocks/>
          </p:cNvSpPr>
          <p:nvPr userDrawn="1"/>
        </p:nvSpPr>
        <p:spPr bwMode="gray">
          <a:xfrm>
            <a:off x="12188825" y="16587"/>
            <a:ext cx="1754459" cy="1313180"/>
          </a:xfrm>
          <a:prstGeom prst="rect">
            <a:avLst/>
          </a:prstGeom>
          <a:noFill/>
          <a:ln w="12700" algn="ctr">
            <a:noFill/>
            <a:miter lim="800000"/>
            <a:headEnd/>
            <a:tailEnd/>
          </a:ln>
          <a:effectLst/>
        </p:spPr>
        <p:txBody>
          <a:bodyPr wrap="square" lIns="144000" tIns="0" rIns="0" bIns="0">
            <a:spAutoFit/>
          </a:bodyPr>
          <a:lstStyle/>
          <a:p>
            <a:pPr>
              <a:spcAft>
                <a:spcPts val="600"/>
              </a:spcAft>
              <a:buFont typeface="+mj-lt"/>
              <a:buNone/>
              <a:defRPr/>
            </a:pPr>
            <a:r>
              <a:rPr lang="da-DK" sz="900" b="1" noProof="1">
                <a:solidFill>
                  <a:prstClr val="white">
                    <a:lumMod val="50000"/>
                  </a:prstClr>
                </a:solidFill>
                <a:cs typeface="Arial" charset="0"/>
              </a:rPr>
              <a:t>Gitter- og hjælpelinjer</a:t>
            </a:r>
          </a:p>
          <a:p>
            <a:pPr>
              <a:spcAft>
                <a:spcPts val="240"/>
              </a:spcAft>
              <a:buFont typeface="+mj-lt"/>
              <a:buNone/>
              <a:defRPr/>
            </a:pPr>
            <a:r>
              <a:rPr lang="da-DK" sz="900" noProof="1">
                <a:solidFill>
                  <a:prstClr val="white">
                    <a:lumMod val="50000"/>
                  </a:prstClr>
                </a:solidFill>
                <a:cs typeface="Arial" charset="0"/>
              </a:rPr>
              <a:t>For at se gitter- og hjælpelinjer</a:t>
            </a:r>
          </a:p>
          <a:p>
            <a:pPr>
              <a:spcAft>
                <a:spcPts val="240"/>
              </a:spcAft>
              <a:buFont typeface="+mj-lt"/>
              <a:buNone/>
              <a:defRPr/>
            </a:pPr>
            <a:r>
              <a:rPr lang="da-DK" sz="900" b="1" noProof="1">
                <a:solidFill>
                  <a:prstClr val="white">
                    <a:lumMod val="50000"/>
                  </a:prstClr>
                </a:solidFill>
                <a:cs typeface="Arial" charset="0"/>
              </a:rPr>
              <a:t>1.</a:t>
            </a:r>
            <a:r>
              <a:rPr lang="da-DK" sz="900" noProof="1">
                <a:solidFill>
                  <a:prstClr val="white">
                    <a:lumMod val="50000"/>
                  </a:prstClr>
                </a:solidFill>
                <a:cs typeface="Arial" charset="0"/>
              </a:rPr>
              <a:t> Klik på </a:t>
            </a:r>
            <a:r>
              <a:rPr lang="da-DK" sz="900" b="1" noProof="1">
                <a:solidFill>
                  <a:prstClr val="white">
                    <a:lumMod val="50000"/>
                  </a:prstClr>
                </a:solidFill>
                <a:cs typeface="Arial" charset="0"/>
              </a:rPr>
              <a:t>Vis</a:t>
            </a:r>
            <a:endParaRPr lang="da-DK" sz="900" noProof="1">
              <a:solidFill>
                <a:prstClr val="white">
                  <a:lumMod val="50000"/>
                </a:prstClr>
              </a:solidFill>
              <a:cs typeface="Arial" charset="0"/>
            </a:endParaRPr>
          </a:p>
          <a:p>
            <a:pPr>
              <a:spcAft>
                <a:spcPts val="240"/>
              </a:spcAft>
              <a:buFont typeface="+mj-lt"/>
              <a:buNone/>
              <a:defRPr/>
            </a:pPr>
            <a:r>
              <a:rPr lang="da-DK" sz="900" b="1" noProof="1">
                <a:solidFill>
                  <a:prstClr val="white">
                    <a:lumMod val="50000"/>
                  </a:prstClr>
                </a:solidFill>
                <a:cs typeface="Arial" charset="0"/>
              </a:rPr>
              <a:t>2. </a:t>
            </a:r>
            <a:r>
              <a:rPr lang="da-DK" sz="900" noProof="1">
                <a:solidFill>
                  <a:prstClr val="white">
                    <a:lumMod val="50000"/>
                  </a:prstClr>
                </a:solidFill>
                <a:cs typeface="Arial" charset="0"/>
              </a:rPr>
              <a:t>Vælg </a:t>
            </a:r>
            <a:r>
              <a:rPr lang="da-DK" sz="900" b="1" noProof="1">
                <a:solidFill>
                  <a:prstClr val="white">
                    <a:lumMod val="50000"/>
                  </a:prstClr>
                </a:solidFill>
                <a:cs typeface="Arial" charset="0"/>
              </a:rPr>
              <a:t>Gitterlinjer</a:t>
            </a:r>
            <a:endParaRPr lang="da-DK" sz="900" noProof="1">
              <a:solidFill>
                <a:prstClr val="white">
                  <a:lumMod val="50000"/>
                </a:prstClr>
              </a:solidFill>
              <a:cs typeface="Arial" charset="0"/>
            </a:endParaRPr>
          </a:p>
          <a:p>
            <a:pPr>
              <a:spcAft>
                <a:spcPts val="240"/>
              </a:spcAft>
              <a:buFont typeface="+mj-lt"/>
              <a:buNone/>
              <a:defRPr/>
            </a:pPr>
            <a:r>
              <a:rPr lang="da-DK" sz="900" noProof="1">
                <a:solidFill>
                  <a:prstClr val="white">
                    <a:lumMod val="50000"/>
                  </a:prstClr>
                </a:solidFill>
                <a:cs typeface="Arial" charset="0"/>
              </a:rPr>
              <a:t>og/eller </a:t>
            </a:r>
            <a:r>
              <a:rPr lang="da-DK" sz="900" b="1" noProof="1">
                <a:solidFill>
                  <a:prstClr val="white">
                    <a:lumMod val="50000"/>
                  </a:prstClr>
                </a:solidFill>
                <a:cs typeface="Arial" charset="0"/>
              </a:rPr>
              <a:t>Hjælpelinjer</a:t>
            </a:r>
          </a:p>
          <a:p>
            <a:pPr>
              <a:spcAft>
                <a:spcPts val="240"/>
              </a:spcAft>
              <a:buFont typeface="+mj-lt"/>
              <a:buNone/>
              <a:defRPr/>
            </a:pPr>
            <a:endParaRPr lang="da-DK" sz="900" b="1" noProof="1">
              <a:solidFill>
                <a:prstClr val="white">
                  <a:lumMod val="50000"/>
                </a:prstClr>
              </a:solidFill>
              <a:cs typeface="Arial" panose="020B0604020202020204" pitchFamily="34" charset="0"/>
            </a:endParaRPr>
          </a:p>
          <a:p>
            <a:pPr>
              <a:spcAft>
                <a:spcPts val="240"/>
              </a:spcAft>
              <a:buFont typeface="+mj-lt"/>
              <a:buNone/>
              <a:defRPr/>
            </a:pPr>
            <a:r>
              <a:rPr lang="da-DK" sz="900" b="1" noProof="1">
                <a:solidFill>
                  <a:prstClr val="white">
                    <a:lumMod val="50000"/>
                  </a:prstClr>
                </a:solidFill>
                <a:cs typeface="Arial" charset="0"/>
              </a:rPr>
              <a:t>Tip</a:t>
            </a:r>
            <a:r>
              <a:rPr lang="da-DK" sz="900" noProof="1">
                <a:solidFill>
                  <a:prstClr val="white">
                    <a:lumMod val="50000"/>
                  </a:prstClr>
                </a:solidFill>
                <a:cs typeface="Arial" charset="0"/>
              </a:rPr>
              <a:t>: Alt + F9 for hurtig visning af hjælpelinjer</a:t>
            </a:r>
          </a:p>
        </p:txBody>
      </p:sp>
      <p:sp>
        <p:nvSpPr>
          <p:cNvPr id="21" name="Tekstboks 25"/>
          <p:cNvSpPr txBox="1"/>
          <p:nvPr userDrawn="1"/>
        </p:nvSpPr>
        <p:spPr>
          <a:xfrm>
            <a:off x="-1710039" y="4763279"/>
            <a:ext cx="1704602" cy="969496"/>
          </a:xfrm>
          <a:prstGeom prst="rect">
            <a:avLst/>
          </a:prstGeom>
          <a:noFill/>
        </p:spPr>
        <p:txBody>
          <a:bodyPr wrap="square" lIns="0" tIns="0" rIns="144000" bIns="0" rtlCol="0" anchor="b" anchorCtr="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a-DK" sz="900" b="1" dirty="0">
                <a:solidFill>
                  <a:prstClr val="white">
                    <a:lumMod val="50000"/>
                  </a:prstClr>
                </a:solidFill>
                <a:cs typeface="Arial" charset="0"/>
              </a:rPr>
              <a:t>Tips:</a:t>
            </a:r>
          </a:p>
          <a:p>
            <a:pPr algn="r"/>
            <a:r>
              <a:rPr lang="da-DK" sz="900" dirty="0">
                <a:solidFill>
                  <a:prstClr val="white">
                    <a:lumMod val="50000"/>
                  </a:prstClr>
                </a:solidFill>
                <a:cs typeface="Arial" charset="0"/>
              </a:rPr>
              <a:t>For at fremhæve et naturligt hierarki i overskriften eller differentiere evt. skrift i tekstniveau (overskrift og underoverskrift) bruges de indrammede temafarver</a:t>
            </a:r>
          </a:p>
        </p:txBody>
      </p:sp>
      <p:sp>
        <p:nvSpPr>
          <p:cNvPr id="2" name="Tekstfelt 1"/>
          <p:cNvSpPr txBox="1"/>
          <p:nvPr userDrawn="1"/>
        </p:nvSpPr>
        <p:spPr>
          <a:xfrm>
            <a:off x="-2055600" y="1196588"/>
            <a:ext cx="2054342" cy="138499"/>
          </a:xfrm>
          <a:prstGeom prst="rect">
            <a:avLst/>
          </a:prstGeom>
          <a:noFill/>
        </p:spPr>
        <p:txBody>
          <a:bodyPr wrap="square" lIns="0" tIns="0" rIns="144000" bIns="0" rtlCol="0">
            <a:spAutoFit/>
          </a:bodyPr>
          <a:lstStyle/>
          <a:p>
            <a:pPr algn="r"/>
            <a:r>
              <a:rPr lang="da-DK" sz="900" dirty="0">
                <a:solidFill>
                  <a:prstClr val="white">
                    <a:lumMod val="50000"/>
                  </a:prstClr>
                </a:solidFill>
                <a:cs typeface="Arial" charset="0"/>
              </a:rPr>
              <a:t>Maks tre linjer i stor typografi</a:t>
            </a:r>
          </a:p>
        </p:txBody>
      </p:sp>
      <p:pic>
        <p:nvPicPr>
          <p:cNvPr id="26" name="Billede 25"/>
          <p:cNvPicPr>
            <a:picLocks noChangeAspect="1"/>
          </p:cNvPicPr>
          <p:nvPr userDrawn="1"/>
        </p:nvPicPr>
        <p:blipFill>
          <a:blip r:embed="rId2"/>
          <a:stretch>
            <a:fillRect/>
          </a:stretch>
        </p:blipFill>
        <p:spPr>
          <a:xfrm>
            <a:off x="-1715406" y="5778964"/>
            <a:ext cx="1567602" cy="1073383"/>
          </a:xfrm>
          <a:prstGeom prst="rect">
            <a:avLst/>
          </a:prstGeom>
        </p:spPr>
      </p:pic>
      <p:sp>
        <p:nvSpPr>
          <p:cNvPr id="23" name="Pladsholder til sidefod 22" hidden="1"/>
          <p:cNvSpPr>
            <a:spLocks noGrp="1"/>
          </p:cNvSpPr>
          <p:nvPr>
            <p:ph type="ftr" sz="quarter" idx="15"/>
          </p:nvPr>
        </p:nvSpPr>
        <p:spPr>
          <a:xfrm>
            <a:off x="0" y="6858000"/>
            <a:ext cx="0" cy="0"/>
          </a:xfrm>
        </p:spPr>
        <p:txBody>
          <a:bodyPr/>
          <a:lstStyle>
            <a:lvl1pPr>
              <a:defRPr sz="100">
                <a:noFill/>
              </a:defRPr>
            </a:lvl1pPr>
          </a:lstStyle>
          <a:p>
            <a:r>
              <a:rPr lang="da-DK"/>
              <a:t>/ Ministeriet for Fødevarer, Landbrug og Fiskeri - Landbrugsstyrelsen / Titel på præsentation</a:t>
            </a:r>
            <a:endParaRPr lang="da-DK" dirty="0"/>
          </a:p>
        </p:txBody>
      </p:sp>
      <p:sp>
        <p:nvSpPr>
          <p:cNvPr id="24" name="Pladsholder til slidenummer 23" hidden="1"/>
          <p:cNvSpPr>
            <a:spLocks noGrp="1"/>
          </p:cNvSpPr>
          <p:nvPr>
            <p:ph type="sldNum" sz="quarter" idx="16"/>
          </p:nvPr>
        </p:nvSpPr>
        <p:spPr>
          <a:xfrm>
            <a:off x="0" y="6858000"/>
            <a:ext cx="0" cy="0"/>
          </a:xfrm>
        </p:spPr>
        <p:txBody>
          <a:bodyPr/>
          <a:lstStyle>
            <a:lvl1pPr>
              <a:defRPr sz="100">
                <a:noFill/>
              </a:defRPr>
            </a:lvl1pPr>
          </a:lstStyle>
          <a:p>
            <a:fld id="{667EC89C-17A0-4E64-A6D2-B825673CEEDF}" type="slidenum">
              <a:rPr lang="da-DK" smtClean="0"/>
              <a:pPr/>
              <a:t>‹nr.›</a:t>
            </a:fld>
            <a:endParaRPr lang="da-DK" dirty="0"/>
          </a:p>
        </p:txBody>
      </p:sp>
      <p:pic>
        <p:nvPicPr>
          <p:cNvPr id="5" name="Picture 4">
            <a:extLst>
              <a:ext uri="{FF2B5EF4-FFF2-40B4-BE49-F238E27FC236}">
                <a16:creationId xmlns="" xmlns:a16="http://schemas.microsoft.com/office/drawing/2014/main" id="{704F1B78-7DDA-4948-89C5-A6930CD61633}"/>
              </a:ext>
            </a:extLst>
          </p:cNvPr>
          <p:cNvPicPr>
            <a:picLocks noChangeAspect="1"/>
          </p:cNvPicPr>
          <p:nvPr userDrawn="1"/>
        </p:nvPicPr>
        <p:blipFill>
          <a:blip r:embed="rId3"/>
          <a:stretch>
            <a:fillRect/>
          </a:stretch>
        </p:blipFill>
        <p:spPr>
          <a:xfrm>
            <a:off x="-1715405" y="6004143"/>
            <a:ext cx="1567602" cy="984609"/>
          </a:xfrm>
          <a:prstGeom prst="rect">
            <a:avLst/>
          </a:prstGeom>
        </p:spPr>
      </p:pic>
      <p:sp>
        <p:nvSpPr>
          <p:cNvPr id="27" name="Rectangle 6"/>
          <p:cNvSpPr/>
          <p:nvPr userDrawn="1"/>
        </p:nvSpPr>
        <p:spPr>
          <a:xfrm>
            <a:off x="-1399201" y="6006008"/>
            <a:ext cx="1233601" cy="951384"/>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a-DK" dirty="0">
              <a:solidFill>
                <a:prstClr val="white"/>
              </a:solidFill>
            </a:endParaRPr>
          </a:p>
        </p:txBody>
      </p:sp>
      <p:pic>
        <p:nvPicPr>
          <p:cNvPr id="7" name="Picture 6">
            <a:extLst>
              <a:ext uri="{FF2B5EF4-FFF2-40B4-BE49-F238E27FC236}">
                <a16:creationId xmlns="" xmlns:a16="http://schemas.microsoft.com/office/drawing/2014/main" id="{C91E4EEC-566D-43EC-894E-966F8EEFDF62}"/>
              </a:ext>
            </a:extLst>
          </p:cNvPr>
          <p:cNvPicPr>
            <a:picLocks noChangeAspect="1"/>
          </p:cNvPicPr>
          <p:nvPr userDrawn="1"/>
        </p:nvPicPr>
        <p:blipFill>
          <a:blip r:embed="rId4"/>
          <a:stretch>
            <a:fillRect/>
          </a:stretch>
        </p:blipFill>
        <p:spPr>
          <a:xfrm>
            <a:off x="-1520973" y="0"/>
            <a:ext cx="1376892" cy="1033434"/>
          </a:xfrm>
          <a:prstGeom prst="rect">
            <a:avLst/>
          </a:prstGeom>
        </p:spPr>
      </p:pic>
      <p:pic>
        <p:nvPicPr>
          <p:cNvPr id="6" name="Picture 5">
            <a:extLst>
              <a:ext uri="{FF2B5EF4-FFF2-40B4-BE49-F238E27FC236}">
                <a16:creationId xmlns="" xmlns:a16="http://schemas.microsoft.com/office/drawing/2014/main" id="{424A8B85-B929-4717-8A9C-BFF59E30B6D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909008" y="340691"/>
            <a:ext cx="2924750" cy="696744"/>
          </a:xfrm>
          <a:prstGeom prst="rect">
            <a:avLst/>
          </a:prstGeom>
        </p:spPr>
      </p:pic>
    </p:spTree>
    <p:extLst>
      <p:ext uri="{BB962C8B-B14F-4D97-AF65-F5344CB8AC3E}">
        <p14:creationId xmlns:p14="http://schemas.microsoft.com/office/powerpoint/2010/main" val="1029071170"/>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eldias II">
    <p:spTree>
      <p:nvGrpSpPr>
        <p:cNvPr id="1" name=""/>
        <p:cNvGrpSpPr/>
        <p:nvPr/>
      </p:nvGrpSpPr>
      <p:grpSpPr>
        <a:xfrm>
          <a:off x="0" y="0"/>
          <a:ext cx="0" cy="0"/>
          <a:chOff x="0" y="0"/>
          <a:chExt cx="0" cy="0"/>
        </a:xfrm>
      </p:grpSpPr>
      <p:sp>
        <p:nvSpPr>
          <p:cNvPr id="14" name="Rektangel baggrund"/>
          <p:cNvSpPr/>
          <p:nvPr userDrawn="1"/>
        </p:nvSpPr>
        <p:spPr>
          <a:xfrm>
            <a:off x="0" y="0"/>
            <a:ext cx="1218882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solidFill>
                <a:prstClr val="white"/>
              </a:solidFill>
            </a:endParaRPr>
          </a:p>
        </p:txBody>
      </p:sp>
      <p:sp>
        <p:nvSpPr>
          <p:cNvPr id="11" name="Pladsholder til tekst 1"/>
          <p:cNvSpPr>
            <a:spLocks noGrp="1"/>
          </p:cNvSpPr>
          <p:nvPr>
            <p:ph type="body" sz="quarter" idx="10"/>
          </p:nvPr>
        </p:nvSpPr>
        <p:spPr>
          <a:xfrm>
            <a:off x="651600" y="2348880"/>
            <a:ext cx="8755200" cy="2096840"/>
          </a:xfrm>
        </p:spPr>
        <p:txBody>
          <a:bodyPr anchor="ctr" anchorCtr="0">
            <a:normAutofit/>
          </a:bodyPr>
          <a:lstStyle>
            <a:lvl1pPr algn="r">
              <a:lnSpc>
                <a:spcPct val="100000"/>
              </a:lnSpc>
              <a:defRPr lang="da-DK" sz="6600" b="1" kern="1200" dirty="0" smtClean="0">
                <a:solidFill>
                  <a:schemeClr val="accent1"/>
                </a:solidFill>
                <a:latin typeface="+mj-lt"/>
                <a:ea typeface="+mj-ea"/>
                <a:cs typeface="+mj-cs"/>
              </a:defRPr>
            </a:lvl1pPr>
          </a:lstStyle>
          <a:p>
            <a:pPr lvl="0"/>
            <a:r>
              <a:rPr lang="da-DK" smtClean="0"/>
              <a:t>Klik for at redigere i master</a:t>
            </a:r>
          </a:p>
        </p:txBody>
      </p:sp>
      <p:sp>
        <p:nvSpPr>
          <p:cNvPr id="16" name="Pladsholder til tekst 2"/>
          <p:cNvSpPr>
            <a:spLocks noGrp="1"/>
          </p:cNvSpPr>
          <p:nvPr>
            <p:ph type="body" sz="quarter" idx="11" hasCustomPrompt="1"/>
          </p:nvPr>
        </p:nvSpPr>
        <p:spPr>
          <a:xfrm>
            <a:off x="9578152" y="5229200"/>
            <a:ext cx="2250673" cy="544232"/>
          </a:xfrm>
        </p:spPr>
        <p:txBody>
          <a:bodyPr anchor="b" anchorCtr="0"/>
          <a:lstStyle>
            <a:lvl1pPr>
              <a:defRPr lang="da-DK" sz="1200" b="0" kern="1200" baseline="0" dirty="0" smtClean="0">
                <a:solidFill>
                  <a:schemeClr val="accent1"/>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og indsæt Sted/event</a:t>
            </a:r>
          </a:p>
        </p:txBody>
      </p:sp>
      <p:sp>
        <p:nvSpPr>
          <p:cNvPr id="18" name="Pladsholder til tekst 4"/>
          <p:cNvSpPr>
            <a:spLocks noGrp="1"/>
          </p:cNvSpPr>
          <p:nvPr>
            <p:ph type="body" sz="quarter" idx="13" hasCustomPrompt="1"/>
          </p:nvPr>
        </p:nvSpPr>
        <p:spPr>
          <a:xfrm>
            <a:off x="9578152" y="5961288"/>
            <a:ext cx="2250673" cy="199980"/>
          </a:xfrm>
        </p:spPr>
        <p:txBody>
          <a:bodyPr/>
          <a:lstStyle>
            <a:lvl1pPr>
              <a:defRPr lang="da-DK" sz="1200" b="0" kern="1200" baseline="0" dirty="0" smtClean="0">
                <a:solidFill>
                  <a:schemeClr val="accent1"/>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og indsæt Navn</a:t>
            </a:r>
          </a:p>
        </p:txBody>
      </p:sp>
      <p:sp>
        <p:nvSpPr>
          <p:cNvPr id="22" name="Pladsholder til dato 21"/>
          <p:cNvSpPr>
            <a:spLocks noGrp="1"/>
          </p:cNvSpPr>
          <p:nvPr>
            <p:ph type="dt" sz="half" idx="14"/>
          </p:nvPr>
        </p:nvSpPr>
        <p:spPr>
          <a:xfrm>
            <a:off x="9580274" y="5780918"/>
            <a:ext cx="2248825" cy="201600"/>
          </a:xfrm>
        </p:spPr>
        <p:txBody>
          <a:bodyPr lIns="0" tIns="0" rIns="0" bIns="0" anchor="t" anchorCtr="0"/>
          <a:lstStyle>
            <a:lvl1pPr marL="171450" indent="-171450">
              <a:defRPr lang="da-DK" sz="1200" b="0" kern="1200" baseline="0" smtClean="0">
                <a:solidFill>
                  <a:schemeClr val="accent1"/>
                </a:solidFill>
                <a:latin typeface="+mn-lt"/>
                <a:ea typeface="+mn-ea"/>
                <a:cs typeface="+mn-cs"/>
              </a:defRPr>
            </a:lvl1pPr>
          </a:lstStyle>
          <a:p>
            <a:pPr marL="0" indent="0">
              <a:lnSpc>
                <a:spcPct val="93000"/>
              </a:lnSpc>
              <a:buFont typeface="Arial" panose="020B0604020202020204" pitchFamily="34" charset="0"/>
              <a:buChar char="​"/>
            </a:pPr>
            <a:fld id="{F5510690-5770-4C55-8C71-1EC70A1B24AE}" type="datetime2">
              <a:rPr lang="da-DK">
                <a:solidFill>
                  <a:srgbClr val="007885"/>
                </a:solidFill>
              </a:rPr>
              <a:pPr marL="0" indent="0">
                <a:lnSpc>
                  <a:spcPct val="93000"/>
                </a:lnSpc>
                <a:buFont typeface="Arial" panose="020B0604020202020204" pitchFamily="34" charset="0"/>
                <a:buChar char="​"/>
              </a:pPr>
              <a:t>23. januar 2023</a:t>
            </a:fld>
            <a:endParaRPr lang="en-GB" dirty="0">
              <a:solidFill>
                <a:srgbClr val="007885"/>
              </a:solidFill>
            </a:endParaRPr>
          </a:p>
        </p:txBody>
      </p:sp>
      <p:sp>
        <p:nvSpPr>
          <p:cNvPr id="21" name="Tekstboks 25"/>
          <p:cNvSpPr txBox="1"/>
          <p:nvPr userDrawn="1"/>
        </p:nvSpPr>
        <p:spPr>
          <a:xfrm>
            <a:off x="-1710039" y="4763279"/>
            <a:ext cx="1704602" cy="969496"/>
          </a:xfrm>
          <a:prstGeom prst="rect">
            <a:avLst/>
          </a:prstGeom>
          <a:noFill/>
        </p:spPr>
        <p:txBody>
          <a:bodyPr wrap="square" lIns="0" tIns="0" rIns="144000" bIns="0" rtlCol="0" anchor="b" anchorCtr="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a-DK" sz="900" b="1" dirty="0">
                <a:solidFill>
                  <a:prstClr val="white">
                    <a:lumMod val="50000"/>
                  </a:prstClr>
                </a:solidFill>
                <a:cs typeface="Arial" charset="0"/>
              </a:rPr>
              <a:t>Tips:</a:t>
            </a:r>
          </a:p>
          <a:p>
            <a:pPr algn="r"/>
            <a:r>
              <a:rPr lang="da-DK" sz="900" dirty="0">
                <a:solidFill>
                  <a:prstClr val="white">
                    <a:lumMod val="50000"/>
                  </a:prstClr>
                </a:solidFill>
                <a:cs typeface="Arial" charset="0"/>
              </a:rPr>
              <a:t>For at fremhæve et naturligt hierarki i overskriften eller differentiere evt. skrift i tekstniveau (overskrift og underoverskrift) bruges de indrammede temafarver</a:t>
            </a:r>
          </a:p>
        </p:txBody>
      </p:sp>
      <p:sp>
        <p:nvSpPr>
          <p:cNvPr id="17" name="Pladsholder til sidefod 22" hidden="1">
            <a:extLst>
              <a:ext uri="{FF2B5EF4-FFF2-40B4-BE49-F238E27FC236}">
                <a16:creationId xmlns="" xmlns:a16="http://schemas.microsoft.com/office/drawing/2014/main" id="{4412145B-B87B-4019-AD1F-E9982BDB1DE7}"/>
              </a:ext>
            </a:extLst>
          </p:cNvPr>
          <p:cNvSpPr>
            <a:spLocks noGrp="1"/>
          </p:cNvSpPr>
          <p:nvPr>
            <p:ph type="ftr" sz="quarter" idx="15"/>
          </p:nvPr>
        </p:nvSpPr>
        <p:spPr>
          <a:xfrm>
            <a:off x="0" y="6858000"/>
            <a:ext cx="0" cy="0"/>
          </a:xfrm>
        </p:spPr>
        <p:txBody>
          <a:bodyPr/>
          <a:lstStyle>
            <a:lvl1pPr>
              <a:defRPr sz="100">
                <a:noFill/>
              </a:defRPr>
            </a:lvl1pPr>
          </a:lstStyle>
          <a:p>
            <a:r>
              <a:rPr lang="da-DK"/>
              <a:t>/ Ministeriet for Fødevarer, Landbrug og Fiskeri - Landbrugsstyrelsen / Titel på præsentation</a:t>
            </a:r>
            <a:endParaRPr lang="da-DK" dirty="0"/>
          </a:p>
        </p:txBody>
      </p:sp>
      <p:sp>
        <p:nvSpPr>
          <p:cNvPr id="19" name="Pladsholder til slidenummer 23" hidden="1">
            <a:extLst>
              <a:ext uri="{FF2B5EF4-FFF2-40B4-BE49-F238E27FC236}">
                <a16:creationId xmlns="" xmlns:a16="http://schemas.microsoft.com/office/drawing/2014/main" id="{8C7A26F4-8240-4595-AF0B-DAD6F98445DC}"/>
              </a:ext>
            </a:extLst>
          </p:cNvPr>
          <p:cNvSpPr>
            <a:spLocks noGrp="1"/>
          </p:cNvSpPr>
          <p:nvPr>
            <p:ph type="sldNum" sz="quarter" idx="16"/>
          </p:nvPr>
        </p:nvSpPr>
        <p:spPr>
          <a:xfrm>
            <a:off x="0" y="6858000"/>
            <a:ext cx="0" cy="0"/>
          </a:xfrm>
        </p:spPr>
        <p:txBody>
          <a:bodyPr/>
          <a:lstStyle>
            <a:lvl1pPr>
              <a:defRPr sz="100">
                <a:noFill/>
              </a:defRPr>
            </a:lvl1pPr>
          </a:lstStyle>
          <a:p>
            <a:fld id="{667EC89C-17A0-4E64-A6D2-B825673CEEDF}" type="slidenum">
              <a:rPr lang="da-DK" smtClean="0"/>
              <a:pPr/>
              <a:t>‹nr.›</a:t>
            </a:fld>
            <a:endParaRPr lang="da-DK" dirty="0"/>
          </a:p>
        </p:txBody>
      </p:sp>
      <p:pic>
        <p:nvPicPr>
          <p:cNvPr id="13" name="Billede 25">
            <a:extLst>
              <a:ext uri="{FF2B5EF4-FFF2-40B4-BE49-F238E27FC236}">
                <a16:creationId xmlns="" xmlns:a16="http://schemas.microsoft.com/office/drawing/2014/main" id="{6D2919DD-CFBE-4659-99A0-FD62EF2D0533}"/>
              </a:ext>
            </a:extLst>
          </p:cNvPr>
          <p:cNvPicPr>
            <a:picLocks noChangeAspect="1"/>
          </p:cNvPicPr>
          <p:nvPr userDrawn="1"/>
        </p:nvPicPr>
        <p:blipFill>
          <a:blip r:embed="rId2"/>
          <a:stretch>
            <a:fillRect/>
          </a:stretch>
        </p:blipFill>
        <p:spPr>
          <a:xfrm>
            <a:off x="-1715406" y="5778964"/>
            <a:ext cx="1567602" cy="1073383"/>
          </a:xfrm>
          <a:prstGeom prst="rect">
            <a:avLst/>
          </a:prstGeom>
        </p:spPr>
      </p:pic>
      <p:pic>
        <p:nvPicPr>
          <p:cNvPr id="20" name="Picture 19">
            <a:extLst>
              <a:ext uri="{FF2B5EF4-FFF2-40B4-BE49-F238E27FC236}">
                <a16:creationId xmlns="" xmlns:a16="http://schemas.microsoft.com/office/drawing/2014/main" id="{7D30E1A7-55FB-46DC-A37D-FAD5939C566E}"/>
              </a:ext>
            </a:extLst>
          </p:cNvPr>
          <p:cNvPicPr>
            <a:picLocks noChangeAspect="1"/>
          </p:cNvPicPr>
          <p:nvPr userDrawn="1"/>
        </p:nvPicPr>
        <p:blipFill>
          <a:blip r:embed="rId3"/>
          <a:stretch>
            <a:fillRect/>
          </a:stretch>
        </p:blipFill>
        <p:spPr>
          <a:xfrm>
            <a:off x="-1715405" y="6004143"/>
            <a:ext cx="1567602" cy="984609"/>
          </a:xfrm>
          <a:prstGeom prst="rect">
            <a:avLst/>
          </a:prstGeom>
        </p:spPr>
      </p:pic>
      <p:sp>
        <p:nvSpPr>
          <p:cNvPr id="23" name="Rectangle 6">
            <a:extLst>
              <a:ext uri="{FF2B5EF4-FFF2-40B4-BE49-F238E27FC236}">
                <a16:creationId xmlns="" xmlns:a16="http://schemas.microsoft.com/office/drawing/2014/main" id="{1C16679B-55B2-45F5-A2AD-200ED1CEE6B2}"/>
              </a:ext>
            </a:extLst>
          </p:cNvPr>
          <p:cNvSpPr/>
          <p:nvPr userDrawn="1"/>
        </p:nvSpPr>
        <p:spPr>
          <a:xfrm>
            <a:off x="-1399201" y="6006008"/>
            <a:ext cx="1233601" cy="951384"/>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a-DK" dirty="0">
              <a:solidFill>
                <a:prstClr val="white"/>
              </a:solidFill>
            </a:endParaRPr>
          </a:p>
        </p:txBody>
      </p:sp>
      <p:pic>
        <p:nvPicPr>
          <p:cNvPr id="24" name="Picture 23">
            <a:extLst>
              <a:ext uri="{FF2B5EF4-FFF2-40B4-BE49-F238E27FC236}">
                <a16:creationId xmlns="" xmlns:a16="http://schemas.microsoft.com/office/drawing/2014/main" id="{1D9842A4-A96F-4AAA-8FB6-774C0C82ACA7}"/>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8994572" y="340691"/>
            <a:ext cx="2753621" cy="696744"/>
          </a:xfrm>
          <a:prstGeom prst="rect">
            <a:avLst/>
          </a:prstGeom>
        </p:spPr>
      </p:pic>
    </p:spTree>
    <p:extLst>
      <p:ext uri="{BB962C8B-B14F-4D97-AF65-F5344CB8AC3E}">
        <p14:creationId xmlns:p14="http://schemas.microsoft.com/office/powerpoint/2010/main" val="418147920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eldias til mørkt billede">
    <p:spTree>
      <p:nvGrpSpPr>
        <p:cNvPr id="1" name=""/>
        <p:cNvGrpSpPr/>
        <p:nvPr/>
      </p:nvGrpSpPr>
      <p:grpSpPr>
        <a:xfrm>
          <a:off x="0" y="0"/>
          <a:ext cx="0" cy="0"/>
          <a:chOff x="0" y="0"/>
          <a:chExt cx="0" cy="0"/>
        </a:xfrm>
      </p:grpSpPr>
      <p:sp>
        <p:nvSpPr>
          <p:cNvPr id="13" name="Pladsholder til billede 0"/>
          <p:cNvSpPr>
            <a:spLocks noGrp="1"/>
          </p:cNvSpPr>
          <p:nvPr>
            <p:ph type="pic" sz="quarter" idx="17" hasCustomPrompt="1"/>
          </p:nvPr>
        </p:nvSpPr>
        <p:spPr>
          <a:xfrm>
            <a:off x="0" y="0"/>
            <a:ext cx="12188825" cy="6858000"/>
          </a:xfrm>
          <a:solidFill>
            <a:schemeClr val="bg1">
              <a:lumMod val="85000"/>
            </a:schemeClr>
          </a:solidFill>
        </p:spPr>
        <p:txBody>
          <a:bodyPr lIns="108000" tIns="180000" anchor="t" anchorCtr="0"/>
          <a:lstStyle>
            <a:lvl1pPr marL="0" indent="0" algn="l">
              <a:buFontTx/>
              <a:buNone/>
              <a:defRPr sz="1200" b="0" baseline="0">
                <a:solidFill>
                  <a:schemeClr val="tx1">
                    <a:lumMod val="50000"/>
                    <a:lumOff val="50000"/>
                  </a:schemeClr>
                </a:solidFill>
              </a:defRPr>
            </a:lvl1pPr>
          </a:lstStyle>
          <a:p>
            <a:r>
              <a:rPr lang="da-DK" dirty="0"/>
              <a:t>Klik her og indsæt mørkt billede, via fanen Indsæt, Billeder</a:t>
            </a:r>
          </a:p>
        </p:txBody>
      </p:sp>
      <p:sp>
        <p:nvSpPr>
          <p:cNvPr id="11" name="Pladsholder til tekst 1"/>
          <p:cNvSpPr>
            <a:spLocks noGrp="1"/>
          </p:cNvSpPr>
          <p:nvPr>
            <p:ph type="body" sz="quarter" idx="10"/>
          </p:nvPr>
        </p:nvSpPr>
        <p:spPr>
          <a:xfrm>
            <a:off x="651600" y="2348880"/>
            <a:ext cx="8755200" cy="2096840"/>
          </a:xfrm>
        </p:spPr>
        <p:txBody>
          <a:bodyPr anchor="ctr" anchorCtr="0">
            <a:normAutofit/>
          </a:bodyPr>
          <a:lstStyle>
            <a:lvl1pPr algn="r">
              <a:lnSpc>
                <a:spcPct val="100000"/>
              </a:lnSpc>
              <a:defRPr lang="da-DK" sz="6600" b="1" kern="1200" dirty="0" smtClean="0">
                <a:solidFill>
                  <a:schemeClr val="bg1"/>
                </a:solidFill>
                <a:latin typeface="+mj-lt"/>
                <a:ea typeface="+mj-ea"/>
                <a:cs typeface="+mj-cs"/>
              </a:defRPr>
            </a:lvl1pPr>
          </a:lstStyle>
          <a:p>
            <a:pPr lvl="0"/>
            <a:r>
              <a:rPr lang="da-DK" smtClean="0"/>
              <a:t>Klik for at redigere i master</a:t>
            </a:r>
          </a:p>
        </p:txBody>
      </p:sp>
      <p:sp>
        <p:nvSpPr>
          <p:cNvPr id="30" name="Pladsholder til tekst 2"/>
          <p:cNvSpPr>
            <a:spLocks noGrp="1"/>
          </p:cNvSpPr>
          <p:nvPr>
            <p:ph type="body" sz="quarter" idx="11" hasCustomPrompt="1"/>
          </p:nvPr>
        </p:nvSpPr>
        <p:spPr>
          <a:xfrm>
            <a:off x="9578152" y="5229200"/>
            <a:ext cx="2250673" cy="544232"/>
          </a:xfrm>
        </p:spPr>
        <p:txBody>
          <a:bodyPr anchor="b" anchorCtr="0"/>
          <a:lstStyle>
            <a:lvl1pPr>
              <a:defRPr lang="da-DK" sz="1200" b="0" kern="1200" baseline="0" dirty="0" smtClean="0">
                <a:solidFill>
                  <a:schemeClr val="bg1"/>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og indsæt Sted/event</a:t>
            </a:r>
          </a:p>
        </p:txBody>
      </p:sp>
      <p:sp>
        <p:nvSpPr>
          <p:cNvPr id="31" name="Pladsholder til tekst 4"/>
          <p:cNvSpPr>
            <a:spLocks noGrp="1"/>
          </p:cNvSpPr>
          <p:nvPr>
            <p:ph type="body" sz="quarter" idx="13" hasCustomPrompt="1"/>
          </p:nvPr>
        </p:nvSpPr>
        <p:spPr>
          <a:xfrm>
            <a:off x="9578152" y="5961288"/>
            <a:ext cx="2250673" cy="199980"/>
          </a:xfrm>
        </p:spPr>
        <p:txBody>
          <a:bodyPr/>
          <a:lstStyle>
            <a:lvl1pPr>
              <a:defRPr lang="da-DK" sz="1200" b="0" kern="1200" baseline="0" dirty="0" smtClean="0">
                <a:solidFill>
                  <a:schemeClr val="bg1"/>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og indsæt Navn</a:t>
            </a:r>
          </a:p>
        </p:txBody>
      </p:sp>
      <p:sp>
        <p:nvSpPr>
          <p:cNvPr id="32" name="Pladsholder til dato 21"/>
          <p:cNvSpPr>
            <a:spLocks noGrp="1"/>
          </p:cNvSpPr>
          <p:nvPr>
            <p:ph type="dt" sz="half" idx="14"/>
          </p:nvPr>
        </p:nvSpPr>
        <p:spPr>
          <a:xfrm>
            <a:off x="9580274" y="5780918"/>
            <a:ext cx="2248825" cy="201600"/>
          </a:xfrm>
        </p:spPr>
        <p:txBody>
          <a:bodyPr lIns="0" tIns="0" rIns="0" bIns="0" anchor="t" anchorCtr="0"/>
          <a:lstStyle>
            <a:lvl1pPr marL="171450" indent="-171450">
              <a:defRPr lang="da-DK" sz="1200" b="0" kern="1200" baseline="0" smtClean="0">
                <a:solidFill>
                  <a:schemeClr val="bg1"/>
                </a:solidFill>
                <a:latin typeface="+mn-lt"/>
                <a:ea typeface="+mn-ea"/>
                <a:cs typeface="+mn-cs"/>
              </a:defRPr>
            </a:lvl1pPr>
          </a:lstStyle>
          <a:p>
            <a:pPr marL="0" indent="0">
              <a:lnSpc>
                <a:spcPct val="93000"/>
              </a:lnSpc>
              <a:buFont typeface="Arial" panose="020B0604020202020204" pitchFamily="34" charset="0"/>
              <a:buChar char="​"/>
            </a:pPr>
            <a:fld id="{FCF33D85-16FC-4EAD-BF87-EBF2639AC396}" type="datetime2">
              <a:rPr lang="da-DK">
                <a:solidFill>
                  <a:prstClr val="white"/>
                </a:solidFill>
              </a:rPr>
              <a:pPr marL="0" indent="0">
                <a:lnSpc>
                  <a:spcPct val="93000"/>
                </a:lnSpc>
                <a:buFont typeface="Arial" panose="020B0604020202020204" pitchFamily="34" charset="0"/>
                <a:buChar char="​"/>
              </a:pPr>
              <a:t>23. januar 2023</a:t>
            </a:fld>
            <a:endParaRPr dirty="0">
              <a:solidFill>
                <a:prstClr val="white"/>
              </a:solidFill>
            </a:endParaRPr>
          </a:p>
        </p:txBody>
      </p:sp>
      <p:sp>
        <p:nvSpPr>
          <p:cNvPr id="3" name="Pladsholder logo"/>
          <p:cNvSpPr>
            <a:spLocks noGrp="1"/>
          </p:cNvSpPr>
          <p:nvPr>
            <p:ph type="body" sz="quarter" idx="18" hasCustomPrompt="1"/>
          </p:nvPr>
        </p:nvSpPr>
        <p:spPr>
          <a:xfrm>
            <a:off x="8994571" y="340691"/>
            <a:ext cx="2753621" cy="657529"/>
          </a:xfrm>
          <a:blipFill>
            <a:blip r:embed="rId2"/>
            <a:stretch>
              <a:fillRect/>
            </a:stretch>
          </a:blipFill>
        </p:spPr>
        <p:txBody>
          <a:bodyPr/>
          <a:lstStyle>
            <a:lvl1pPr>
              <a:defRPr sz="100" b="0">
                <a:solidFill>
                  <a:schemeClr val="tx1"/>
                </a:solidFill>
              </a:defRPr>
            </a:lvl1pPr>
          </a:lstStyle>
          <a:p>
            <a:pPr lvl="0"/>
            <a:r>
              <a:rPr lang="da-DK" dirty="0"/>
              <a:t>.</a:t>
            </a:r>
          </a:p>
        </p:txBody>
      </p:sp>
      <p:pic>
        <p:nvPicPr>
          <p:cNvPr id="29" name="Billede 2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80000" y="0"/>
            <a:ext cx="1842994" cy="1037416"/>
          </a:xfrm>
          <a:prstGeom prst="rect">
            <a:avLst/>
          </a:prstGeom>
        </p:spPr>
      </p:pic>
      <p:sp>
        <p:nvSpPr>
          <p:cNvPr id="38" name="Tekstboks 25"/>
          <p:cNvSpPr txBox="1"/>
          <p:nvPr userDrawn="1"/>
        </p:nvSpPr>
        <p:spPr>
          <a:xfrm>
            <a:off x="-1710039" y="4763279"/>
            <a:ext cx="1704602" cy="969496"/>
          </a:xfrm>
          <a:prstGeom prst="rect">
            <a:avLst/>
          </a:prstGeom>
          <a:noFill/>
        </p:spPr>
        <p:txBody>
          <a:bodyPr wrap="square" lIns="0" tIns="0" rIns="144000" bIns="0" rtlCol="0" anchor="b" anchorCtr="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a-DK" sz="900" b="1" dirty="0">
                <a:solidFill>
                  <a:prstClr val="white">
                    <a:lumMod val="50000"/>
                  </a:prstClr>
                </a:solidFill>
                <a:cs typeface="Arial" charset="0"/>
              </a:rPr>
              <a:t>Tips:</a:t>
            </a:r>
          </a:p>
          <a:p>
            <a:pPr algn="r"/>
            <a:r>
              <a:rPr lang="da-DK" sz="900" dirty="0">
                <a:solidFill>
                  <a:prstClr val="white">
                    <a:lumMod val="50000"/>
                  </a:prstClr>
                </a:solidFill>
                <a:cs typeface="Arial" charset="0"/>
              </a:rPr>
              <a:t>For at fremhæve et naturligt hierarki i overskriften eller differentiere evt. skrift i tekstniveau (overskrift og underoverskrift) bruges de indrammede temafarver</a:t>
            </a:r>
          </a:p>
        </p:txBody>
      </p:sp>
      <p:grpSp>
        <p:nvGrpSpPr>
          <p:cNvPr id="41" name="Gruppe 40"/>
          <p:cNvGrpSpPr/>
          <p:nvPr userDrawn="1"/>
        </p:nvGrpSpPr>
        <p:grpSpPr>
          <a:xfrm>
            <a:off x="12188825" y="1941319"/>
            <a:ext cx="2032000" cy="3185487"/>
            <a:chOff x="9150825" y="2171823"/>
            <a:chExt cx="2032000" cy="3185487"/>
          </a:xfrm>
        </p:grpSpPr>
        <p:sp>
          <p:nvSpPr>
            <p:cNvPr id="42" name="TextBox 12"/>
            <p:cNvSpPr txBox="1">
              <a:spLocks noChangeArrowheads="1"/>
            </p:cNvSpPr>
            <p:nvPr/>
          </p:nvSpPr>
          <p:spPr bwMode="auto">
            <a:xfrm>
              <a:off x="9150825" y="2171823"/>
              <a:ext cx="2032000" cy="318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400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Indsæt billede</a:t>
              </a:r>
            </a:p>
            <a:p>
              <a:pPr eaLnBrk="1" hangingPunct="1">
                <a:spcBef>
                  <a:spcPts val="0"/>
                </a:spcBef>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1. </a:t>
              </a:r>
              <a:r>
                <a:rPr lang="da-DK" sz="900" noProof="1">
                  <a:solidFill>
                    <a:prstClr val="white">
                      <a:lumMod val="50000"/>
                    </a:prstClr>
                  </a:solidFill>
                  <a:latin typeface="Arial"/>
                  <a:ea typeface="Calibri" panose="020F0502020204030204" pitchFamily="34" charset="0"/>
                  <a:cs typeface="Arial" panose="020B0604020202020204" pitchFamily="34" charset="0"/>
                </a:rPr>
                <a:t>Klik på billederammen</a:t>
              </a:r>
            </a:p>
            <a:p>
              <a:pPr eaLnBrk="1" hangingPunct="1">
                <a:spcBef>
                  <a:spcPts val="0"/>
                </a:spcBef>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2. </a:t>
              </a:r>
              <a:r>
                <a:rPr lang="da-DK" sz="900" noProof="1">
                  <a:solidFill>
                    <a:prstClr val="white">
                      <a:lumMod val="50000"/>
                    </a:prstClr>
                  </a:solidFill>
                  <a:latin typeface="Arial"/>
                  <a:ea typeface="Calibri" panose="020F0502020204030204" pitchFamily="34" charset="0"/>
                  <a:cs typeface="Arial" panose="020B0604020202020204" pitchFamily="34" charset="0"/>
                </a:rPr>
                <a:t>Indsæt det ønskede billede via fanen </a:t>
              </a:r>
              <a:r>
                <a:rPr lang="da-DK" sz="900" b="1" noProof="1">
                  <a:solidFill>
                    <a:prstClr val="white">
                      <a:lumMod val="50000"/>
                    </a:prstClr>
                  </a:solidFill>
                  <a:latin typeface="Arial"/>
                  <a:ea typeface="Calibri" panose="020F0502020204030204" pitchFamily="34" charset="0"/>
                  <a:cs typeface="Arial" panose="020B0604020202020204" pitchFamily="34" charset="0"/>
                </a:rPr>
                <a:t>Indsæt, Billeder</a:t>
              </a:r>
            </a:p>
            <a:p>
              <a:pPr eaLnBrk="1" hangingPunct="1">
                <a:spcBef>
                  <a:spcPts val="0"/>
                </a:spcBef>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3. </a:t>
              </a:r>
              <a:r>
                <a:rPr lang="da-DK" sz="900" noProof="1">
                  <a:solidFill>
                    <a:prstClr val="white">
                      <a:lumMod val="50000"/>
                    </a:prstClr>
                  </a:solidFill>
                  <a:latin typeface="Arial"/>
                  <a:ea typeface="Calibri" panose="020F0502020204030204" pitchFamily="34" charset="0"/>
                  <a:cs typeface="Arial" panose="020B0604020202020204" pitchFamily="34" charset="0"/>
                </a:rPr>
                <a:t>Klik </a:t>
              </a:r>
              <a:r>
                <a:rPr lang="da-DK" sz="900" b="1" noProof="1">
                  <a:solidFill>
                    <a:prstClr val="white">
                      <a:lumMod val="50000"/>
                    </a:prstClr>
                  </a:solidFill>
                  <a:latin typeface="Arial"/>
                  <a:ea typeface="Calibri" panose="020F0502020204030204" pitchFamily="34" charset="0"/>
                  <a:cs typeface="Arial" panose="020B0604020202020204" pitchFamily="34" charset="0"/>
                </a:rPr>
                <a:t>Beskær</a:t>
              </a:r>
              <a:r>
                <a:rPr lang="da-DK" sz="900" noProof="1">
                  <a:solidFill>
                    <a:prstClr val="white">
                      <a:lumMod val="50000"/>
                    </a:prstClr>
                  </a:solidFill>
                  <a:latin typeface="Arial"/>
                  <a:ea typeface="Calibri" panose="020F0502020204030204" pitchFamily="34" charset="0"/>
                  <a:cs typeface="Arial" panose="020B0604020202020204" pitchFamily="34" charset="0"/>
                </a:rPr>
                <a:t> for at ændre</a:t>
              </a:r>
            </a:p>
            <a:p>
              <a:pPr eaLnBrk="1" hangingPunct="1">
                <a:spcBef>
                  <a:spcPts val="0"/>
                </a:spcBef>
                <a:buFontTx/>
                <a:buNone/>
                <a:defRPr/>
              </a:pPr>
              <a:r>
                <a:rPr lang="da-DK" sz="900" noProof="1">
                  <a:solidFill>
                    <a:prstClr val="white">
                      <a:lumMod val="50000"/>
                    </a:prstClr>
                  </a:solidFill>
                  <a:latin typeface="Arial"/>
                  <a:ea typeface="Calibri" panose="020F0502020204030204" pitchFamily="34" charset="0"/>
                  <a:cs typeface="Arial" panose="020B0604020202020204" pitchFamily="34" charset="0"/>
                </a:rPr>
                <a:t>billedets fokus/størrelse</a:t>
              </a: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r>
                <a:rPr lang="da-DK" altLang="da-DK" sz="900" b="1" noProof="1">
                  <a:solidFill>
                    <a:prstClr val="white">
                      <a:lumMod val="50000"/>
                    </a:prstClr>
                  </a:solidFill>
                  <a:latin typeface="Arial"/>
                  <a:ea typeface="Calibri" panose="020F0502020204030204" pitchFamily="34" charset="0"/>
                  <a:cs typeface="Arial" panose="020B0604020202020204" pitchFamily="34" charset="0"/>
                </a:rPr>
                <a:t>4. </a:t>
              </a:r>
              <a:r>
                <a:rPr lang="da-DK" altLang="da-DK" sz="900" noProof="1">
                  <a:solidFill>
                    <a:prstClr val="white">
                      <a:lumMod val="50000"/>
                    </a:prstClr>
                  </a:solidFill>
                  <a:latin typeface="Arial"/>
                  <a:ea typeface="Calibri" panose="020F0502020204030204" pitchFamily="34" charset="0"/>
                  <a:cs typeface="Arial" panose="020B0604020202020204" pitchFamily="34" charset="0"/>
                </a:rPr>
                <a:t>Ønsker du at skalere billedet, så hold </a:t>
              </a:r>
              <a:r>
                <a:rPr lang="da-DK" altLang="da-DK" sz="900" b="1" noProof="1">
                  <a:solidFill>
                    <a:prstClr val="white">
                      <a:lumMod val="50000"/>
                    </a:prstClr>
                  </a:solidFill>
                  <a:latin typeface="Arial"/>
                  <a:ea typeface="Calibri" panose="020F0502020204030204" pitchFamily="34" charset="0"/>
                  <a:cs typeface="Arial" panose="020B0604020202020204" pitchFamily="34" charset="0"/>
                </a:rPr>
                <a:t>SHIFT-</a:t>
              </a:r>
              <a:r>
                <a:rPr lang="da-DK" altLang="da-DK" sz="900" noProof="1">
                  <a:solidFill>
                    <a:prstClr val="white">
                      <a:lumMod val="50000"/>
                    </a:prstClr>
                  </a:solidFill>
                  <a:latin typeface="Arial"/>
                  <a:ea typeface="Calibri" panose="020F0502020204030204" pitchFamily="34" charset="0"/>
                  <a:cs typeface="Arial" panose="020B0604020202020204" pitchFamily="34" charset="0"/>
                </a:rPr>
                <a:t>knappen nede, mens der trækkes i billedets hjørner</a:t>
              </a: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r>
                <a:rPr lang="da-DK" altLang="da-DK" sz="900" b="1" noProof="1">
                  <a:solidFill>
                    <a:prstClr val="white">
                      <a:lumMod val="50000"/>
                    </a:prstClr>
                  </a:solidFill>
                  <a:latin typeface="Arial"/>
                  <a:ea typeface="Calibri" panose="020F0502020204030204" pitchFamily="34" charset="0"/>
                  <a:cs typeface="Arial" panose="020B0604020202020204" pitchFamily="34" charset="0"/>
                </a:rPr>
                <a:t>Tips</a:t>
              </a:r>
              <a:r>
                <a:rPr lang="da-DK" altLang="da-DK" sz="900" noProof="1">
                  <a:solidFill>
                    <a:prstClr val="white">
                      <a:lumMod val="50000"/>
                    </a:prstClr>
                  </a:solidFill>
                  <a:latin typeface="Arial"/>
                  <a:ea typeface="Calibri" panose="020F0502020204030204" pitchFamily="34" charset="0"/>
                  <a:cs typeface="Arial" panose="020B0604020202020204" pitchFamily="34" charset="0"/>
                </a:rPr>
                <a:t>: Hvis du sletter billedet, og sætter et ny ind, kan billedet lægge sig foran tekst og grafikken, hvis dette sker, skal du vælge billedet, højreklik og vælg </a:t>
              </a:r>
              <a:r>
                <a:rPr lang="da-DK" altLang="da-DK" sz="900" b="1" noProof="1">
                  <a:solidFill>
                    <a:prstClr val="white">
                      <a:lumMod val="50000"/>
                    </a:prstClr>
                  </a:solidFill>
                  <a:latin typeface="Arial"/>
                  <a:ea typeface="Calibri" panose="020F0502020204030204" pitchFamily="34" charset="0"/>
                  <a:cs typeface="Arial" panose="020B0604020202020204" pitchFamily="34" charset="0"/>
                </a:rPr>
                <a:t>Placer bagest</a:t>
              </a: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p:txBody>
        </p:sp>
        <p:pic>
          <p:nvPicPr>
            <p:cNvPr id="43" name="Billede 7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309315" y="3028176"/>
              <a:ext cx="373507" cy="32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9" name="Gruppe 78"/>
            <p:cNvGrpSpPr>
              <a:grpSpLocks/>
            </p:cNvGrpSpPr>
            <p:nvPr/>
          </p:nvGrpSpPr>
          <p:grpSpPr bwMode="auto">
            <a:xfrm>
              <a:off x="9305577" y="3846855"/>
              <a:ext cx="330145" cy="379412"/>
              <a:chOff x="1018031" y="5509431"/>
              <a:chExt cx="373412" cy="429121"/>
            </a:xfrm>
          </p:grpSpPr>
          <p:pic>
            <p:nvPicPr>
              <p:cNvPr id="50" name="Billede 7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18031" y="5511796"/>
                <a:ext cx="373412" cy="42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Rounded Rectangle 25"/>
              <p:cNvSpPr/>
              <p:nvPr/>
            </p:nvSpPr>
            <p:spPr bwMode="auto">
              <a:xfrm>
                <a:off x="1023417" y="5509431"/>
                <a:ext cx="210080" cy="17236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sz="2000" noProof="1">
                  <a:solidFill>
                    <a:prstClr val="white"/>
                  </a:solidFill>
                </a:endParaRPr>
              </a:p>
            </p:txBody>
          </p:sp>
        </p:grpSp>
      </p:grpSp>
      <p:sp>
        <p:nvSpPr>
          <p:cNvPr id="52" name="AutoShape 4"/>
          <p:cNvSpPr>
            <a:spLocks/>
          </p:cNvSpPr>
          <p:nvPr userDrawn="1"/>
        </p:nvSpPr>
        <p:spPr bwMode="gray">
          <a:xfrm>
            <a:off x="12188825" y="16587"/>
            <a:ext cx="1754459" cy="1313180"/>
          </a:xfrm>
          <a:prstGeom prst="rect">
            <a:avLst/>
          </a:prstGeom>
          <a:noFill/>
          <a:ln w="12700" algn="ctr">
            <a:noFill/>
            <a:miter lim="800000"/>
            <a:headEnd/>
            <a:tailEnd/>
          </a:ln>
          <a:effectLst/>
        </p:spPr>
        <p:txBody>
          <a:bodyPr wrap="square" lIns="144000" tIns="0" rIns="0" bIns="0">
            <a:spAutoFit/>
          </a:bodyPr>
          <a:lstStyle/>
          <a:p>
            <a:pPr>
              <a:spcAft>
                <a:spcPts val="600"/>
              </a:spcAft>
              <a:buFont typeface="+mj-lt"/>
              <a:buNone/>
              <a:defRPr/>
            </a:pPr>
            <a:r>
              <a:rPr lang="da-DK" sz="900" b="1" noProof="1">
                <a:solidFill>
                  <a:prstClr val="white">
                    <a:lumMod val="50000"/>
                  </a:prstClr>
                </a:solidFill>
                <a:cs typeface="Arial" charset="0"/>
              </a:rPr>
              <a:t>Gitter- og hjælpelinjer</a:t>
            </a:r>
          </a:p>
          <a:p>
            <a:pPr>
              <a:spcAft>
                <a:spcPts val="240"/>
              </a:spcAft>
              <a:buFont typeface="+mj-lt"/>
              <a:buNone/>
              <a:defRPr/>
            </a:pPr>
            <a:r>
              <a:rPr lang="da-DK" sz="900" noProof="1">
                <a:solidFill>
                  <a:prstClr val="white">
                    <a:lumMod val="50000"/>
                  </a:prstClr>
                </a:solidFill>
                <a:cs typeface="Arial" charset="0"/>
              </a:rPr>
              <a:t>For at se gitter- og hjælpelinjer</a:t>
            </a:r>
          </a:p>
          <a:p>
            <a:pPr>
              <a:spcAft>
                <a:spcPts val="240"/>
              </a:spcAft>
              <a:buFont typeface="+mj-lt"/>
              <a:buNone/>
              <a:defRPr/>
            </a:pPr>
            <a:r>
              <a:rPr lang="da-DK" sz="900" b="1" noProof="1">
                <a:solidFill>
                  <a:prstClr val="white">
                    <a:lumMod val="50000"/>
                  </a:prstClr>
                </a:solidFill>
                <a:cs typeface="Arial" charset="0"/>
              </a:rPr>
              <a:t>1.</a:t>
            </a:r>
            <a:r>
              <a:rPr lang="da-DK" sz="900" noProof="1">
                <a:solidFill>
                  <a:prstClr val="white">
                    <a:lumMod val="50000"/>
                  </a:prstClr>
                </a:solidFill>
                <a:cs typeface="Arial" charset="0"/>
              </a:rPr>
              <a:t> Klik på </a:t>
            </a:r>
            <a:r>
              <a:rPr lang="da-DK" sz="900" b="1" noProof="1">
                <a:solidFill>
                  <a:prstClr val="white">
                    <a:lumMod val="50000"/>
                  </a:prstClr>
                </a:solidFill>
                <a:cs typeface="Arial" charset="0"/>
              </a:rPr>
              <a:t>Vis</a:t>
            </a:r>
            <a:endParaRPr lang="da-DK" sz="900" noProof="1">
              <a:solidFill>
                <a:prstClr val="white">
                  <a:lumMod val="50000"/>
                </a:prstClr>
              </a:solidFill>
              <a:cs typeface="Arial" charset="0"/>
            </a:endParaRPr>
          </a:p>
          <a:p>
            <a:pPr>
              <a:spcAft>
                <a:spcPts val="240"/>
              </a:spcAft>
              <a:buFont typeface="+mj-lt"/>
              <a:buNone/>
              <a:defRPr/>
            </a:pPr>
            <a:r>
              <a:rPr lang="da-DK" sz="900" b="1" noProof="1">
                <a:solidFill>
                  <a:prstClr val="white">
                    <a:lumMod val="50000"/>
                  </a:prstClr>
                </a:solidFill>
                <a:cs typeface="Arial" charset="0"/>
              </a:rPr>
              <a:t>2. </a:t>
            </a:r>
            <a:r>
              <a:rPr lang="da-DK" sz="900" noProof="1">
                <a:solidFill>
                  <a:prstClr val="white">
                    <a:lumMod val="50000"/>
                  </a:prstClr>
                </a:solidFill>
                <a:cs typeface="Arial" charset="0"/>
              </a:rPr>
              <a:t>Vælg </a:t>
            </a:r>
            <a:r>
              <a:rPr lang="da-DK" sz="900" b="1" noProof="1">
                <a:solidFill>
                  <a:prstClr val="white">
                    <a:lumMod val="50000"/>
                  </a:prstClr>
                </a:solidFill>
                <a:cs typeface="Arial" charset="0"/>
              </a:rPr>
              <a:t>Gitterlinjer</a:t>
            </a:r>
            <a:endParaRPr lang="da-DK" sz="900" noProof="1">
              <a:solidFill>
                <a:prstClr val="white">
                  <a:lumMod val="50000"/>
                </a:prstClr>
              </a:solidFill>
              <a:cs typeface="Arial" charset="0"/>
            </a:endParaRPr>
          </a:p>
          <a:p>
            <a:pPr>
              <a:spcAft>
                <a:spcPts val="240"/>
              </a:spcAft>
              <a:buFont typeface="+mj-lt"/>
              <a:buNone/>
              <a:defRPr/>
            </a:pPr>
            <a:r>
              <a:rPr lang="da-DK" sz="900" noProof="1">
                <a:solidFill>
                  <a:prstClr val="white">
                    <a:lumMod val="50000"/>
                  </a:prstClr>
                </a:solidFill>
                <a:cs typeface="Arial" charset="0"/>
              </a:rPr>
              <a:t>og/eller </a:t>
            </a:r>
            <a:r>
              <a:rPr lang="da-DK" sz="900" b="1" noProof="1">
                <a:solidFill>
                  <a:prstClr val="white">
                    <a:lumMod val="50000"/>
                  </a:prstClr>
                </a:solidFill>
                <a:cs typeface="Arial" charset="0"/>
              </a:rPr>
              <a:t>Hjælpelinjer</a:t>
            </a:r>
          </a:p>
          <a:p>
            <a:pPr>
              <a:spcAft>
                <a:spcPts val="240"/>
              </a:spcAft>
              <a:buFont typeface="+mj-lt"/>
              <a:buNone/>
              <a:defRPr/>
            </a:pPr>
            <a:endParaRPr lang="da-DK" sz="900" b="1" noProof="1">
              <a:solidFill>
                <a:prstClr val="white">
                  <a:lumMod val="50000"/>
                </a:prstClr>
              </a:solidFill>
              <a:cs typeface="Arial" panose="020B0604020202020204" pitchFamily="34" charset="0"/>
            </a:endParaRPr>
          </a:p>
          <a:p>
            <a:pPr>
              <a:spcAft>
                <a:spcPts val="240"/>
              </a:spcAft>
              <a:buFont typeface="+mj-lt"/>
              <a:buNone/>
              <a:defRPr/>
            </a:pPr>
            <a:r>
              <a:rPr lang="da-DK" sz="900" b="1" noProof="1">
                <a:solidFill>
                  <a:prstClr val="white">
                    <a:lumMod val="50000"/>
                  </a:prstClr>
                </a:solidFill>
                <a:cs typeface="Arial" charset="0"/>
              </a:rPr>
              <a:t>Tip</a:t>
            </a:r>
            <a:r>
              <a:rPr lang="da-DK" sz="900" noProof="1">
                <a:solidFill>
                  <a:prstClr val="white">
                    <a:lumMod val="50000"/>
                  </a:prstClr>
                </a:solidFill>
                <a:cs typeface="Arial" charset="0"/>
              </a:rPr>
              <a:t>: Alt + F9 for hurtig visning af hjælpelinjer</a:t>
            </a:r>
          </a:p>
        </p:txBody>
      </p:sp>
      <p:sp>
        <p:nvSpPr>
          <p:cNvPr id="26" name="Tekstfelt 25"/>
          <p:cNvSpPr txBox="1"/>
          <p:nvPr userDrawn="1"/>
        </p:nvSpPr>
        <p:spPr>
          <a:xfrm>
            <a:off x="-2055600" y="1196588"/>
            <a:ext cx="2054342" cy="138499"/>
          </a:xfrm>
          <a:prstGeom prst="rect">
            <a:avLst/>
          </a:prstGeom>
          <a:noFill/>
        </p:spPr>
        <p:txBody>
          <a:bodyPr wrap="square" lIns="0" tIns="0" rIns="144000" bIns="0" rtlCol="0">
            <a:spAutoFit/>
          </a:bodyPr>
          <a:lstStyle/>
          <a:p>
            <a:pPr algn="r"/>
            <a:r>
              <a:rPr lang="da-DK" sz="900" dirty="0">
                <a:solidFill>
                  <a:prstClr val="white">
                    <a:lumMod val="50000"/>
                  </a:prstClr>
                </a:solidFill>
                <a:cs typeface="Arial" charset="0"/>
              </a:rPr>
              <a:t>Maks tre linjer i stor typografi</a:t>
            </a:r>
          </a:p>
        </p:txBody>
      </p:sp>
      <p:sp>
        <p:nvSpPr>
          <p:cNvPr id="25" name="Pladsholder til sidefod 22" hidden="1">
            <a:extLst>
              <a:ext uri="{FF2B5EF4-FFF2-40B4-BE49-F238E27FC236}">
                <a16:creationId xmlns="" xmlns:a16="http://schemas.microsoft.com/office/drawing/2014/main" id="{87241225-E08A-4E82-BB6B-5BEF03C126C5}"/>
              </a:ext>
            </a:extLst>
          </p:cNvPr>
          <p:cNvSpPr>
            <a:spLocks noGrp="1"/>
          </p:cNvSpPr>
          <p:nvPr>
            <p:ph type="ftr" sz="quarter" idx="15"/>
          </p:nvPr>
        </p:nvSpPr>
        <p:spPr>
          <a:xfrm>
            <a:off x="0" y="6858000"/>
            <a:ext cx="0" cy="0"/>
          </a:xfrm>
        </p:spPr>
        <p:txBody>
          <a:bodyPr/>
          <a:lstStyle>
            <a:lvl1pPr>
              <a:defRPr sz="100">
                <a:noFill/>
              </a:defRPr>
            </a:lvl1pPr>
          </a:lstStyle>
          <a:p>
            <a:r>
              <a:rPr lang="da-DK"/>
              <a:t>/ Ministeriet for Fødevarer, Landbrug og Fiskeri - Landbrugsstyrelsen / Titel på præsentation</a:t>
            </a:r>
            <a:endParaRPr lang="da-DK" dirty="0"/>
          </a:p>
        </p:txBody>
      </p:sp>
      <p:sp>
        <p:nvSpPr>
          <p:cNvPr id="27" name="Pladsholder til slidenummer 23" hidden="1">
            <a:extLst>
              <a:ext uri="{FF2B5EF4-FFF2-40B4-BE49-F238E27FC236}">
                <a16:creationId xmlns="" xmlns:a16="http://schemas.microsoft.com/office/drawing/2014/main" id="{8FFF6392-DAD1-4FC3-8BDC-AC2FA8DF6290}"/>
              </a:ext>
            </a:extLst>
          </p:cNvPr>
          <p:cNvSpPr>
            <a:spLocks noGrp="1"/>
          </p:cNvSpPr>
          <p:nvPr>
            <p:ph type="sldNum" sz="quarter" idx="16"/>
          </p:nvPr>
        </p:nvSpPr>
        <p:spPr>
          <a:xfrm>
            <a:off x="0" y="6858000"/>
            <a:ext cx="0" cy="0"/>
          </a:xfrm>
        </p:spPr>
        <p:txBody>
          <a:bodyPr/>
          <a:lstStyle>
            <a:lvl1pPr>
              <a:defRPr sz="100">
                <a:noFill/>
              </a:defRPr>
            </a:lvl1pPr>
          </a:lstStyle>
          <a:p>
            <a:fld id="{667EC89C-17A0-4E64-A6D2-B825673CEEDF}" type="slidenum">
              <a:rPr lang="da-DK" smtClean="0"/>
              <a:pPr/>
              <a:t>‹nr.›</a:t>
            </a:fld>
            <a:endParaRPr lang="da-DK" dirty="0"/>
          </a:p>
        </p:txBody>
      </p:sp>
      <p:pic>
        <p:nvPicPr>
          <p:cNvPr id="23" name="Billede 25">
            <a:extLst>
              <a:ext uri="{FF2B5EF4-FFF2-40B4-BE49-F238E27FC236}">
                <a16:creationId xmlns="" xmlns:a16="http://schemas.microsoft.com/office/drawing/2014/main" id="{9DBB6DF3-243E-437C-AEC3-268C98AF1BF5}"/>
              </a:ext>
            </a:extLst>
          </p:cNvPr>
          <p:cNvPicPr>
            <a:picLocks noChangeAspect="1"/>
          </p:cNvPicPr>
          <p:nvPr userDrawn="1"/>
        </p:nvPicPr>
        <p:blipFill>
          <a:blip r:embed="rId6"/>
          <a:stretch>
            <a:fillRect/>
          </a:stretch>
        </p:blipFill>
        <p:spPr>
          <a:xfrm>
            <a:off x="-1715406" y="5778964"/>
            <a:ext cx="1567602" cy="1073383"/>
          </a:xfrm>
          <a:prstGeom prst="rect">
            <a:avLst/>
          </a:prstGeom>
        </p:spPr>
      </p:pic>
      <p:pic>
        <p:nvPicPr>
          <p:cNvPr id="24" name="Picture 23">
            <a:extLst>
              <a:ext uri="{FF2B5EF4-FFF2-40B4-BE49-F238E27FC236}">
                <a16:creationId xmlns="" xmlns:a16="http://schemas.microsoft.com/office/drawing/2014/main" id="{F486F434-0ED5-46D6-B947-68E70F33C280}"/>
              </a:ext>
            </a:extLst>
          </p:cNvPr>
          <p:cNvPicPr>
            <a:picLocks noChangeAspect="1"/>
          </p:cNvPicPr>
          <p:nvPr userDrawn="1"/>
        </p:nvPicPr>
        <p:blipFill>
          <a:blip r:embed="rId7"/>
          <a:stretch>
            <a:fillRect/>
          </a:stretch>
        </p:blipFill>
        <p:spPr>
          <a:xfrm>
            <a:off x="-1715405" y="6004143"/>
            <a:ext cx="1567602" cy="984609"/>
          </a:xfrm>
          <a:prstGeom prst="rect">
            <a:avLst/>
          </a:prstGeom>
        </p:spPr>
      </p:pic>
      <p:sp>
        <p:nvSpPr>
          <p:cNvPr id="33" name="Rectangle 6">
            <a:extLst>
              <a:ext uri="{FF2B5EF4-FFF2-40B4-BE49-F238E27FC236}">
                <a16:creationId xmlns="" xmlns:a16="http://schemas.microsoft.com/office/drawing/2014/main" id="{61E2ADAC-0DCD-405A-A175-FB07874A4754}"/>
              </a:ext>
            </a:extLst>
          </p:cNvPr>
          <p:cNvSpPr/>
          <p:nvPr userDrawn="1"/>
        </p:nvSpPr>
        <p:spPr>
          <a:xfrm>
            <a:off x="-1399200" y="6006008"/>
            <a:ext cx="463846" cy="951384"/>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a-DK" dirty="0">
              <a:solidFill>
                <a:prstClr val="white"/>
              </a:solidFill>
            </a:endParaRPr>
          </a:p>
        </p:txBody>
      </p:sp>
    </p:spTree>
    <p:extLst>
      <p:ext uri="{BB962C8B-B14F-4D97-AF65-F5344CB8AC3E}">
        <p14:creationId xmlns:p14="http://schemas.microsoft.com/office/powerpoint/2010/main" val="48349774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eldias til lyst billede">
    <p:spTree>
      <p:nvGrpSpPr>
        <p:cNvPr id="1" name=""/>
        <p:cNvGrpSpPr/>
        <p:nvPr/>
      </p:nvGrpSpPr>
      <p:grpSpPr>
        <a:xfrm>
          <a:off x="0" y="0"/>
          <a:ext cx="0" cy="0"/>
          <a:chOff x="0" y="0"/>
          <a:chExt cx="0" cy="0"/>
        </a:xfrm>
      </p:grpSpPr>
      <p:sp>
        <p:nvSpPr>
          <p:cNvPr id="13" name="Pladsholder til billede 0"/>
          <p:cNvSpPr>
            <a:spLocks noGrp="1"/>
          </p:cNvSpPr>
          <p:nvPr>
            <p:ph type="pic" sz="quarter" idx="17" hasCustomPrompt="1"/>
          </p:nvPr>
        </p:nvSpPr>
        <p:spPr>
          <a:xfrm>
            <a:off x="0" y="0"/>
            <a:ext cx="12188825" cy="6858000"/>
          </a:xfrm>
          <a:solidFill>
            <a:schemeClr val="bg1">
              <a:lumMod val="85000"/>
            </a:schemeClr>
          </a:solidFill>
        </p:spPr>
        <p:txBody>
          <a:bodyPr lIns="108000" tIns="180000" anchor="t" anchorCtr="0"/>
          <a:lstStyle>
            <a:lvl1pPr marL="0" indent="0" algn="l">
              <a:buFontTx/>
              <a:buNone/>
              <a:defRPr sz="1200" b="0" baseline="0">
                <a:solidFill>
                  <a:schemeClr val="tx1">
                    <a:lumMod val="50000"/>
                    <a:lumOff val="50000"/>
                  </a:schemeClr>
                </a:solidFill>
              </a:defRPr>
            </a:lvl1pPr>
          </a:lstStyle>
          <a:p>
            <a:r>
              <a:rPr lang="da-DK" dirty="0"/>
              <a:t>Klik her og indsæt lyst billede, via fanen Indsæt, Billeder</a:t>
            </a:r>
          </a:p>
        </p:txBody>
      </p:sp>
      <p:sp>
        <p:nvSpPr>
          <p:cNvPr id="11" name="Pladsholder til tekst 1"/>
          <p:cNvSpPr>
            <a:spLocks noGrp="1"/>
          </p:cNvSpPr>
          <p:nvPr>
            <p:ph type="body" sz="quarter" idx="10"/>
          </p:nvPr>
        </p:nvSpPr>
        <p:spPr>
          <a:xfrm>
            <a:off x="651600" y="2348880"/>
            <a:ext cx="8712000" cy="2096840"/>
          </a:xfrm>
        </p:spPr>
        <p:txBody>
          <a:bodyPr anchor="ctr" anchorCtr="0">
            <a:normAutofit/>
          </a:bodyPr>
          <a:lstStyle>
            <a:lvl1pPr algn="r">
              <a:lnSpc>
                <a:spcPct val="100000"/>
              </a:lnSpc>
              <a:defRPr lang="da-DK" sz="6600" b="1" kern="1200" dirty="0" smtClean="0">
                <a:solidFill>
                  <a:schemeClr val="accent1"/>
                </a:solidFill>
                <a:latin typeface="+mj-lt"/>
                <a:ea typeface="+mj-ea"/>
                <a:cs typeface="+mj-cs"/>
              </a:defRPr>
            </a:lvl1pPr>
          </a:lstStyle>
          <a:p>
            <a:pPr lvl="0"/>
            <a:r>
              <a:rPr lang="da-DK" smtClean="0"/>
              <a:t>Klik for at redigere i master</a:t>
            </a:r>
          </a:p>
        </p:txBody>
      </p:sp>
      <p:pic>
        <p:nvPicPr>
          <p:cNvPr id="25" name="Billed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79999" y="1475"/>
            <a:ext cx="1849343" cy="1040990"/>
          </a:xfrm>
          <a:prstGeom prst="rect">
            <a:avLst/>
          </a:prstGeom>
        </p:spPr>
      </p:pic>
      <p:sp>
        <p:nvSpPr>
          <p:cNvPr id="27" name="Pladsholder til tekst 2"/>
          <p:cNvSpPr>
            <a:spLocks noGrp="1"/>
          </p:cNvSpPr>
          <p:nvPr>
            <p:ph type="body" sz="quarter" idx="11" hasCustomPrompt="1"/>
          </p:nvPr>
        </p:nvSpPr>
        <p:spPr>
          <a:xfrm>
            <a:off x="9578152" y="5229200"/>
            <a:ext cx="2250673" cy="544232"/>
          </a:xfrm>
        </p:spPr>
        <p:txBody>
          <a:bodyPr anchor="b" anchorCtr="0"/>
          <a:lstStyle>
            <a:lvl1pPr>
              <a:defRPr lang="da-DK" sz="1200" b="0" kern="1200" baseline="0" dirty="0" smtClean="0">
                <a:solidFill>
                  <a:schemeClr val="accent1"/>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og indsæt Sted/event</a:t>
            </a:r>
          </a:p>
        </p:txBody>
      </p:sp>
      <p:sp>
        <p:nvSpPr>
          <p:cNvPr id="34" name="Pladsholder til tekst 4"/>
          <p:cNvSpPr>
            <a:spLocks noGrp="1"/>
          </p:cNvSpPr>
          <p:nvPr>
            <p:ph type="body" sz="quarter" idx="13" hasCustomPrompt="1"/>
          </p:nvPr>
        </p:nvSpPr>
        <p:spPr>
          <a:xfrm>
            <a:off x="9578152" y="5961288"/>
            <a:ext cx="2250673" cy="199980"/>
          </a:xfrm>
        </p:spPr>
        <p:txBody>
          <a:bodyPr/>
          <a:lstStyle>
            <a:lvl1pPr>
              <a:defRPr lang="da-DK" sz="1200" b="0" kern="1200" baseline="0" dirty="0" smtClean="0">
                <a:solidFill>
                  <a:schemeClr val="accent1"/>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og indsæt Navn</a:t>
            </a:r>
          </a:p>
        </p:txBody>
      </p:sp>
      <p:sp>
        <p:nvSpPr>
          <p:cNvPr id="41" name="Pladsholder til dato 21"/>
          <p:cNvSpPr>
            <a:spLocks noGrp="1"/>
          </p:cNvSpPr>
          <p:nvPr>
            <p:ph type="dt" sz="half" idx="14"/>
          </p:nvPr>
        </p:nvSpPr>
        <p:spPr>
          <a:xfrm>
            <a:off x="9580274" y="5780918"/>
            <a:ext cx="2248825" cy="201600"/>
          </a:xfrm>
        </p:spPr>
        <p:txBody>
          <a:bodyPr lIns="0" tIns="0" rIns="0" bIns="0" anchor="t" anchorCtr="0"/>
          <a:lstStyle>
            <a:lvl1pPr marL="171450" indent="-171450">
              <a:defRPr lang="da-DK" sz="1200" b="0" kern="1200" baseline="0" smtClean="0">
                <a:solidFill>
                  <a:schemeClr val="accent1"/>
                </a:solidFill>
                <a:latin typeface="+mn-lt"/>
                <a:ea typeface="+mn-ea"/>
                <a:cs typeface="+mn-cs"/>
              </a:defRPr>
            </a:lvl1pPr>
          </a:lstStyle>
          <a:p>
            <a:pPr marL="0" indent="0">
              <a:lnSpc>
                <a:spcPct val="93000"/>
              </a:lnSpc>
              <a:buFont typeface="Arial" panose="020B0604020202020204" pitchFamily="34" charset="0"/>
              <a:buChar char="​"/>
            </a:pPr>
            <a:fld id="{FCDCF881-C963-40EF-861F-DE08458A063C}" type="datetime2">
              <a:rPr lang="da-DK">
                <a:solidFill>
                  <a:srgbClr val="007885"/>
                </a:solidFill>
              </a:rPr>
              <a:pPr marL="0" indent="0">
                <a:lnSpc>
                  <a:spcPct val="93000"/>
                </a:lnSpc>
                <a:buFont typeface="Arial" panose="020B0604020202020204" pitchFamily="34" charset="0"/>
                <a:buChar char="​"/>
              </a:pPr>
              <a:t>23. januar 2023</a:t>
            </a:fld>
            <a:endParaRPr lang="en-GB" dirty="0">
              <a:solidFill>
                <a:srgbClr val="007885"/>
              </a:solidFill>
            </a:endParaRPr>
          </a:p>
        </p:txBody>
      </p:sp>
      <p:sp>
        <p:nvSpPr>
          <p:cNvPr id="43" name="Tekstboks 25"/>
          <p:cNvSpPr txBox="1"/>
          <p:nvPr userDrawn="1"/>
        </p:nvSpPr>
        <p:spPr>
          <a:xfrm>
            <a:off x="-1710039" y="4763279"/>
            <a:ext cx="1704602" cy="969496"/>
          </a:xfrm>
          <a:prstGeom prst="rect">
            <a:avLst/>
          </a:prstGeom>
          <a:noFill/>
        </p:spPr>
        <p:txBody>
          <a:bodyPr wrap="square" lIns="0" tIns="0" rIns="144000" bIns="0" rtlCol="0" anchor="b" anchorCtr="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a-DK" sz="900" b="1" dirty="0">
                <a:solidFill>
                  <a:prstClr val="white">
                    <a:lumMod val="50000"/>
                  </a:prstClr>
                </a:solidFill>
                <a:cs typeface="Arial" charset="0"/>
              </a:rPr>
              <a:t>Tips:</a:t>
            </a:r>
          </a:p>
          <a:p>
            <a:pPr algn="r"/>
            <a:r>
              <a:rPr lang="da-DK" sz="900" dirty="0">
                <a:solidFill>
                  <a:prstClr val="white">
                    <a:lumMod val="50000"/>
                  </a:prstClr>
                </a:solidFill>
                <a:cs typeface="Arial" charset="0"/>
              </a:rPr>
              <a:t>For at fremhæve et naturligt hierarki i overskriften eller differentiere evt. skrift i tekstniveau (overskrift og underoverskrift) bruges de indrammede temafarver</a:t>
            </a:r>
          </a:p>
        </p:txBody>
      </p:sp>
      <p:grpSp>
        <p:nvGrpSpPr>
          <p:cNvPr id="46" name="Gruppe 45"/>
          <p:cNvGrpSpPr/>
          <p:nvPr userDrawn="1"/>
        </p:nvGrpSpPr>
        <p:grpSpPr>
          <a:xfrm>
            <a:off x="12188825" y="1941319"/>
            <a:ext cx="2032000" cy="3185487"/>
            <a:chOff x="9150825" y="2171823"/>
            <a:chExt cx="2032000" cy="3185487"/>
          </a:xfrm>
        </p:grpSpPr>
        <p:sp>
          <p:nvSpPr>
            <p:cNvPr id="47" name="TextBox 12"/>
            <p:cNvSpPr txBox="1">
              <a:spLocks noChangeArrowheads="1"/>
            </p:cNvSpPr>
            <p:nvPr/>
          </p:nvSpPr>
          <p:spPr bwMode="auto">
            <a:xfrm>
              <a:off x="9150825" y="2171823"/>
              <a:ext cx="2032000" cy="318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400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Indsæt billede</a:t>
              </a:r>
            </a:p>
            <a:p>
              <a:pPr eaLnBrk="1" hangingPunct="1">
                <a:spcBef>
                  <a:spcPts val="0"/>
                </a:spcBef>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1. </a:t>
              </a:r>
              <a:r>
                <a:rPr lang="da-DK" sz="900" noProof="1">
                  <a:solidFill>
                    <a:prstClr val="white">
                      <a:lumMod val="50000"/>
                    </a:prstClr>
                  </a:solidFill>
                  <a:latin typeface="Arial"/>
                  <a:ea typeface="Calibri" panose="020F0502020204030204" pitchFamily="34" charset="0"/>
                  <a:cs typeface="Arial" panose="020B0604020202020204" pitchFamily="34" charset="0"/>
                </a:rPr>
                <a:t>Klik på billederammen</a:t>
              </a:r>
            </a:p>
            <a:p>
              <a:pPr eaLnBrk="1" hangingPunct="1">
                <a:spcBef>
                  <a:spcPts val="0"/>
                </a:spcBef>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2. </a:t>
              </a:r>
              <a:r>
                <a:rPr lang="da-DK" sz="900" noProof="1">
                  <a:solidFill>
                    <a:prstClr val="white">
                      <a:lumMod val="50000"/>
                    </a:prstClr>
                  </a:solidFill>
                  <a:latin typeface="Arial"/>
                  <a:ea typeface="Calibri" panose="020F0502020204030204" pitchFamily="34" charset="0"/>
                  <a:cs typeface="Arial" panose="020B0604020202020204" pitchFamily="34" charset="0"/>
                </a:rPr>
                <a:t>Indsæt det ønskede billede via fanen </a:t>
              </a:r>
              <a:r>
                <a:rPr lang="da-DK" sz="900" b="1" noProof="1">
                  <a:solidFill>
                    <a:prstClr val="white">
                      <a:lumMod val="50000"/>
                    </a:prstClr>
                  </a:solidFill>
                  <a:latin typeface="Arial"/>
                  <a:ea typeface="Calibri" panose="020F0502020204030204" pitchFamily="34" charset="0"/>
                  <a:cs typeface="Arial" panose="020B0604020202020204" pitchFamily="34" charset="0"/>
                </a:rPr>
                <a:t>Indsæt, Billeder</a:t>
              </a:r>
            </a:p>
            <a:p>
              <a:pPr eaLnBrk="1" hangingPunct="1">
                <a:spcBef>
                  <a:spcPts val="0"/>
                </a:spcBef>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3. </a:t>
              </a:r>
              <a:r>
                <a:rPr lang="da-DK" sz="900" noProof="1">
                  <a:solidFill>
                    <a:prstClr val="white">
                      <a:lumMod val="50000"/>
                    </a:prstClr>
                  </a:solidFill>
                  <a:latin typeface="Arial"/>
                  <a:ea typeface="Calibri" panose="020F0502020204030204" pitchFamily="34" charset="0"/>
                  <a:cs typeface="Arial" panose="020B0604020202020204" pitchFamily="34" charset="0"/>
                </a:rPr>
                <a:t>Klik </a:t>
              </a:r>
              <a:r>
                <a:rPr lang="da-DK" sz="900" b="1" noProof="1">
                  <a:solidFill>
                    <a:prstClr val="white">
                      <a:lumMod val="50000"/>
                    </a:prstClr>
                  </a:solidFill>
                  <a:latin typeface="Arial"/>
                  <a:ea typeface="Calibri" panose="020F0502020204030204" pitchFamily="34" charset="0"/>
                  <a:cs typeface="Arial" panose="020B0604020202020204" pitchFamily="34" charset="0"/>
                </a:rPr>
                <a:t>Beskær</a:t>
              </a:r>
              <a:r>
                <a:rPr lang="da-DK" sz="900" noProof="1">
                  <a:solidFill>
                    <a:prstClr val="white">
                      <a:lumMod val="50000"/>
                    </a:prstClr>
                  </a:solidFill>
                  <a:latin typeface="Arial"/>
                  <a:ea typeface="Calibri" panose="020F0502020204030204" pitchFamily="34" charset="0"/>
                  <a:cs typeface="Arial" panose="020B0604020202020204" pitchFamily="34" charset="0"/>
                </a:rPr>
                <a:t> for at ændre</a:t>
              </a:r>
            </a:p>
            <a:p>
              <a:pPr eaLnBrk="1" hangingPunct="1">
                <a:spcBef>
                  <a:spcPts val="0"/>
                </a:spcBef>
                <a:buFontTx/>
                <a:buNone/>
                <a:defRPr/>
              </a:pPr>
              <a:r>
                <a:rPr lang="da-DK" sz="900" noProof="1">
                  <a:solidFill>
                    <a:prstClr val="white">
                      <a:lumMod val="50000"/>
                    </a:prstClr>
                  </a:solidFill>
                  <a:latin typeface="Arial"/>
                  <a:ea typeface="Calibri" panose="020F0502020204030204" pitchFamily="34" charset="0"/>
                  <a:cs typeface="Arial" panose="020B0604020202020204" pitchFamily="34" charset="0"/>
                </a:rPr>
                <a:t>billedets fokus/størrelse</a:t>
              </a: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r>
                <a:rPr lang="da-DK" altLang="da-DK" sz="900" b="1" noProof="1">
                  <a:solidFill>
                    <a:prstClr val="white">
                      <a:lumMod val="50000"/>
                    </a:prstClr>
                  </a:solidFill>
                  <a:latin typeface="Arial"/>
                  <a:ea typeface="Calibri" panose="020F0502020204030204" pitchFamily="34" charset="0"/>
                  <a:cs typeface="Arial" panose="020B0604020202020204" pitchFamily="34" charset="0"/>
                </a:rPr>
                <a:t>4. </a:t>
              </a:r>
              <a:r>
                <a:rPr lang="da-DK" altLang="da-DK" sz="900" noProof="1">
                  <a:solidFill>
                    <a:prstClr val="white">
                      <a:lumMod val="50000"/>
                    </a:prstClr>
                  </a:solidFill>
                  <a:latin typeface="Arial"/>
                  <a:ea typeface="Calibri" panose="020F0502020204030204" pitchFamily="34" charset="0"/>
                  <a:cs typeface="Arial" panose="020B0604020202020204" pitchFamily="34" charset="0"/>
                </a:rPr>
                <a:t>Ønsker du at skalere billedet, så hold </a:t>
              </a:r>
              <a:r>
                <a:rPr lang="da-DK" altLang="da-DK" sz="900" b="1" noProof="1">
                  <a:solidFill>
                    <a:prstClr val="white">
                      <a:lumMod val="50000"/>
                    </a:prstClr>
                  </a:solidFill>
                  <a:latin typeface="Arial"/>
                  <a:ea typeface="Calibri" panose="020F0502020204030204" pitchFamily="34" charset="0"/>
                  <a:cs typeface="Arial" panose="020B0604020202020204" pitchFamily="34" charset="0"/>
                </a:rPr>
                <a:t>SHIFT-</a:t>
              </a:r>
              <a:r>
                <a:rPr lang="da-DK" altLang="da-DK" sz="900" noProof="1">
                  <a:solidFill>
                    <a:prstClr val="white">
                      <a:lumMod val="50000"/>
                    </a:prstClr>
                  </a:solidFill>
                  <a:latin typeface="Arial"/>
                  <a:ea typeface="Calibri" panose="020F0502020204030204" pitchFamily="34" charset="0"/>
                  <a:cs typeface="Arial" panose="020B0604020202020204" pitchFamily="34" charset="0"/>
                </a:rPr>
                <a:t>knappen nede, mens der trækkes i billedets hjørner</a:t>
              </a: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r>
                <a:rPr lang="da-DK" altLang="da-DK" sz="900" b="1" noProof="1">
                  <a:solidFill>
                    <a:prstClr val="white">
                      <a:lumMod val="50000"/>
                    </a:prstClr>
                  </a:solidFill>
                  <a:latin typeface="Arial"/>
                  <a:ea typeface="Calibri" panose="020F0502020204030204" pitchFamily="34" charset="0"/>
                  <a:cs typeface="Arial" panose="020B0604020202020204" pitchFamily="34" charset="0"/>
                </a:rPr>
                <a:t>Tips</a:t>
              </a:r>
              <a:r>
                <a:rPr lang="da-DK" altLang="da-DK" sz="900" noProof="1">
                  <a:solidFill>
                    <a:prstClr val="white">
                      <a:lumMod val="50000"/>
                    </a:prstClr>
                  </a:solidFill>
                  <a:latin typeface="Arial"/>
                  <a:ea typeface="Calibri" panose="020F0502020204030204" pitchFamily="34" charset="0"/>
                  <a:cs typeface="Arial" panose="020B0604020202020204" pitchFamily="34" charset="0"/>
                </a:rPr>
                <a:t>: Hvis du sletter billedet, og sætter et ny ind, kan billedet lægge sig foran tekst og grafikken, hvis dette sker, skal du vælge billedet, højreklik og vælg </a:t>
              </a:r>
              <a:r>
                <a:rPr lang="da-DK" altLang="da-DK" sz="900" b="1" noProof="1">
                  <a:solidFill>
                    <a:prstClr val="white">
                      <a:lumMod val="50000"/>
                    </a:prstClr>
                  </a:solidFill>
                  <a:latin typeface="Arial"/>
                  <a:ea typeface="Calibri" panose="020F0502020204030204" pitchFamily="34" charset="0"/>
                  <a:cs typeface="Arial" panose="020B0604020202020204" pitchFamily="34" charset="0"/>
                </a:rPr>
                <a:t>Placer bagest</a:t>
              </a: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p:txBody>
        </p:sp>
        <p:pic>
          <p:nvPicPr>
            <p:cNvPr id="48" name="Billede 7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309315" y="3028176"/>
              <a:ext cx="373507" cy="32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9" name="Gruppe 78"/>
            <p:cNvGrpSpPr>
              <a:grpSpLocks/>
            </p:cNvGrpSpPr>
            <p:nvPr/>
          </p:nvGrpSpPr>
          <p:grpSpPr bwMode="auto">
            <a:xfrm>
              <a:off x="9305577" y="3846855"/>
              <a:ext cx="330145" cy="379412"/>
              <a:chOff x="1018031" y="5509431"/>
              <a:chExt cx="373412" cy="429121"/>
            </a:xfrm>
          </p:grpSpPr>
          <p:pic>
            <p:nvPicPr>
              <p:cNvPr id="50" name="Billede 7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18031" y="5511796"/>
                <a:ext cx="373412" cy="42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Rounded Rectangle 25"/>
              <p:cNvSpPr/>
              <p:nvPr/>
            </p:nvSpPr>
            <p:spPr bwMode="auto">
              <a:xfrm>
                <a:off x="1023417" y="5509431"/>
                <a:ext cx="210080" cy="17236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sz="2000" noProof="1">
                  <a:solidFill>
                    <a:prstClr val="white"/>
                  </a:solidFill>
                </a:endParaRPr>
              </a:p>
            </p:txBody>
          </p:sp>
        </p:grpSp>
      </p:grpSp>
      <p:sp>
        <p:nvSpPr>
          <p:cNvPr id="52" name="AutoShape 4"/>
          <p:cNvSpPr>
            <a:spLocks/>
          </p:cNvSpPr>
          <p:nvPr userDrawn="1"/>
        </p:nvSpPr>
        <p:spPr bwMode="gray">
          <a:xfrm>
            <a:off x="12188825" y="16587"/>
            <a:ext cx="1754459" cy="1313180"/>
          </a:xfrm>
          <a:prstGeom prst="rect">
            <a:avLst/>
          </a:prstGeom>
          <a:noFill/>
          <a:ln w="12700" algn="ctr">
            <a:noFill/>
            <a:miter lim="800000"/>
            <a:headEnd/>
            <a:tailEnd/>
          </a:ln>
          <a:effectLst/>
        </p:spPr>
        <p:txBody>
          <a:bodyPr wrap="square" lIns="144000" tIns="0" rIns="0" bIns="0">
            <a:spAutoFit/>
          </a:bodyPr>
          <a:lstStyle/>
          <a:p>
            <a:pPr>
              <a:spcAft>
                <a:spcPts val="600"/>
              </a:spcAft>
              <a:buFont typeface="+mj-lt"/>
              <a:buNone/>
              <a:defRPr/>
            </a:pPr>
            <a:r>
              <a:rPr lang="da-DK" sz="900" b="1" noProof="1">
                <a:solidFill>
                  <a:prstClr val="white">
                    <a:lumMod val="50000"/>
                  </a:prstClr>
                </a:solidFill>
                <a:cs typeface="Arial" charset="0"/>
              </a:rPr>
              <a:t>Gitter- og hjælpelinjer</a:t>
            </a:r>
          </a:p>
          <a:p>
            <a:pPr>
              <a:spcAft>
                <a:spcPts val="240"/>
              </a:spcAft>
              <a:buFont typeface="+mj-lt"/>
              <a:buNone/>
              <a:defRPr/>
            </a:pPr>
            <a:r>
              <a:rPr lang="da-DK" sz="900" noProof="1">
                <a:solidFill>
                  <a:prstClr val="white">
                    <a:lumMod val="50000"/>
                  </a:prstClr>
                </a:solidFill>
                <a:cs typeface="Arial" charset="0"/>
              </a:rPr>
              <a:t>For at se gitter- og hjælpelinjer</a:t>
            </a:r>
          </a:p>
          <a:p>
            <a:pPr>
              <a:spcAft>
                <a:spcPts val="240"/>
              </a:spcAft>
              <a:buFont typeface="+mj-lt"/>
              <a:buNone/>
              <a:defRPr/>
            </a:pPr>
            <a:r>
              <a:rPr lang="da-DK" sz="900" b="1" noProof="1">
                <a:solidFill>
                  <a:prstClr val="white">
                    <a:lumMod val="50000"/>
                  </a:prstClr>
                </a:solidFill>
                <a:cs typeface="Arial" charset="0"/>
              </a:rPr>
              <a:t>1.</a:t>
            </a:r>
            <a:r>
              <a:rPr lang="da-DK" sz="900" noProof="1">
                <a:solidFill>
                  <a:prstClr val="white">
                    <a:lumMod val="50000"/>
                  </a:prstClr>
                </a:solidFill>
                <a:cs typeface="Arial" charset="0"/>
              </a:rPr>
              <a:t> Klik på </a:t>
            </a:r>
            <a:r>
              <a:rPr lang="da-DK" sz="900" b="1" noProof="1">
                <a:solidFill>
                  <a:prstClr val="white">
                    <a:lumMod val="50000"/>
                  </a:prstClr>
                </a:solidFill>
                <a:cs typeface="Arial" charset="0"/>
              </a:rPr>
              <a:t>Vis</a:t>
            </a:r>
            <a:endParaRPr lang="da-DK" sz="900" noProof="1">
              <a:solidFill>
                <a:prstClr val="white">
                  <a:lumMod val="50000"/>
                </a:prstClr>
              </a:solidFill>
              <a:cs typeface="Arial" charset="0"/>
            </a:endParaRPr>
          </a:p>
          <a:p>
            <a:pPr>
              <a:spcAft>
                <a:spcPts val="240"/>
              </a:spcAft>
              <a:buFont typeface="+mj-lt"/>
              <a:buNone/>
              <a:defRPr/>
            </a:pPr>
            <a:r>
              <a:rPr lang="da-DK" sz="900" b="1" noProof="1">
                <a:solidFill>
                  <a:prstClr val="white">
                    <a:lumMod val="50000"/>
                  </a:prstClr>
                </a:solidFill>
                <a:cs typeface="Arial" charset="0"/>
              </a:rPr>
              <a:t>2. </a:t>
            </a:r>
            <a:r>
              <a:rPr lang="da-DK" sz="900" noProof="1">
                <a:solidFill>
                  <a:prstClr val="white">
                    <a:lumMod val="50000"/>
                  </a:prstClr>
                </a:solidFill>
                <a:cs typeface="Arial" charset="0"/>
              </a:rPr>
              <a:t>Vælg </a:t>
            </a:r>
            <a:r>
              <a:rPr lang="da-DK" sz="900" b="1" noProof="1">
                <a:solidFill>
                  <a:prstClr val="white">
                    <a:lumMod val="50000"/>
                  </a:prstClr>
                </a:solidFill>
                <a:cs typeface="Arial" charset="0"/>
              </a:rPr>
              <a:t>Gitterlinjer</a:t>
            </a:r>
            <a:endParaRPr lang="da-DK" sz="900" noProof="1">
              <a:solidFill>
                <a:prstClr val="white">
                  <a:lumMod val="50000"/>
                </a:prstClr>
              </a:solidFill>
              <a:cs typeface="Arial" charset="0"/>
            </a:endParaRPr>
          </a:p>
          <a:p>
            <a:pPr>
              <a:spcAft>
                <a:spcPts val="240"/>
              </a:spcAft>
              <a:buFont typeface="+mj-lt"/>
              <a:buNone/>
              <a:defRPr/>
            </a:pPr>
            <a:r>
              <a:rPr lang="da-DK" sz="900" noProof="1">
                <a:solidFill>
                  <a:prstClr val="white">
                    <a:lumMod val="50000"/>
                  </a:prstClr>
                </a:solidFill>
                <a:cs typeface="Arial" charset="0"/>
              </a:rPr>
              <a:t>og/eller </a:t>
            </a:r>
            <a:r>
              <a:rPr lang="da-DK" sz="900" b="1" noProof="1">
                <a:solidFill>
                  <a:prstClr val="white">
                    <a:lumMod val="50000"/>
                  </a:prstClr>
                </a:solidFill>
                <a:cs typeface="Arial" charset="0"/>
              </a:rPr>
              <a:t>Hjælpelinjer</a:t>
            </a:r>
          </a:p>
          <a:p>
            <a:pPr>
              <a:spcAft>
                <a:spcPts val="240"/>
              </a:spcAft>
              <a:buFont typeface="+mj-lt"/>
              <a:buNone/>
              <a:defRPr/>
            </a:pPr>
            <a:endParaRPr lang="da-DK" sz="900" b="1" noProof="1">
              <a:solidFill>
                <a:prstClr val="white">
                  <a:lumMod val="50000"/>
                </a:prstClr>
              </a:solidFill>
              <a:cs typeface="Arial" panose="020B0604020202020204" pitchFamily="34" charset="0"/>
            </a:endParaRPr>
          </a:p>
          <a:p>
            <a:pPr>
              <a:spcAft>
                <a:spcPts val="240"/>
              </a:spcAft>
              <a:buFont typeface="+mj-lt"/>
              <a:buNone/>
              <a:defRPr/>
            </a:pPr>
            <a:r>
              <a:rPr lang="da-DK" sz="900" b="1" noProof="1">
                <a:solidFill>
                  <a:prstClr val="white">
                    <a:lumMod val="50000"/>
                  </a:prstClr>
                </a:solidFill>
                <a:cs typeface="Arial" charset="0"/>
              </a:rPr>
              <a:t>Tip</a:t>
            </a:r>
            <a:r>
              <a:rPr lang="da-DK" sz="900" noProof="1">
                <a:solidFill>
                  <a:prstClr val="white">
                    <a:lumMod val="50000"/>
                  </a:prstClr>
                </a:solidFill>
                <a:cs typeface="Arial" charset="0"/>
              </a:rPr>
              <a:t>: Alt + F9 for hurtig visning af hjælpelinjer</a:t>
            </a:r>
          </a:p>
        </p:txBody>
      </p:sp>
      <p:sp>
        <p:nvSpPr>
          <p:cNvPr id="28" name="Tekstfelt 27"/>
          <p:cNvSpPr txBox="1"/>
          <p:nvPr userDrawn="1"/>
        </p:nvSpPr>
        <p:spPr>
          <a:xfrm>
            <a:off x="-2055600" y="1196588"/>
            <a:ext cx="2054342" cy="138499"/>
          </a:xfrm>
          <a:prstGeom prst="rect">
            <a:avLst/>
          </a:prstGeom>
          <a:noFill/>
        </p:spPr>
        <p:txBody>
          <a:bodyPr wrap="square" lIns="0" tIns="0" rIns="144000" bIns="0" rtlCol="0">
            <a:spAutoFit/>
          </a:bodyPr>
          <a:lstStyle/>
          <a:p>
            <a:pPr algn="r"/>
            <a:r>
              <a:rPr lang="da-DK" sz="900" dirty="0">
                <a:solidFill>
                  <a:prstClr val="white">
                    <a:lumMod val="50000"/>
                  </a:prstClr>
                </a:solidFill>
                <a:cs typeface="Arial" charset="0"/>
              </a:rPr>
              <a:t>Maks tre linjer i stor typografi</a:t>
            </a:r>
          </a:p>
        </p:txBody>
      </p:sp>
      <p:sp>
        <p:nvSpPr>
          <p:cNvPr id="22" name="Pladsholder til sidefod 22" hidden="1">
            <a:extLst>
              <a:ext uri="{FF2B5EF4-FFF2-40B4-BE49-F238E27FC236}">
                <a16:creationId xmlns="" xmlns:a16="http://schemas.microsoft.com/office/drawing/2014/main" id="{5C90748B-C1B9-41C4-B6CD-1C65312808D9}"/>
              </a:ext>
            </a:extLst>
          </p:cNvPr>
          <p:cNvSpPr>
            <a:spLocks noGrp="1"/>
          </p:cNvSpPr>
          <p:nvPr>
            <p:ph type="ftr" sz="quarter" idx="15"/>
          </p:nvPr>
        </p:nvSpPr>
        <p:spPr>
          <a:xfrm>
            <a:off x="0" y="6858000"/>
            <a:ext cx="0" cy="0"/>
          </a:xfrm>
        </p:spPr>
        <p:txBody>
          <a:bodyPr/>
          <a:lstStyle>
            <a:lvl1pPr>
              <a:defRPr sz="100">
                <a:noFill/>
              </a:defRPr>
            </a:lvl1pPr>
          </a:lstStyle>
          <a:p>
            <a:r>
              <a:rPr lang="da-DK"/>
              <a:t>/ Ministeriet for Fødevarer, Landbrug og Fiskeri - Landbrugsstyrelsen / Titel på præsentation</a:t>
            </a:r>
            <a:endParaRPr lang="da-DK" dirty="0"/>
          </a:p>
        </p:txBody>
      </p:sp>
      <p:sp>
        <p:nvSpPr>
          <p:cNvPr id="29" name="Pladsholder til slidenummer 23" hidden="1">
            <a:extLst>
              <a:ext uri="{FF2B5EF4-FFF2-40B4-BE49-F238E27FC236}">
                <a16:creationId xmlns="" xmlns:a16="http://schemas.microsoft.com/office/drawing/2014/main" id="{174B9E5F-3945-4107-ABB7-B70DC68FDAC3}"/>
              </a:ext>
            </a:extLst>
          </p:cNvPr>
          <p:cNvSpPr>
            <a:spLocks noGrp="1"/>
          </p:cNvSpPr>
          <p:nvPr>
            <p:ph type="sldNum" sz="quarter" idx="16"/>
          </p:nvPr>
        </p:nvSpPr>
        <p:spPr>
          <a:xfrm>
            <a:off x="0" y="6858000"/>
            <a:ext cx="0" cy="0"/>
          </a:xfrm>
        </p:spPr>
        <p:txBody>
          <a:bodyPr/>
          <a:lstStyle>
            <a:lvl1pPr>
              <a:defRPr sz="100">
                <a:noFill/>
              </a:defRPr>
            </a:lvl1pPr>
          </a:lstStyle>
          <a:p>
            <a:fld id="{667EC89C-17A0-4E64-A6D2-B825673CEEDF}" type="slidenum">
              <a:rPr lang="da-DK" smtClean="0"/>
              <a:pPr/>
              <a:t>‹nr.›</a:t>
            </a:fld>
            <a:endParaRPr lang="da-DK" dirty="0"/>
          </a:p>
        </p:txBody>
      </p:sp>
      <p:pic>
        <p:nvPicPr>
          <p:cNvPr id="23" name="Billede 25">
            <a:extLst>
              <a:ext uri="{FF2B5EF4-FFF2-40B4-BE49-F238E27FC236}">
                <a16:creationId xmlns="" xmlns:a16="http://schemas.microsoft.com/office/drawing/2014/main" id="{8786FD83-532B-4112-A35D-201A1C1D9BE3}"/>
              </a:ext>
            </a:extLst>
          </p:cNvPr>
          <p:cNvPicPr>
            <a:picLocks noChangeAspect="1"/>
          </p:cNvPicPr>
          <p:nvPr userDrawn="1"/>
        </p:nvPicPr>
        <p:blipFill>
          <a:blip r:embed="rId5"/>
          <a:stretch>
            <a:fillRect/>
          </a:stretch>
        </p:blipFill>
        <p:spPr>
          <a:xfrm>
            <a:off x="-1715406" y="5778964"/>
            <a:ext cx="1567602" cy="1073383"/>
          </a:xfrm>
          <a:prstGeom prst="rect">
            <a:avLst/>
          </a:prstGeom>
        </p:spPr>
      </p:pic>
      <p:pic>
        <p:nvPicPr>
          <p:cNvPr id="24" name="Picture 23">
            <a:extLst>
              <a:ext uri="{FF2B5EF4-FFF2-40B4-BE49-F238E27FC236}">
                <a16:creationId xmlns="" xmlns:a16="http://schemas.microsoft.com/office/drawing/2014/main" id="{AF440095-BFB6-4C26-B62B-04BDBF8FBAE2}"/>
              </a:ext>
            </a:extLst>
          </p:cNvPr>
          <p:cNvPicPr>
            <a:picLocks noChangeAspect="1"/>
          </p:cNvPicPr>
          <p:nvPr userDrawn="1"/>
        </p:nvPicPr>
        <p:blipFill>
          <a:blip r:embed="rId6"/>
          <a:stretch>
            <a:fillRect/>
          </a:stretch>
        </p:blipFill>
        <p:spPr>
          <a:xfrm>
            <a:off x="-1715405" y="6004143"/>
            <a:ext cx="1567602" cy="984609"/>
          </a:xfrm>
          <a:prstGeom prst="rect">
            <a:avLst/>
          </a:prstGeom>
        </p:spPr>
      </p:pic>
      <p:sp>
        <p:nvSpPr>
          <p:cNvPr id="32" name="Rectangle 6">
            <a:extLst>
              <a:ext uri="{FF2B5EF4-FFF2-40B4-BE49-F238E27FC236}">
                <a16:creationId xmlns="" xmlns:a16="http://schemas.microsoft.com/office/drawing/2014/main" id="{8D4D981F-53E4-4738-9F1F-A9B8A1A0FCCF}"/>
              </a:ext>
            </a:extLst>
          </p:cNvPr>
          <p:cNvSpPr/>
          <p:nvPr userDrawn="1"/>
        </p:nvSpPr>
        <p:spPr>
          <a:xfrm>
            <a:off x="-1399200" y="6006008"/>
            <a:ext cx="463846" cy="951384"/>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a-DK" dirty="0">
              <a:solidFill>
                <a:prstClr val="white"/>
              </a:solidFill>
            </a:endParaRPr>
          </a:p>
        </p:txBody>
      </p:sp>
      <p:sp>
        <p:nvSpPr>
          <p:cNvPr id="30" name="Pladsholder logo">
            <a:extLst>
              <a:ext uri="{FF2B5EF4-FFF2-40B4-BE49-F238E27FC236}">
                <a16:creationId xmlns="" xmlns:a16="http://schemas.microsoft.com/office/drawing/2014/main" id="{68CEB5D6-118D-4869-9A00-DCAD90D9D4AE}"/>
              </a:ext>
            </a:extLst>
          </p:cNvPr>
          <p:cNvSpPr>
            <a:spLocks noGrp="1"/>
          </p:cNvSpPr>
          <p:nvPr>
            <p:ph type="body" sz="quarter" idx="18" hasCustomPrompt="1"/>
          </p:nvPr>
        </p:nvSpPr>
        <p:spPr>
          <a:xfrm>
            <a:off x="8994571" y="340691"/>
            <a:ext cx="2753621" cy="657529"/>
          </a:xfrm>
          <a:blipFill>
            <a:blip r:embed="rId7"/>
            <a:stretch>
              <a:fillRect/>
            </a:stretch>
          </a:blipFill>
        </p:spPr>
        <p:txBody>
          <a:bodyPr/>
          <a:lstStyle>
            <a:lvl1pPr>
              <a:defRPr sz="100" b="0">
                <a:solidFill>
                  <a:schemeClr val="tx1"/>
                </a:solidFill>
              </a:defRPr>
            </a:lvl1pPr>
          </a:lstStyle>
          <a:p>
            <a:pPr lvl="0"/>
            <a:r>
              <a:rPr lang="da-DK" dirty="0"/>
              <a:t>.</a:t>
            </a:r>
          </a:p>
        </p:txBody>
      </p:sp>
    </p:spTree>
    <p:extLst>
      <p:ext uri="{BB962C8B-B14F-4D97-AF65-F5344CB8AC3E}">
        <p14:creationId xmlns:p14="http://schemas.microsoft.com/office/powerpoint/2010/main" val="860752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kst og billede I">
    <p:spTree>
      <p:nvGrpSpPr>
        <p:cNvPr id="1" name=""/>
        <p:cNvGrpSpPr/>
        <p:nvPr/>
      </p:nvGrpSpPr>
      <p:grpSpPr>
        <a:xfrm>
          <a:off x="0" y="0"/>
          <a:ext cx="0" cy="0"/>
          <a:chOff x="0" y="0"/>
          <a:chExt cx="0" cy="0"/>
        </a:xfrm>
      </p:grpSpPr>
      <p:sp>
        <p:nvSpPr>
          <p:cNvPr id="2" name="Titel 1"/>
          <p:cNvSpPr>
            <a:spLocks noGrp="1"/>
          </p:cNvSpPr>
          <p:nvPr>
            <p:ph type="title"/>
          </p:nvPr>
        </p:nvSpPr>
        <p:spPr>
          <a:xfrm>
            <a:off x="651600" y="311972"/>
            <a:ext cx="6981229" cy="468000"/>
          </a:xfrm>
        </p:spPr>
        <p:txBody>
          <a:bodyPr/>
          <a:lstStyle/>
          <a:p>
            <a:r>
              <a:rPr lang="da-DK" smtClean="0"/>
              <a:t>Klik for at redigere i master</a:t>
            </a:r>
            <a:endParaRPr lang="da-DK" dirty="0"/>
          </a:p>
        </p:txBody>
      </p:sp>
      <p:sp>
        <p:nvSpPr>
          <p:cNvPr id="7" name="Pladsholder til tekst 2"/>
          <p:cNvSpPr>
            <a:spLocks noGrp="1"/>
          </p:cNvSpPr>
          <p:nvPr>
            <p:ph type="body" sz="quarter" idx="13"/>
          </p:nvPr>
        </p:nvSpPr>
        <p:spPr>
          <a:xfrm>
            <a:off x="651600" y="1195389"/>
            <a:ext cx="6980895" cy="4886325"/>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8" name="Pladsholder til billede 3"/>
          <p:cNvSpPr>
            <a:spLocks noGrp="1"/>
          </p:cNvSpPr>
          <p:nvPr>
            <p:ph type="pic" sz="quarter" idx="14" hasCustomPrompt="1"/>
          </p:nvPr>
        </p:nvSpPr>
        <p:spPr>
          <a:xfrm>
            <a:off x="8023223" y="0"/>
            <a:ext cx="4165601" cy="6858000"/>
          </a:xfrm>
        </p:spPr>
        <p:txBody>
          <a:bodyPr tIns="612000" anchor="ctr" anchorCtr="0"/>
          <a:lstStyle>
            <a:lvl1pPr marL="0" indent="0" algn="ctr">
              <a:buFontTx/>
              <a:buNone/>
              <a:defRPr sz="1200" b="0" baseline="0">
                <a:solidFill>
                  <a:schemeClr val="tx1">
                    <a:lumMod val="50000"/>
                    <a:lumOff val="50000"/>
                  </a:schemeClr>
                </a:solidFill>
              </a:defRPr>
            </a:lvl1pPr>
          </a:lstStyle>
          <a:p>
            <a:r>
              <a:rPr lang="da-DK" dirty="0"/>
              <a:t>Klik på ikonet og indsæt billede</a:t>
            </a:r>
          </a:p>
        </p:txBody>
      </p:sp>
      <p:sp>
        <p:nvSpPr>
          <p:cNvPr id="3" name="Pladsholder til sidefod 2"/>
          <p:cNvSpPr>
            <a:spLocks noGrp="1"/>
          </p:cNvSpPr>
          <p:nvPr>
            <p:ph type="ftr" sz="quarter" idx="10"/>
          </p:nvPr>
        </p:nvSpPr>
        <p:spPr/>
        <p:txBody>
          <a:bodyPr/>
          <a:lstStyle/>
          <a:p>
            <a:r>
              <a:rPr lang="da-DK"/>
              <a:t>/ Ministeriet for Fødevarer, Landbrug og Fiskeri - Landbrugsstyrelsen / Titel på præsentation</a:t>
            </a:r>
            <a:endParaRPr lang="da-DK" dirty="0"/>
          </a:p>
        </p:txBody>
      </p:sp>
      <p:sp>
        <p:nvSpPr>
          <p:cNvPr id="4" name="Pladsholder til slidenummer 3"/>
          <p:cNvSpPr>
            <a:spLocks noGrp="1"/>
          </p:cNvSpPr>
          <p:nvPr>
            <p:ph type="sldNum" sz="quarter" idx="11"/>
          </p:nvPr>
        </p:nvSpPr>
        <p:spPr/>
        <p:txBody>
          <a:bodyPr/>
          <a:lstStyle/>
          <a:p>
            <a:fld id="{667EC89C-17A0-4E64-A6D2-B825673CEEDF}" type="slidenum">
              <a:rPr lang="da-DK" smtClean="0"/>
              <a:pPr/>
              <a:t>‹nr.›</a:t>
            </a:fld>
            <a:endParaRPr lang="da-DK" dirty="0"/>
          </a:p>
        </p:txBody>
      </p:sp>
      <p:grpSp>
        <p:nvGrpSpPr>
          <p:cNvPr id="21" name="Gruppe 20"/>
          <p:cNvGrpSpPr/>
          <p:nvPr userDrawn="1"/>
        </p:nvGrpSpPr>
        <p:grpSpPr>
          <a:xfrm>
            <a:off x="12188825" y="1941319"/>
            <a:ext cx="2032000" cy="2054444"/>
            <a:chOff x="9150825" y="2171823"/>
            <a:chExt cx="2032000" cy="2054444"/>
          </a:xfrm>
        </p:grpSpPr>
        <p:sp>
          <p:nvSpPr>
            <p:cNvPr id="22" name="TextBox 12"/>
            <p:cNvSpPr txBox="1">
              <a:spLocks noChangeArrowheads="1"/>
            </p:cNvSpPr>
            <p:nvPr/>
          </p:nvSpPr>
          <p:spPr bwMode="auto">
            <a:xfrm>
              <a:off x="9150825" y="2171823"/>
              <a:ext cx="2032000"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400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algn="l" defTabSz="914400" rtl="0" eaLnBrk="1" latinLnBrk="0" hangingPunct="1">
                <a:lnSpc>
                  <a:spcPct val="100000"/>
                </a:lnSpc>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Indsæt billede</a:t>
              </a:r>
            </a:p>
            <a:p>
              <a:pPr marL="0" algn="l" defTabSz="914400" rtl="0" eaLnBrk="1" latinLnBrk="0" hangingPunct="1">
                <a:lnSpc>
                  <a:spcPct val="100000"/>
                </a:lnSpc>
                <a:spcBef>
                  <a:spcPts val="0"/>
                </a:spcBef>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1. </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Klik på billederammen</a:t>
              </a:r>
            </a:p>
            <a:p>
              <a:pPr marL="0" algn="l" defTabSz="914400" rtl="0" eaLnBrk="1" latinLnBrk="0" hangingPunct="1">
                <a:lnSpc>
                  <a:spcPct val="100000"/>
                </a:lnSpc>
                <a:spcBef>
                  <a:spcPts val="0"/>
                </a:spcBef>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2. </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Indsæt det ønskede billede via fanen </a:t>
              </a:r>
              <a:r>
                <a:rPr lang="da-DK" sz="900" b="1" kern="1200" noProof="1">
                  <a:solidFill>
                    <a:schemeClr val="bg1">
                      <a:lumMod val="50000"/>
                    </a:schemeClr>
                  </a:solidFill>
                  <a:latin typeface="+mn-lt"/>
                  <a:ea typeface="Calibri" panose="020F0502020204030204" pitchFamily="34" charset="0"/>
                  <a:cs typeface="Arial" panose="020B0604020202020204" pitchFamily="34" charset="0"/>
                </a:rPr>
                <a:t>Indsæt, Billeder</a:t>
              </a:r>
            </a:p>
            <a:p>
              <a:pPr marL="0" algn="l" defTabSz="914400" rtl="0" eaLnBrk="1" latinLnBrk="0" hangingPunct="1">
                <a:lnSpc>
                  <a:spcPct val="100000"/>
                </a:lnSpc>
                <a:spcBef>
                  <a:spcPts val="0"/>
                </a:spcBef>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3. </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Klik </a:t>
              </a:r>
              <a:r>
                <a:rPr lang="da-DK" sz="900" b="1" kern="1200" noProof="1">
                  <a:solidFill>
                    <a:schemeClr val="bg1">
                      <a:lumMod val="50000"/>
                    </a:schemeClr>
                  </a:solidFill>
                  <a:latin typeface="+mn-lt"/>
                  <a:ea typeface="Calibri" panose="020F0502020204030204" pitchFamily="34" charset="0"/>
                  <a:cs typeface="Arial" panose="020B0604020202020204" pitchFamily="34" charset="0"/>
                </a:rPr>
                <a:t>Beskær</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 for at ændre</a:t>
              </a:r>
            </a:p>
            <a:p>
              <a:pPr marL="0" algn="l" defTabSz="914400" rtl="0" eaLnBrk="1" latinLnBrk="0" hangingPunct="1">
                <a:lnSpc>
                  <a:spcPct val="100000"/>
                </a:lnSpc>
                <a:spcBef>
                  <a:spcPts val="0"/>
                </a:spcBef>
                <a:spcAft>
                  <a:spcPts val="0"/>
                </a:spcAft>
                <a:buFontTx/>
                <a:buNone/>
                <a:defRPr/>
              </a:pPr>
              <a:r>
                <a:rPr lang="da-DK" sz="900" kern="1200" noProof="1">
                  <a:solidFill>
                    <a:schemeClr val="bg1">
                      <a:lumMod val="50000"/>
                    </a:schemeClr>
                  </a:solidFill>
                  <a:latin typeface="+mn-lt"/>
                  <a:ea typeface="Calibri" panose="020F0502020204030204" pitchFamily="34" charset="0"/>
                  <a:cs typeface="Arial" panose="020B0604020202020204" pitchFamily="34" charset="0"/>
                </a:rPr>
                <a:t>billedets fokus/størrelse</a:t>
              </a: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r>
                <a:rPr lang="da-DK" altLang="da-DK" sz="900" b="1" kern="1200" noProof="1">
                  <a:solidFill>
                    <a:schemeClr val="bg1">
                      <a:lumMod val="50000"/>
                    </a:schemeClr>
                  </a:solidFill>
                  <a:latin typeface="+mn-lt"/>
                  <a:ea typeface="Calibri" panose="020F0502020204030204" pitchFamily="34" charset="0"/>
                  <a:cs typeface="Arial" panose="020B0604020202020204" pitchFamily="34" charset="0"/>
                </a:rPr>
                <a:t>4. </a:t>
              </a:r>
              <a:r>
                <a:rPr lang="da-DK" altLang="da-DK" sz="900" kern="1200" noProof="1">
                  <a:solidFill>
                    <a:schemeClr val="bg1">
                      <a:lumMod val="50000"/>
                    </a:schemeClr>
                  </a:solidFill>
                  <a:latin typeface="+mn-lt"/>
                  <a:ea typeface="Calibri" panose="020F0502020204030204" pitchFamily="34" charset="0"/>
                  <a:cs typeface="Arial" panose="020B0604020202020204" pitchFamily="34" charset="0"/>
                </a:rPr>
                <a:t>Ønsker du at skalere billedet, så hold </a:t>
              </a:r>
              <a:r>
                <a:rPr lang="da-DK" altLang="da-DK" sz="900" b="1" kern="1200" noProof="1">
                  <a:solidFill>
                    <a:schemeClr val="bg1">
                      <a:lumMod val="50000"/>
                    </a:schemeClr>
                  </a:solidFill>
                  <a:latin typeface="+mn-lt"/>
                  <a:ea typeface="Calibri" panose="020F0502020204030204" pitchFamily="34" charset="0"/>
                  <a:cs typeface="Arial" panose="020B0604020202020204" pitchFamily="34" charset="0"/>
                </a:rPr>
                <a:t>SHIFT-</a:t>
              </a:r>
              <a:r>
                <a:rPr lang="da-DK" altLang="da-DK" sz="900" b="0" kern="1200" noProof="1">
                  <a:solidFill>
                    <a:schemeClr val="bg1">
                      <a:lumMod val="50000"/>
                    </a:schemeClr>
                  </a:solidFill>
                  <a:latin typeface="+mn-lt"/>
                  <a:ea typeface="Calibri" panose="020F0502020204030204" pitchFamily="34" charset="0"/>
                  <a:cs typeface="Arial" panose="020B0604020202020204" pitchFamily="34" charset="0"/>
                </a:rPr>
                <a:t>knappen</a:t>
              </a:r>
              <a:r>
                <a:rPr lang="da-DK" altLang="da-DK" sz="900" kern="1200" noProof="1">
                  <a:solidFill>
                    <a:schemeClr val="bg1">
                      <a:lumMod val="50000"/>
                    </a:schemeClr>
                  </a:solidFill>
                  <a:latin typeface="+mn-lt"/>
                  <a:ea typeface="Calibri" panose="020F0502020204030204" pitchFamily="34" charset="0"/>
                  <a:cs typeface="Arial" panose="020B0604020202020204" pitchFamily="34" charset="0"/>
                </a:rPr>
                <a:t> nede, mens der trækkes i billedets hjørner</a:t>
              </a:r>
            </a:p>
          </p:txBody>
        </p:sp>
        <p:pic>
          <p:nvPicPr>
            <p:cNvPr id="23" name="Billede 7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09315" y="3028176"/>
              <a:ext cx="373507" cy="32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 name="Gruppe 78"/>
            <p:cNvGrpSpPr>
              <a:grpSpLocks/>
            </p:cNvGrpSpPr>
            <p:nvPr/>
          </p:nvGrpSpPr>
          <p:grpSpPr bwMode="auto">
            <a:xfrm>
              <a:off x="9305577" y="3846855"/>
              <a:ext cx="330145" cy="379412"/>
              <a:chOff x="1018031" y="5509431"/>
              <a:chExt cx="373412" cy="429121"/>
            </a:xfrm>
          </p:grpSpPr>
          <p:pic>
            <p:nvPicPr>
              <p:cNvPr id="25" name="Billede 7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8031" y="5511796"/>
                <a:ext cx="373412" cy="42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ounded Rectangle 25"/>
              <p:cNvSpPr/>
              <p:nvPr/>
            </p:nvSpPr>
            <p:spPr bwMode="auto">
              <a:xfrm>
                <a:off x="1023417" y="5509431"/>
                <a:ext cx="210080" cy="17236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grpSp>
      </p:grpSp>
      <p:grpSp>
        <p:nvGrpSpPr>
          <p:cNvPr id="27" name="Gruppe 26"/>
          <p:cNvGrpSpPr/>
          <p:nvPr userDrawn="1"/>
        </p:nvGrpSpPr>
        <p:grpSpPr>
          <a:xfrm>
            <a:off x="-2405743" y="1204883"/>
            <a:ext cx="2405743" cy="2221782"/>
            <a:chOff x="-2405743" y="1655465"/>
            <a:chExt cx="2405743" cy="2221782"/>
          </a:xfrm>
        </p:grpSpPr>
        <p:pic>
          <p:nvPicPr>
            <p:cNvPr id="28" name="Billede 27"/>
            <p:cNvPicPr>
              <a:picLocks noChangeAspect="1"/>
            </p:cNvPicPr>
            <p:nvPr userDrawn="1"/>
          </p:nvPicPr>
          <p:blipFill>
            <a:blip r:embed="rId4"/>
            <a:stretch>
              <a:fillRect/>
            </a:stretch>
          </p:blipFill>
          <p:spPr>
            <a:xfrm>
              <a:off x="-1060701" y="3676062"/>
              <a:ext cx="920576" cy="201185"/>
            </a:xfrm>
            <a:prstGeom prst="rect">
              <a:avLst/>
            </a:prstGeom>
          </p:spPr>
        </p:pic>
        <p:sp>
          <p:nvSpPr>
            <p:cNvPr id="29" name="Rectangle 5"/>
            <p:cNvSpPr/>
            <p:nvPr userDrawn="1"/>
          </p:nvSpPr>
          <p:spPr bwMode="auto">
            <a:xfrm>
              <a:off x="-2405743" y="1655465"/>
              <a:ext cx="2405743" cy="1938992"/>
            </a:xfrm>
            <a:prstGeom prst="rect">
              <a:avLst/>
            </a:prstGeom>
          </p:spPr>
          <p:txBody>
            <a:bodyPr wrap="square" lIns="0" tIns="0" rIns="144000" bIns="0">
              <a:spAutoFit/>
            </a:bodyPr>
            <a:lstStyle/>
            <a:p>
              <a:pPr algn="r">
                <a:lnSpc>
                  <a:spcPct val="100000"/>
                </a:lnSpc>
                <a:spcAft>
                  <a:spcPts val="0"/>
                </a:spcAft>
                <a:defRPr/>
              </a:pPr>
              <a:r>
                <a:rPr lang="da-DK" sz="900" b="1" noProof="1">
                  <a:solidFill>
                    <a:schemeClr val="bg1">
                      <a:lumMod val="50000"/>
                    </a:schemeClr>
                  </a:solidFill>
                  <a:latin typeface="+mn-lt"/>
                  <a:ea typeface="Calibri" panose="020F0502020204030204" pitchFamily="34" charset="0"/>
                  <a:cs typeface="Arial" panose="020B0604020202020204" pitchFamily="34" charset="0"/>
                </a:rPr>
                <a:t>Tekst-typografier</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Brug </a:t>
              </a:r>
              <a:r>
                <a:rPr lang="da-DK" sz="900" b="1" noProof="1">
                  <a:solidFill>
                    <a:schemeClr val="bg1">
                      <a:lumMod val="50000"/>
                    </a:schemeClr>
                  </a:solidFill>
                  <a:ea typeface="Calibri" panose="020F0502020204030204" pitchFamily="34" charset="0"/>
                  <a:cs typeface="Arial" panose="020B0604020202020204" pitchFamily="34" charset="0"/>
                </a:rPr>
                <a:t>TAB</a:t>
              </a:r>
              <a:r>
                <a:rPr lang="da-DK" sz="900" noProof="1">
                  <a:solidFill>
                    <a:schemeClr val="bg1">
                      <a:lumMod val="50000"/>
                    </a:schemeClr>
                  </a:solidFill>
                  <a:ea typeface="Calibri" panose="020F0502020204030204" pitchFamily="34" charset="0"/>
                  <a:cs typeface="Arial" panose="020B0604020202020204" pitchFamily="34" charset="0"/>
                </a:rPr>
                <a:t> for at gå frem</a:t>
              </a:r>
              <a:r>
                <a:rPr lang="da-DK" sz="900" baseline="0" noProof="1">
                  <a:solidFill>
                    <a:schemeClr val="bg1">
                      <a:lumMod val="50000"/>
                    </a:schemeClr>
                  </a:solidFill>
                  <a:ea typeface="Calibri" panose="020F0502020204030204" pitchFamily="34" charset="0"/>
                  <a:cs typeface="Arial" panose="020B0604020202020204" pitchFamily="34" charset="0"/>
                </a:rPr>
                <a:t> </a:t>
              </a:r>
              <a:r>
                <a:rPr lang="da-DK" sz="900" noProof="1">
                  <a:solidFill>
                    <a:schemeClr val="bg1">
                      <a:lumMod val="50000"/>
                    </a:schemeClr>
                  </a:solidFill>
                  <a:ea typeface="Calibri" panose="020F0502020204030204" pitchFamily="34" charset="0"/>
                  <a:cs typeface="Arial" panose="020B0604020202020204" pitchFamily="34" charset="0"/>
                </a:rPr>
                <a:t>i</a:t>
              </a:r>
              <a:r>
                <a:rPr lang="da-DK" sz="900" noProof="1">
                  <a:solidFill>
                    <a:schemeClr val="bg1">
                      <a:lumMod val="50000"/>
                    </a:schemeClr>
                  </a:solidFill>
                  <a:latin typeface="+mn-lt"/>
                  <a:ea typeface="Calibri" panose="020F0502020204030204" pitchFamily="34" charset="0"/>
                  <a:cs typeface="Arial" panose="020B0604020202020204" pitchFamily="34" charset="0"/>
                </a:rPr>
                <a:t> tekst-niveauer</a:t>
              </a:r>
              <a:endParaRPr lang="da-DK" sz="900"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endParaRPr lang="da-DK" sz="900" noProof="1">
                <a:solidFill>
                  <a:schemeClr val="bg1">
                    <a:lumMod val="50000"/>
                  </a:schemeClr>
                </a:solidFill>
                <a:latin typeface="+mn-lt"/>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1 = Tekst 20 pkt.</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2 = Punkt-liste 20 pkt.</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3 = Punkt-liste 18 pkt.</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4-9 = Punkt-liste 18 pkt.</a:t>
              </a:r>
            </a:p>
            <a:p>
              <a:pPr algn="r">
                <a:lnSpc>
                  <a:spcPct val="100000"/>
                </a:lnSpc>
                <a:spcAft>
                  <a:spcPts val="0"/>
                </a:spcAft>
                <a:defRPr/>
              </a:pPr>
              <a:endParaRPr lang="da-DK" sz="900"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For at gå tilbage i tekst-niveauer,</a:t>
              </a:r>
              <a:r>
                <a:rPr lang="da-DK" sz="900" baseline="0" noProof="1">
                  <a:solidFill>
                    <a:schemeClr val="bg1">
                      <a:lumMod val="50000"/>
                    </a:schemeClr>
                  </a:solidFill>
                  <a:ea typeface="Calibri" panose="020F0502020204030204" pitchFamily="34" charset="0"/>
                  <a:cs typeface="Arial" panose="020B0604020202020204" pitchFamily="34" charset="0"/>
                </a:rPr>
                <a:t> </a:t>
              </a:r>
              <a:r>
                <a:rPr lang="da-DK" sz="900" noProof="1">
                  <a:solidFill>
                    <a:schemeClr val="bg1">
                      <a:lumMod val="50000"/>
                    </a:schemeClr>
                  </a:solidFill>
                  <a:ea typeface="Calibri" panose="020F0502020204030204" pitchFamily="34" charset="0"/>
                  <a:cs typeface="Arial" panose="020B0604020202020204" pitchFamily="34" charset="0"/>
                </a:rPr>
                <a:t>brug </a:t>
              </a:r>
              <a:r>
                <a:rPr lang="da-DK" sz="900" b="1" noProof="1">
                  <a:solidFill>
                    <a:schemeClr val="bg1">
                      <a:lumMod val="50000"/>
                    </a:schemeClr>
                  </a:solidFill>
                  <a:ea typeface="Calibri" panose="020F0502020204030204" pitchFamily="34" charset="0"/>
                  <a:cs typeface="Arial" panose="020B0604020202020204" pitchFamily="34" charset="0"/>
                </a:rPr>
                <a:t>SHIFT + TAB</a:t>
              </a:r>
            </a:p>
            <a:p>
              <a:pPr algn="r">
                <a:lnSpc>
                  <a:spcPct val="100000"/>
                </a:lnSpc>
                <a:spcAft>
                  <a:spcPts val="0"/>
                </a:spcAft>
                <a:defRPr/>
              </a:pPr>
              <a:endParaRPr lang="da-DK" sz="900" b="1"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Alternativt kan</a:t>
              </a:r>
            </a:p>
            <a:p>
              <a:pPr algn="r">
                <a:lnSpc>
                  <a:spcPct val="100000"/>
                </a:lnSpc>
                <a:spcAft>
                  <a:spcPts val="0"/>
                </a:spcAft>
                <a:defRPr/>
              </a:pPr>
              <a:r>
                <a:rPr lang="da-DK" sz="900" b="1" noProof="1">
                  <a:solidFill>
                    <a:schemeClr val="bg1">
                      <a:lumMod val="50000"/>
                    </a:schemeClr>
                  </a:solidFill>
                  <a:ea typeface="Calibri" panose="020F0502020204030204" pitchFamily="34" charset="0"/>
                  <a:cs typeface="Arial" panose="020B0604020202020204" pitchFamily="34" charset="0"/>
                </a:rPr>
                <a:t>Forøg</a:t>
              </a:r>
              <a:r>
                <a:rPr lang="da-DK" sz="900" noProof="1">
                  <a:solidFill>
                    <a:schemeClr val="bg1">
                      <a:lumMod val="50000"/>
                    </a:schemeClr>
                  </a:solidFill>
                  <a:ea typeface="Calibri" panose="020F0502020204030204" pitchFamily="34" charset="0"/>
                  <a:cs typeface="Arial" panose="020B0604020202020204" pitchFamily="34" charset="0"/>
                </a:rPr>
                <a:t> og </a:t>
              </a:r>
              <a:r>
                <a:rPr lang="da-DK" sz="900" b="1" noProof="1">
                  <a:solidFill>
                    <a:schemeClr val="bg1">
                      <a:lumMod val="50000"/>
                    </a:schemeClr>
                  </a:solidFill>
                  <a:ea typeface="Calibri" panose="020F0502020204030204" pitchFamily="34" charset="0"/>
                  <a:cs typeface="Arial" panose="020B0604020202020204" pitchFamily="34" charset="0"/>
                </a:rPr>
                <a:t>Formindsk</a:t>
              </a:r>
              <a:r>
                <a:rPr lang="da-DK" sz="900" noProof="1">
                  <a:solidFill>
                    <a:schemeClr val="bg1">
                      <a:lumMod val="50000"/>
                    </a:schemeClr>
                  </a:solidFill>
                  <a:ea typeface="Calibri" panose="020F0502020204030204" pitchFamily="34" charset="0"/>
                  <a:cs typeface="Arial" panose="020B0604020202020204" pitchFamily="34" charset="0"/>
                </a:rPr>
                <a:t> </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listeniveau bruges</a:t>
              </a:r>
              <a:endParaRPr lang="da-DK" sz="900" noProof="1">
                <a:solidFill>
                  <a:schemeClr val="bg1">
                    <a:lumMod val="50000"/>
                  </a:schemeClr>
                </a:solidFill>
                <a:latin typeface="+mn-lt"/>
                <a:ea typeface="Calibri" panose="020F0502020204030204" pitchFamily="34" charset="0"/>
                <a:cs typeface="Arial" panose="020B0604020202020204" pitchFamily="34" charset="0"/>
              </a:endParaRPr>
            </a:p>
          </p:txBody>
        </p:sp>
      </p:grpSp>
      <p:pic>
        <p:nvPicPr>
          <p:cNvPr id="18" name="Billede 1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980000" y="0"/>
            <a:ext cx="1835919" cy="1033433"/>
          </a:xfrm>
          <a:prstGeom prst="rect">
            <a:avLst/>
          </a:prstGeom>
        </p:spPr>
      </p:pic>
      <p:sp>
        <p:nvSpPr>
          <p:cNvPr id="5" name="Pladsholder til dato 4" hidden="1"/>
          <p:cNvSpPr>
            <a:spLocks noGrp="1"/>
          </p:cNvSpPr>
          <p:nvPr>
            <p:ph type="dt" sz="half" idx="12"/>
          </p:nvPr>
        </p:nvSpPr>
        <p:spPr/>
        <p:txBody>
          <a:bodyPr/>
          <a:lstStyle/>
          <a:p>
            <a:fld id="{4FC18682-80EB-4189-A900-8D331AAA3BCD}" type="datetime2">
              <a:rPr lang="da-DK" smtClean="0"/>
              <a:t>23. januar 2023</a:t>
            </a:fld>
            <a:endParaRPr lang="da-DK" dirty="0"/>
          </a:p>
        </p:txBody>
      </p:sp>
    </p:spTree>
    <p:extLst>
      <p:ext uri="{BB962C8B-B14F-4D97-AF65-F5344CB8AC3E}">
        <p14:creationId xmlns:p14="http://schemas.microsoft.com/office/powerpoint/2010/main" val="425615854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Citat med billede">
    <p:spTree>
      <p:nvGrpSpPr>
        <p:cNvPr id="1" name=""/>
        <p:cNvGrpSpPr/>
        <p:nvPr/>
      </p:nvGrpSpPr>
      <p:grpSpPr>
        <a:xfrm>
          <a:off x="0" y="0"/>
          <a:ext cx="0" cy="0"/>
          <a:chOff x="0" y="0"/>
          <a:chExt cx="0" cy="0"/>
        </a:xfrm>
      </p:grpSpPr>
      <p:sp>
        <p:nvSpPr>
          <p:cNvPr id="13" name="Pladsholder til billede 6"/>
          <p:cNvSpPr>
            <a:spLocks noGrp="1"/>
          </p:cNvSpPr>
          <p:nvPr>
            <p:ph type="pic" sz="quarter" idx="17" hasCustomPrompt="1"/>
          </p:nvPr>
        </p:nvSpPr>
        <p:spPr>
          <a:xfrm>
            <a:off x="0" y="0"/>
            <a:ext cx="12188825" cy="6858000"/>
          </a:xfrm>
          <a:solidFill>
            <a:schemeClr val="bg1">
              <a:lumMod val="85000"/>
            </a:schemeClr>
          </a:solidFill>
        </p:spPr>
        <p:txBody>
          <a:bodyPr lIns="108000" tIns="180000" anchor="t" anchorCtr="0"/>
          <a:lstStyle>
            <a:lvl1pPr marL="0" indent="0" algn="l">
              <a:buFontTx/>
              <a:buNone/>
              <a:defRPr sz="1200" b="0" baseline="0">
                <a:solidFill>
                  <a:schemeClr val="tx1">
                    <a:lumMod val="50000"/>
                    <a:lumOff val="50000"/>
                  </a:schemeClr>
                </a:solidFill>
              </a:defRPr>
            </a:lvl1pPr>
          </a:lstStyle>
          <a:p>
            <a:r>
              <a:rPr lang="da-DK" dirty="0"/>
              <a:t>Klik her og indsæt lyst billede, via fanen Indsæt, Billeder eller indsæt farvet baggrund.</a:t>
            </a:r>
          </a:p>
        </p:txBody>
      </p:sp>
      <p:sp>
        <p:nvSpPr>
          <p:cNvPr id="11" name="Pladsholder til tekst 11"/>
          <p:cNvSpPr>
            <a:spLocks noGrp="1"/>
          </p:cNvSpPr>
          <p:nvPr>
            <p:ph type="body" sz="quarter" idx="10"/>
          </p:nvPr>
        </p:nvSpPr>
        <p:spPr>
          <a:xfrm>
            <a:off x="651600" y="2348880"/>
            <a:ext cx="8755200" cy="2096840"/>
          </a:xfrm>
        </p:spPr>
        <p:txBody>
          <a:bodyPr anchor="ctr" anchorCtr="0">
            <a:normAutofit/>
          </a:bodyPr>
          <a:lstStyle>
            <a:lvl1pPr algn="r">
              <a:lnSpc>
                <a:spcPct val="100000"/>
              </a:lnSpc>
              <a:defRPr lang="da-DK" sz="6600" b="1" kern="1200" dirty="0" smtClean="0">
                <a:solidFill>
                  <a:schemeClr val="bg1"/>
                </a:solidFill>
                <a:latin typeface="+mj-lt"/>
                <a:ea typeface="+mj-ea"/>
                <a:cs typeface="+mj-cs"/>
              </a:defRPr>
            </a:lvl1pPr>
          </a:lstStyle>
          <a:p>
            <a:pPr lvl="0"/>
            <a:r>
              <a:rPr lang="da-DK" smtClean="0"/>
              <a:t>Klik for at redigere i master</a:t>
            </a:r>
          </a:p>
        </p:txBody>
      </p:sp>
      <p:sp>
        <p:nvSpPr>
          <p:cNvPr id="18" name="Pladsholder til tekst 2"/>
          <p:cNvSpPr>
            <a:spLocks noGrp="1"/>
          </p:cNvSpPr>
          <p:nvPr>
            <p:ph type="body" sz="quarter" idx="13" hasCustomPrompt="1"/>
          </p:nvPr>
        </p:nvSpPr>
        <p:spPr>
          <a:xfrm>
            <a:off x="9579600" y="5026816"/>
            <a:ext cx="2250000" cy="576000"/>
          </a:xfrm>
        </p:spPr>
        <p:txBody>
          <a:bodyPr/>
          <a:lstStyle>
            <a:lvl1pPr>
              <a:defRPr lang="da-DK" sz="1700" b="0" kern="1200" baseline="0" dirty="0" smtClean="0">
                <a:solidFill>
                  <a:schemeClr val="bg1"/>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og indsæt Navn</a:t>
            </a:r>
          </a:p>
        </p:txBody>
      </p:sp>
      <p:sp>
        <p:nvSpPr>
          <p:cNvPr id="5" name="Pladsholder til sidefod 4"/>
          <p:cNvSpPr>
            <a:spLocks noGrp="1"/>
          </p:cNvSpPr>
          <p:nvPr>
            <p:ph type="ftr" sz="quarter" idx="19"/>
          </p:nvPr>
        </p:nvSpPr>
        <p:spPr/>
        <p:txBody>
          <a:bodyPr/>
          <a:lstStyle>
            <a:lvl1pPr>
              <a:defRPr>
                <a:solidFill>
                  <a:schemeClr val="bg1"/>
                </a:solidFill>
              </a:defRPr>
            </a:lvl1pPr>
          </a:lstStyle>
          <a:p>
            <a:r>
              <a:rPr lang="da-DK">
                <a:solidFill>
                  <a:prstClr val="white"/>
                </a:solidFill>
              </a:rPr>
              <a:t>/ Ministeriet for Fødevarer, Landbrug og Fiskeri - Landbrugsstyrelsen / Titel på præsentation</a:t>
            </a:r>
            <a:endParaRPr lang="da-DK" dirty="0">
              <a:solidFill>
                <a:prstClr val="white"/>
              </a:solidFill>
            </a:endParaRPr>
          </a:p>
        </p:txBody>
      </p:sp>
      <p:sp>
        <p:nvSpPr>
          <p:cNvPr id="6" name="Pladsholder til slidenummer 5"/>
          <p:cNvSpPr>
            <a:spLocks noGrp="1"/>
          </p:cNvSpPr>
          <p:nvPr>
            <p:ph type="sldNum" sz="quarter" idx="20"/>
          </p:nvPr>
        </p:nvSpPr>
        <p:spPr/>
        <p:txBody>
          <a:bodyPr/>
          <a:lstStyle>
            <a:lvl1pPr>
              <a:defRPr>
                <a:solidFill>
                  <a:schemeClr val="bg1"/>
                </a:solidFill>
              </a:defRPr>
            </a:lvl1pPr>
          </a:lstStyle>
          <a:p>
            <a:fld id="{667EC89C-17A0-4E64-A6D2-B825673CEEDF}" type="slidenum">
              <a:rPr lang="da-DK" smtClean="0">
                <a:solidFill>
                  <a:prstClr val="white"/>
                </a:solidFill>
              </a:rPr>
              <a:pPr/>
              <a:t>‹nr.›</a:t>
            </a:fld>
            <a:endParaRPr lang="da-DK" dirty="0">
              <a:solidFill>
                <a:prstClr val="white"/>
              </a:solidFill>
            </a:endParaRPr>
          </a:p>
        </p:txBody>
      </p:sp>
      <p:grpSp>
        <p:nvGrpSpPr>
          <p:cNvPr id="24" name="Gruppe 23"/>
          <p:cNvGrpSpPr/>
          <p:nvPr userDrawn="1"/>
        </p:nvGrpSpPr>
        <p:grpSpPr>
          <a:xfrm>
            <a:off x="12197923" y="1941320"/>
            <a:ext cx="2708628" cy="3046988"/>
            <a:chOff x="9150825" y="2171823"/>
            <a:chExt cx="2032000" cy="3046988"/>
          </a:xfrm>
        </p:grpSpPr>
        <p:sp>
          <p:nvSpPr>
            <p:cNvPr id="25" name="TextBox 12"/>
            <p:cNvSpPr txBox="1">
              <a:spLocks noChangeArrowheads="1"/>
            </p:cNvSpPr>
            <p:nvPr/>
          </p:nvSpPr>
          <p:spPr bwMode="auto">
            <a:xfrm>
              <a:off x="9150825" y="2171823"/>
              <a:ext cx="20320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400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Indsæt billede</a:t>
              </a:r>
            </a:p>
            <a:p>
              <a:pPr eaLnBrk="1" hangingPunct="1">
                <a:spcBef>
                  <a:spcPts val="0"/>
                </a:spcBef>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1. </a:t>
              </a:r>
              <a:r>
                <a:rPr lang="da-DK" sz="900" noProof="1">
                  <a:solidFill>
                    <a:prstClr val="white">
                      <a:lumMod val="50000"/>
                    </a:prstClr>
                  </a:solidFill>
                  <a:latin typeface="Arial"/>
                  <a:ea typeface="Calibri" panose="020F0502020204030204" pitchFamily="34" charset="0"/>
                  <a:cs typeface="Arial" panose="020B0604020202020204" pitchFamily="34" charset="0"/>
                </a:rPr>
                <a:t>Klik på billederammen</a:t>
              </a:r>
            </a:p>
            <a:p>
              <a:pPr eaLnBrk="1" hangingPunct="1">
                <a:spcBef>
                  <a:spcPts val="0"/>
                </a:spcBef>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2. </a:t>
              </a:r>
              <a:r>
                <a:rPr lang="da-DK" sz="900" noProof="1">
                  <a:solidFill>
                    <a:prstClr val="white">
                      <a:lumMod val="50000"/>
                    </a:prstClr>
                  </a:solidFill>
                  <a:latin typeface="Arial"/>
                  <a:ea typeface="Calibri" panose="020F0502020204030204" pitchFamily="34" charset="0"/>
                  <a:cs typeface="Arial" panose="020B0604020202020204" pitchFamily="34" charset="0"/>
                </a:rPr>
                <a:t>Indsæt det ønskede billede via fanen </a:t>
              </a:r>
              <a:r>
                <a:rPr lang="da-DK" sz="900" b="1" noProof="1">
                  <a:solidFill>
                    <a:prstClr val="white">
                      <a:lumMod val="50000"/>
                    </a:prstClr>
                  </a:solidFill>
                  <a:latin typeface="Arial"/>
                  <a:ea typeface="Calibri" panose="020F0502020204030204" pitchFamily="34" charset="0"/>
                  <a:cs typeface="Arial" panose="020B0604020202020204" pitchFamily="34" charset="0"/>
                </a:rPr>
                <a:t>Indsæt, Billeder</a:t>
              </a:r>
            </a:p>
            <a:p>
              <a:pPr eaLnBrk="1" hangingPunct="1">
                <a:spcBef>
                  <a:spcPts val="0"/>
                </a:spcBef>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3. </a:t>
              </a:r>
              <a:r>
                <a:rPr lang="da-DK" sz="900" noProof="1">
                  <a:solidFill>
                    <a:prstClr val="white">
                      <a:lumMod val="50000"/>
                    </a:prstClr>
                  </a:solidFill>
                  <a:latin typeface="Arial"/>
                  <a:ea typeface="Calibri" panose="020F0502020204030204" pitchFamily="34" charset="0"/>
                  <a:cs typeface="Arial" panose="020B0604020202020204" pitchFamily="34" charset="0"/>
                </a:rPr>
                <a:t>Klik </a:t>
              </a:r>
              <a:r>
                <a:rPr lang="da-DK" sz="900" b="1" noProof="1">
                  <a:solidFill>
                    <a:prstClr val="white">
                      <a:lumMod val="50000"/>
                    </a:prstClr>
                  </a:solidFill>
                  <a:latin typeface="Arial"/>
                  <a:ea typeface="Calibri" panose="020F0502020204030204" pitchFamily="34" charset="0"/>
                  <a:cs typeface="Arial" panose="020B0604020202020204" pitchFamily="34" charset="0"/>
                </a:rPr>
                <a:t>Beskær</a:t>
              </a:r>
              <a:r>
                <a:rPr lang="da-DK" sz="900" noProof="1">
                  <a:solidFill>
                    <a:prstClr val="white">
                      <a:lumMod val="50000"/>
                    </a:prstClr>
                  </a:solidFill>
                  <a:latin typeface="Arial"/>
                  <a:ea typeface="Calibri" panose="020F0502020204030204" pitchFamily="34" charset="0"/>
                  <a:cs typeface="Arial" panose="020B0604020202020204" pitchFamily="34" charset="0"/>
                </a:rPr>
                <a:t> for at ændre</a:t>
              </a:r>
            </a:p>
            <a:p>
              <a:pPr eaLnBrk="1" hangingPunct="1">
                <a:spcBef>
                  <a:spcPts val="0"/>
                </a:spcBef>
                <a:buFontTx/>
                <a:buNone/>
                <a:defRPr/>
              </a:pPr>
              <a:r>
                <a:rPr lang="da-DK" sz="900" noProof="1">
                  <a:solidFill>
                    <a:prstClr val="white">
                      <a:lumMod val="50000"/>
                    </a:prstClr>
                  </a:solidFill>
                  <a:latin typeface="Arial"/>
                  <a:ea typeface="Calibri" panose="020F0502020204030204" pitchFamily="34" charset="0"/>
                  <a:cs typeface="Arial" panose="020B0604020202020204" pitchFamily="34" charset="0"/>
                </a:rPr>
                <a:t>billedets fokus/størrelse</a:t>
              </a: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r>
                <a:rPr lang="da-DK" altLang="da-DK" sz="900" b="1" noProof="1">
                  <a:solidFill>
                    <a:prstClr val="white">
                      <a:lumMod val="50000"/>
                    </a:prstClr>
                  </a:solidFill>
                  <a:latin typeface="Arial"/>
                  <a:ea typeface="Calibri" panose="020F0502020204030204" pitchFamily="34" charset="0"/>
                  <a:cs typeface="Arial" panose="020B0604020202020204" pitchFamily="34" charset="0"/>
                </a:rPr>
                <a:t>4. </a:t>
              </a:r>
              <a:r>
                <a:rPr lang="da-DK" altLang="da-DK" sz="900" noProof="1">
                  <a:solidFill>
                    <a:prstClr val="white">
                      <a:lumMod val="50000"/>
                    </a:prstClr>
                  </a:solidFill>
                  <a:latin typeface="Arial"/>
                  <a:ea typeface="Calibri" panose="020F0502020204030204" pitchFamily="34" charset="0"/>
                  <a:cs typeface="Arial" panose="020B0604020202020204" pitchFamily="34" charset="0"/>
                </a:rPr>
                <a:t>Ønsker du at skalere billedet, så hold </a:t>
              </a:r>
              <a:r>
                <a:rPr lang="da-DK" altLang="da-DK" sz="900" b="1" noProof="1">
                  <a:solidFill>
                    <a:prstClr val="white">
                      <a:lumMod val="50000"/>
                    </a:prstClr>
                  </a:solidFill>
                  <a:latin typeface="Arial"/>
                  <a:ea typeface="Calibri" panose="020F0502020204030204" pitchFamily="34" charset="0"/>
                  <a:cs typeface="Arial" panose="020B0604020202020204" pitchFamily="34" charset="0"/>
                </a:rPr>
                <a:t>SHIFT-</a:t>
              </a:r>
              <a:r>
                <a:rPr lang="da-DK" altLang="da-DK" sz="900" noProof="1">
                  <a:solidFill>
                    <a:prstClr val="white">
                      <a:lumMod val="50000"/>
                    </a:prstClr>
                  </a:solidFill>
                  <a:latin typeface="Arial"/>
                  <a:ea typeface="Calibri" panose="020F0502020204030204" pitchFamily="34" charset="0"/>
                  <a:cs typeface="Arial" panose="020B0604020202020204" pitchFamily="34" charset="0"/>
                </a:rPr>
                <a:t>knappen nede, mens der trækkes i billedets hjørner</a:t>
              </a: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r>
                <a:rPr lang="da-DK" altLang="da-DK" sz="900" b="1" noProof="1">
                  <a:solidFill>
                    <a:prstClr val="white">
                      <a:lumMod val="50000"/>
                    </a:prstClr>
                  </a:solidFill>
                  <a:latin typeface="Arial"/>
                  <a:ea typeface="Calibri" panose="020F0502020204030204" pitchFamily="34" charset="0"/>
                  <a:cs typeface="Arial" panose="020B0604020202020204" pitchFamily="34" charset="0"/>
                </a:rPr>
                <a:t>Tips</a:t>
              </a:r>
              <a:r>
                <a:rPr lang="da-DK" altLang="da-DK" sz="900" noProof="1">
                  <a:solidFill>
                    <a:prstClr val="white">
                      <a:lumMod val="50000"/>
                    </a:prstClr>
                  </a:solidFill>
                  <a:latin typeface="Arial"/>
                  <a:ea typeface="Calibri" panose="020F0502020204030204" pitchFamily="34" charset="0"/>
                  <a:cs typeface="Arial" panose="020B0604020202020204" pitchFamily="34" charset="0"/>
                </a:rPr>
                <a:t>: Hvis du sletter billedet, og sætter et ny ind, kan billedet lægge sig foran tekst og grafikken, hvis dette sker, skal du vælge billedet, højreklik og vælg </a:t>
              </a:r>
              <a:r>
                <a:rPr lang="da-DK" altLang="da-DK" sz="900" b="1" noProof="1">
                  <a:solidFill>
                    <a:prstClr val="white">
                      <a:lumMod val="50000"/>
                    </a:prstClr>
                  </a:solidFill>
                  <a:latin typeface="Arial"/>
                  <a:ea typeface="Calibri" panose="020F0502020204030204" pitchFamily="34" charset="0"/>
                  <a:cs typeface="Arial" panose="020B0604020202020204" pitchFamily="34" charset="0"/>
                </a:rPr>
                <a:t>Placer bagest</a:t>
              </a: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p:txBody>
        </p:sp>
        <p:pic>
          <p:nvPicPr>
            <p:cNvPr id="26" name="Billede 7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09315" y="3028176"/>
              <a:ext cx="373507" cy="32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 name="Gruppe 78"/>
            <p:cNvGrpSpPr>
              <a:grpSpLocks/>
            </p:cNvGrpSpPr>
            <p:nvPr/>
          </p:nvGrpSpPr>
          <p:grpSpPr bwMode="auto">
            <a:xfrm>
              <a:off x="9305577" y="3846855"/>
              <a:ext cx="330145" cy="379412"/>
              <a:chOff x="1018031" y="5509431"/>
              <a:chExt cx="373412" cy="429121"/>
            </a:xfrm>
          </p:grpSpPr>
          <p:pic>
            <p:nvPicPr>
              <p:cNvPr id="28" name="Billede 7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8031" y="5511796"/>
                <a:ext cx="373412" cy="42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ounded Rectangle 25"/>
              <p:cNvSpPr/>
              <p:nvPr/>
            </p:nvSpPr>
            <p:spPr bwMode="auto">
              <a:xfrm>
                <a:off x="1023417" y="5509431"/>
                <a:ext cx="210080" cy="17236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sz="2000" noProof="1">
                  <a:solidFill>
                    <a:prstClr val="white"/>
                  </a:solidFill>
                </a:endParaRPr>
              </a:p>
            </p:txBody>
          </p:sp>
        </p:grpSp>
      </p:grpSp>
      <p:pic>
        <p:nvPicPr>
          <p:cNvPr id="3" name="Billed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80000" y="1"/>
            <a:ext cx="1840743" cy="1036149"/>
          </a:xfrm>
          <a:prstGeom prst="rect">
            <a:avLst/>
          </a:prstGeom>
        </p:spPr>
      </p:pic>
      <p:sp>
        <p:nvSpPr>
          <p:cNvPr id="21" name="Pladsholder logo"/>
          <p:cNvSpPr>
            <a:spLocks noGrp="1"/>
          </p:cNvSpPr>
          <p:nvPr>
            <p:ph type="body" sz="quarter" idx="22" hasCustomPrompt="1"/>
          </p:nvPr>
        </p:nvSpPr>
        <p:spPr>
          <a:xfrm>
            <a:off x="655670" y="6378872"/>
            <a:ext cx="223200" cy="201600"/>
          </a:xfrm>
          <a:blipFill>
            <a:blip r:embed="rId5"/>
            <a:stretch>
              <a:fillRect/>
            </a:stretch>
          </a:blipFill>
        </p:spPr>
        <p:txBody>
          <a:bodyPr/>
          <a:lstStyle>
            <a:lvl1pPr>
              <a:defRPr sz="100" b="0">
                <a:solidFill>
                  <a:schemeClr val="bg1"/>
                </a:solidFill>
              </a:defRPr>
            </a:lvl1pPr>
          </a:lstStyle>
          <a:p>
            <a:pPr lvl="0"/>
            <a:r>
              <a:rPr lang="da-DK" dirty="0"/>
              <a:t>.</a:t>
            </a:r>
          </a:p>
        </p:txBody>
      </p:sp>
      <p:sp>
        <p:nvSpPr>
          <p:cNvPr id="4" name="Pladsholder til dato 3" hidden="1"/>
          <p:cNvSpPr>
            <a:spLocks noGrp="1"/>
          </p:cNvSpPr>
          <p:nvPr>
            <p:ph type="dt" sz="half" idx="18"/>
          </p:nvPr>
        </p:nvSpPr>
        <p:spPr>
          <a:xfrm>
            <a:off x="0" y="6858000"/>
            <a:ext cx="0" cy="0"/>
          </a:xfrm>
        </p:spPr>
        <p:txBody>
          <a:bodyPr/>
          <a:lstStyle>
            <a:lvl1pPr>
              <a:defRPr sz="100">
                <a:noFill/>
              </a:defRPr>
            </a:lvl1pPr>
          </a:lstStyle>
          <a:p>
            <a:fld id="{A5158664-D608-4165-82A9-BC2F4FD278A6}" type="datetime2">
              <a:rPr lang="da-DK" smtClean="0"/>
              <a:pPr/>
              <a:t>23. januar 2023</a:t>
            </a:fld>
            <a:endParaRPr dirty="0"/>
          </a:p>
        </p:txBody>
      </p:sp>
    </p:spTree>
    <p:extLst>
      <p:ext uri="{BB962C8B-B14F-4D97-AF65-F5344CB8AC3E}">
        <p14:creationId xmlns:p14="http://schemas.microsoft.com/office/powerpoint/2010/main" val="2224454263"/>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Citat">
    <p:spTree>
      <p:nvGrpSpPr>
        <p:cNvPr id="1" name=""/>
        <p:cNvGrpSpPr/>
        <p:nvPr/>
      </p:nvGrpSpPr>
      <p:grpSpPr>
        <a:xfrm>
          <a:off x="0" y="0"/>
          <a:ext cx="0" cy="0"/>
          <a:chOff x="0" y="0"/>
          <a:chExt cx="0" cy="0"/>
        </a:xfrm>
      </p:grpSpPr>
      <p:sp>
        <p:nvSpPr>
          <p:cNvPr id="11" name="Pladsholder til tekst 1"/>
          <p:cNvSpPr>
            <a:spLocks noGrp="1"/>
          </p:cNvSpPr>
          <p:nvPr>
            <p:ph type="body" sz="quarter" idx="10"/>
          </p:nvPr>
        </p:nvSpPr>
        <p:spPr>
          <a:xfrm>
            <a:off x="651600" y="2348880"/>
            <a:ext cx="8755200" cy="2096840"/>
          </a:xfrm>
        </p:spPr>
        <p:txBody>
          <a:bodyPr anchor="ctr" anchorCtr="0">
            <a:normAutofit/>
          </a:bodyPr>
          <a:lstStyle>
            <a:lvl1pPr algn="r">
              <a:lnSpc>
                <a:spcPct val="100000"/>
              </a:lnSpc>
              <a:defRPr lang="da-DK" sz="6600" b="1" kern="1200" dirty="0" smtClean="0">
                <a:solidFill>
                  <a:schemeClr val="accent1"/>
                </a:solidFill>
                <a:latin typeface="+mj-lt"/>
                <a:ea typeface="+mj-ea"/>
                <a:cs typeface="+mj-cs"/>
              </a:defRPr>
            </a:lvl1pPr>
          </a:lstStyle>
          <a:p>
            <a:pPr lvl="0"/>
            <a:r>
              <a:rPr lang="da-DK" smtClean="0"/>
              <a:t>Klik for at redigere i master</a:t>
            </a:r>
          </a:p>
        </p:txBody>
      </p:sp>
      <p:sp>
        <p:nvSpPr>
          <p:cNvPr id="8" name="Pladsholder til tekst 2"/>
          <p:cNvSpPr>
            <a:spLocks noGrp="1"/>
          </p:cNvSpPr>
          <p:nvPr>
            <p:ph type="body" sz="quarter" idx="13" hasCustomPrompt="1"/>
          </p:nvPr>
        </p:nvSpPr>
        <p:spPr>
          <a:xfrm>
            <a:off x="9579600" y="5026816"/>
            <a:ext cx="2250000" cy="576000"/>
          </a:xfrm>
        </p:spPr>
        <p:txBody>
          <a:bodyPr/>
          <a:lstStyle>
            <a:lvl1pPr>
              <a:defRPr lang="da-DK" sz="1700" b="0" kern="1200" baseline="0" dirty="0" smtClean="0">
                <a:solidFill>
                  <a:schemeClr val="accent1"/>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og indsæt Navn</a:t>
            </a:r>
          </a:p>
        </p:txBody>
      </p:sp>
      <p:sp>
        <p:nvSpPr>
          <p:cNvPr id="3" name="Pladsholder til sidefod 2"/>
          <p:cNvSpPr>
            <a:spLocks noGrp="1"/>
          </p:cNvSpPr>
          <p:nvPr>
            <p:ph type="ftr" sz="quarter" idx="15"/>
          </p:nvPr>
        </p:nvSpPr>
        <p:spPr/>
        <p:txBody>
          <a:bodyPr/>
          <a:lstStyle/>
          <a:p>
            <a:r>
              <a:rPr lang="da-DK">
                <a:solidFill>
                  <a:srgbClr val="007A6C"/>
                </a:solidFill>
              </a:rPr>
              <a:t>/ Ministeriet for Fødevarer, Landbrug og Fiskeri - Landbrugsstyrelsen / Titel på præsentation</a:t>
            </a:r>
            <a:endParaRPr lang="da-DK" dirty="0">
              <a:solidFill>
                <a:srgbClr val="007A6C"/>
              </a:solidFill>
            </a:endParaRPr>
          </a:p>
        </p:txBody>
      </p:sp>
      <p:sp>
        <p:nvSpPr>
          <p:cNvPr id="4" name="Pladsholder til slidenummer 3"/>
          <p:cNvSpPr>
            <a:spLocks noGrp="1"/>
          </p:cNvSpPr>
          <p:nvPr>
            <p:ph type="sldNum" sz="quarter" idx="16"/>
          </p:nvPr>
        </p:nvSpPr>
        <p:spPr/>
        <p:txBody>
          <a:bodyPr/>
          <a:lstStyle/>
          <a:p>
            <a:fld id="{667EC89C-17A0-4E64-A6D2-B825673CEEDF}" type="slidenum">
              <a:rPr lang="da-DK" smtClean="0">
                <a:solidFill>
                  <a:srgbClr val="007A6C"/>
                </a:solidFill>
              </a:rPr>
              <a:pPr/>
              <a:t>‹nr.›</a:t>
            </a:fld>
            <a:endParaRPr lang="da-DK" dirty="0">
              <a:solidFill>
                <a:srgbClr val="007A6C"/>
              </a:solidFill>
            </a:endParaRPr>
          </a:p>
        </p:txBody>
      </p:sp>
      <p:sp>
        <p:nvSpPr>
          <p:cNvPr id="7" name="Pladsholder til dato 3" hidden="1">
            <a:extLst>
              <a:ext uri="{FF2B5EF4-FFF2-40B4-BE49-F238E27FC236}">
                <a16:creationId xmlns="" xmlns:a16="http://schemas.microsoft.com/office/drawing/2014/main" id="{7BD3A335-3D2D-4F58-A3D4-31F9BCFC08AD}"/>
              </a:ext>
            </a:extLst>
          </p:cNvPr>
          <p:cNvSpPr>
            <a:spLocks noGrp="1"/>
          </p:cNvSpPr>
          <p:nvPr>
            <p:ph type="dt" sz="half" idx="18"/>
          </p:nvPr>
        </p:nvSpPr>
        <p:spPr>
          <a:xfrm>
            <a:off x="0" y="6858000"/>
            <a:ext cx="0" cy="0"/>
          </a:xfrm>
        </p:spPr>
        <p:txBody>
          <a:bodyPr/>
          <a:lstStyle>
            <a:lvl1pPr>
              <a:defRPr sz="100">
                <a:noFill/>
              </a:defRPr>
            </a:lvl1pPr>
          </a:lstStyle>
          <a:p>
            <a:fld id="{513DADA6-382B-427B-82DC-283EFE32809B}" type="datetime2">
              <a:rPr lang="da-DK" smtClean="0"/>
              <a:pPr/>
              <a:t>23. januar 2023</a:t>
            </a:fld>
            <a:endParaRPr dirty="0"/>
          </a:p>
        </p:txBody>
      </p:sp>
    </p:spTree>
    <p:extLst>
      <p:ext uri="{BB962C8B-B14F-4D97-AF65-F5344CB8AC3E}">
        <p14:creationId xmlns:p14="http://schemas.microsoft.com/office/powerpoint/2010/main" val="1114807157"/>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Indho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dirty="0"/>
          </a:p>
        </p:txBody>
      </p:sp>
      <p:sp>
        <p:nvSpPr>
          <p:cNvPr id="3" name="Pladsholder til indhold 2"/>
          <p:cNvSpPr>
            <a:spLocks noGrp="1"/>
          </p:cNvSpPr>
          <p:nvPr>
            <p:ph idx="1"/>
          </p:nvPr>
        </p:nvSpPr>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5" name="Pladsholder til sidefod 4"/>
          <p:cNvSpPr>
            <a:spLocks noGrp="1"/>
          </p:cNvSpPr>
          <p:nvPr>
            <p:ph type="ftr" sz="quarter" idx="11"/>
          </p:nvPr>
        </p:nvSpPr>
        <p:spPr/>
        <p:txBody>
          <a:bodyPr/>
          <a:lstStyle/>
          <a:p>
            <a:r>
              <a:rPr lang="da-DK">
                <a:solidFill>
                  <a:srgbClr val="007A6C"/>
                </a:solidFill>
              </a:rPr>
              <a:t>/ Ministeriet for Fødevarer, Landbrug og Fiskeri - Landbrugsstyrelsen / Titel på præsentation</a:t>
            </a:r>
            <a:endParaRPr lang="da-DK" dirty="0">
              <a:solidFill>
                <a:srgbClr val="007A6C"/>
              </a:solidFill>
            </a:endParaRPr>
          </a:p>
        </p:txBody>
      </p:sp>
      <p:sp>
        <p:nvSpPr>
          <p:cNvPr id="6" name="Pladsholder til diasnummer 5"/>
          <p:cNvSpPr>
            <a:spLocks noGrp="1"/>
          </p:cNvSpPr>
          <p:nvPr>
            <p:ph type="sldNum" sz="quarter" idx="12"/>
          </p:nvPr>
        </p:nvSpPr>
        <p:spPr/>
        <p:txBody>
          <a:bodyPr/>
          <a:lstStyle/>
          <a:p>
            <a:fld id="{667EC89C-17A0-4E64-A6D2-B825673CEEDF}" type="slidenum">
              <a:rPr lang="da-DK" smtClean="0">
                <a:solidFill>
                  <a:srgbClr val="007A6C"/>
                </a:solidFill>
              </a:rPr>
              <a:pPr/>
              <a:t>‹nr.›</a:t>
            </a:fld>
            <a:endParaRPr lang="da-DK" dirty="0">
              <a:solidFill>
                <a:srgbClr val="007A6C"/>
              </a:solidFill>
            </a:endParaRPr>
          </a:p>
        </p:txBody>
      </p:sp>
      <p:grpSp>
        <p:nvGrpSpPr>
          <p:cNvPr id="15" name="Gruppe 14"/>
          <p:cNvGrpSpPr/>
          <p:nvPr userDrawn="1"/>
        </p:nvGrpSpPr>
        <p:grpSpPr>
          <a:xfrm>
            <a:off x="-2405743" y="1204883"/>
            <a:ext cx="2405743" cy="2221782"/>
            <a:chOff x="-2405743" y="1655465"/>
            <a:chExt cx="2405743" cy="2221782"/>
          </a:xfrm>
        </p:grpSpPr>
        <p:pic>
          <p:nvPicPr>
            <p:cNvPr id="16" name="Billede 15"/>
            <p:cNvPicPr>
              <a:picLocks noChangeAspect="1"/>
            </p:cNvPicPr>
            <p:nvPr userDrawn="1"/>
          </p:nvPicPr>
          <p:blipFill>
            <a:blip r:embed="rId2"/>
            <a:stretch>
              <a:fillRect/>
            </a:stretch>
          </p:blipFill>
          <p:spPr>
            <a:xfrm>
              <a:off x="-1060701" y="3676062"/>
              <a:ext cx="920576" cy="201185"/>
            </a:xfrm>
            <a:prstGeom prst="rect">
              <a:avLst/>
            </a:prstGeom>
          </p:spPr>
        </p:pic>
        <p:sp>
          <p:nvSpPr>
            <p:cNvPr id="17" name="Rectangle 5"/>
            <p:cNvSpPr/>
            <p:nvPr userDrawn="1"/>
          </p:nvSpPr>
          <p:spPr bwMode="auto">
            <a:xfrm>
              <a:off x="-2405743" y="1655465"/>
              <a:ext cx="2405743" cy="1938992"/>
            </a:xfrm>
            <a:prstGeom prst="rect">
              <a:avLst/>
            </a:prstGeom>
          </p:spPr>
          <p:txBody>
            <a:bodyPr wrap="square" lIns="0" tIns="0" rIns="144000" bIns="0">
              <a:spAutoFit/>
            </a:bodyPr>
            <a:lstStyle/>
            <a:p>
              <a:pPr algn="r">
                <a:defRPr/>
              </a:pPr>
              <a:r>
                <a:rPr lang="da-DK" sz="900" b="1" noProof="1">
                  <a:solidFill>
                    <a:prstClr val="white">
                      <a:lumMod val="50000"/>
                    </a:prstClr>
                  </a:solidFill>
                  <a:ea typeface="Calibri" panose="020F0502020204030204" pitchFamily="34" charset="0"/>
                  <a:cs typeface="Arial" panose="020B0604020202020204" pitchFamily="34" charset="0"/>
                </a:rPr>
                <a:t>Tekst-typografier</a:t>
              </a:r>
            </a:p>
            <a:p>
              <a:pPr algn="r">
                <a:defRPr/>
              </a:pPr>
              <a:r>
                <a:rPr lang="da-DK" sz="900" noProof="1">
                  <a:solidFill>
                    <a:prstClr val="white">
                      <a:lumMod val="50000"/>
                    </a:prstClr>
                  </a:solidFill>
                  <a:ea typeface="Calibri" panose="020F0502020204030204" pitchFamily="34" charset="0"/>
                  <a:cs typeface="Arial" panose="020B0604020202020204" pitchFamily="34" charset="0"/>
                </a:rPr>
                <a:t>Brug </a:t>
              </a:r>
              <a:r>
                <a:rPr lang="da-DK" sz="900" b="1" noProof="1">
                  <a:solidFill>
                    <a:prstClr val="white">
                      <a:lumMod val="50000"/>
                    </a:prstClr>
                  </a:solidFill>
                  <a:ea typeface="Calibri" panose="020F0502020204030204" pitchFamily="34" charset="0"/>
                  <a:cs typeface="Arial" panose="020B0604020202020204" pitchFamily="34" charset="0"/>
                </a:rPr>
                <a:t>TAB</a:t>
              </a:r>
              <a:r>
                <a:rPr lang="da-DK" sz="900" noProof="1">
                  <a:solidFill>
                    <a:prstClr val="white">
                      <a:lumMod val="50000"/>
                    </a:prstClr>
                  </a:solidFill>
                  <a:ea typeface="Calibri" panose="020F0502020204030204" pitchFamily="34" charset="0"/>
                  <a:cs typeface="Arial" panose="020B0604020202020204" pitchFamily="34" charset="0"/>
                </a:rPr>
                <a:t> for at gå frem i tekst-niveauer</a:t>
              </a:r>
            </a:p>
            <a:p>
              <a:pPr algn="r">
                <a:defRPr/>
              </a:pPr>
              <a:endParaRPr lang="da-DK" sz="900"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1 = Tekst 20 pkt.</a:t>
              </a: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2 = Punkt-liste 20 pkt.</a:t>
              </a: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3 = Punkt-liste 18 pkt.</a:t>
              </a: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4-9 = Punkt-liste 18 pkt.</a:t>
              </a:r>
            </a:p>
            <a:p>
              <a:pPr algn="r">
                <a:defRPr/>
              </a:pPr>
              <a:endParaRPr lang="da-DK" sz="900"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For at gå tilbage i tekst-niveauer, brug </a:t>
              </a:r>
              <a:r>
                <a:rPr lang="da-DK" sz="900" b="1" noProof="1">
                  <a:solidFill>
                    <a:prstClr val="white">
                      <a:lumMod val="50000"/>
                    </a:prstClr>
                  </a:solidFill>
                  <a:ea typeface="Calibri" panose="020F0502020204030204" pitchFamily="34" charset="0"/>
                  <a:cs typeface="Arial" panose="020B0604020202020204" pitchFamily="34" charset="0"/>
                </a:rPr>
                <a:t>SHIFT + TAB</a:t>
              </a:r>
            </a:p>
            <a:p>
              <a:pPr algn="r">
                <a:defRPr/>
              </a:pPr>
              <a:endParaRPr lang="da-DK" sz="900" b="1"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Alternativt kan</a:t>
              </a:r>
            </a:p>
            <a:p>
              <a:pPr algn="r">
                <a:defRPr/>
              </a:pPr>
              <a:r>
                <a:rPr lang="da-DK" sz="900" b="1" noProof="1">
                  <a:solidFill>
                    <a:prstClr val="white">
                      <a:lumMod val="50000"/>
                    </a:prstClr>
                  </a:solidFill>
                  <a:ea typeface="Calibri" panose="020F0502020204030204" pitchFamily="34" charset="0"/>
                  <a:cs typeface="Arial" panose="020B0604020202020204" pitchFamily="34" charset="0"/>
                </a:rPr>
                <a:t>Forøg</a:t>
              </a:r>
              <a:r>
                <a:rPr lang="da-DK" sz="900" noProof="1">
                  <a:solidFill>
                    <a:prstClr val="white">
                      <a:lumMod val="50000"/>
                    </a:prstClr>
                  </a:solidFill>
                  <a:ea typeface="Calibri" panose="020F0502020204030204" pitchFamily="34" charset="0"/>
                  <a:cs typeface="Arial" panose="020B0604020202020204" pitchFamily="34" charset="0"/>
                </a:rPr>
                <a:t> og </a:t>
              </a:r>
              <a:r>
                <a:rPr lang="da-DK" sz="900" b="1" noProof="1">
                  <a:solidFill>
                    <a:prstClr val="white">
                      <a:lumMod val="50000"/>
                    </a:prstClr>
                  </a:solidFill>
                  <a:ea typeface="Calibri" panose="020F0502020204030204" pitchFamily="34" charset="0"/>
                  <a:cs typeface="Arial" panose="020B0604020202020204" pitchFamily="34" charset="0"/>
                </a:rPr>
                <a:t>Formindsk</a:t>
              </a:r>
              <a:r>
                <a:rPr lang="da-DK" sz="900" noProof="1">
                  <a:solidFill>
                    <a:prstClr val="white">
                      <a:lumMod val="50000"/>
                    </a:prstClr>
                  </a:solidFill>
                  <a:ea typeface="Calibri" panose="020F0502020204030204" pitchFamily="34" charset="0"/>
                  <a:cs typeface="Arial" panose="020B0604020202020204" pitchFamily="34" charset="0"/>
                </a:rPr>
                <a:t> </a:t>
              </a:r>
            </a:p>
            <a:p>
              <a:pPr algn="r">
                <a:defRPr/>
              </a:pPr>
              <a:r>
                <a:rPr lang="da-DK" sz="900" noProof="1">
                  <a:solidFill>
                    <a:prstClr val="white">
                      <a:lumMod val="50000"/>
                    </a:prstClr>
                  </a:solidFill>
                  <a:ea typeface="Calibri" panose="020F0502020204030204" pitchFamily="34" charset="0"/>
                  <a:cs typeface="Arial" panose="020B0604020202020204" pitchFamily="34" charset="0"/>
                </a:rPr>
                <a:t>listeniveau bruges</a:t>
              </a:r>
            </a:p>
          </p:txBody>
        </p:sp>
      </p:grpSp>
      <p:grpSp>
        <p:nvGrpSpPr>
          <p:cNvPr id="18" name="Gruppe 17"/>
          <p:cNvGrpSpPr/>
          <p:nvPr userDrawn="1"/>
        </p:nvGrpSpPr>
        <p:grpSpPr>
          <a:xfrm>
            <a:off x="-2476901" y="3682285"/>
            <a:ext cx="2476901" cy="3200761"/>
            <a:chOff x="-2476901" y="3682285"/>
            <a:chExt cx="2476901" cy="3200761"/>
          </a:xfrm>
        </p:grpSpPr>
        <p:sp>
          <p:nvSpPr>
            <p:cNvPr id="21" name="Text Box 48"/>
            <p:cNvSpPr txBox="1">
              <a:spLocks noChangeArrowheads="1"/>
            </p:cNvSpPr>
            <p:nvPr userDrawn="1"/>
          </p:nvSpPr>
          <p:spPr bwMode="auto">
            <a:xfrm>
              <a:off x="-2476901" y="3682285"/>
              <a:ext cx="2476901"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b"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600"/>
                </a:spcAft>
                <a:defRPr/>
              </a:pPr>
              <a:r>
                <a:rPr lang="da-DK" sz="900" b="1" noProof="1">
                  <a:solidFill>
                    <a:prstClr val="white">
                      <a:lumMod val="50000"/>
                    </a:prstClr>
                  </a:solidFill>
                  <a:latin typeface="Arial" panose="020B0604020202020204" pitchFamily="34" charset="0"/>
                  <a:cs typeface="Arial" panose="020B0604020202020204" pitchFamily="34" charset="0"/>
                </a:rPr>
                <a:t>For at indsætte Sidehoved og sidefod</a:t>
              </a:r>
            </a:p>
            <a:p>
              <a:pPr algn="r" eaLnBrk="1" hangingPunct="1">
                <a:spcAft>
                  <a:spcPts val="240"/>
                </a:spcAft>
                <a:defRPr/>
              </a:pPr>
              <a:r>
                <a:rPr lang="da-DK" altLang="da-DK" sz="900" b="1" noProof="1">
                  <a:solidFill>
                    <a:prstClr val="white">
                      <a:lumMod val="50000"/>
                    </a:prstClr>
                  </a:solidFill>
                  <a:latin typeface="Arial" panose="020B0604020202020204" pitchFamily="34" charset="0"/>
                  <a:cs typeface="Arial" panose="020B0604020202020204" pitchFamily="34" charset="0"/>
                </a:rPr>
                <a:t>1. </a:t>
              </a:r>
              <a:r>
                <a:rPr lang="da-DK" altLang="da-DK" sz="900" noProof="1">
                  <a:solidFill>
                    <a:prstClr val="white">
                      <a:lumMod val="50000"/>
                    </a:prstClr>
                  </a:solidFill>
                  <a:latin typeface="Arial" panose="020B0604020202020204" pitchFamily="34" charset="0"/>
                  <a:cs typeface="Arial" panose="020B0604020202020204" pitchFamily="34" charset="0"/>
                </a:rPr>
                <a:t>Vælg </a:t>
              </a:r>
              <a:r>
                <a:rPr lang="da-DK" altLang="da-DK" sz="900" b="1" noProof="1">
                  <a:solidFill>
                    <a:prstClr val="white">
                      <a:lumMod val="50000"/>
                    </a:prstClr>
                  </a:solidFill>
                  <a:latin typeface="Arial" panose="020B0604020202020204" pitchFamily="34" charset="0"/>
                  <a:cs typeface="Arial" panose="020B0604020202020204" pitchFamily="34" charset="0"/>
                </a:rPr>
                <a:t>Indsæt</a:t>
              </a:r>
              <a:r>
                <a:rPr lang="da-DK" altLang="da-DK" sz="900" noProof="1">
                  <a:solidFill>
                    <a:prstClr val="white">
                      <a:lumMod val="50000"/>
                    </a:prstClr>
                  </a:solidFill>
                  <a:latin typeface="Arial" panose="020B0604020202020204" pitchFamily="34" charset="0"/>
                  <a:cs typeface="Arial" panose="020B0604020202020204" pitchFamily="34" charset="0"/>
                </a:rPr>
                <a:t> i topmenuen </a:t>
              </a:r>
            </a:p>
            <a:p>
              <a:pPr algn="r" eaLnBrk="1" hangingPunct="1">
                <a:spcAft>
                  <a:spcPts val="240"/>
                </a:spcAft>
                <a:defRPr/>
              </a:pPr>
              <a:r>
                <a:rPr lang="da-DK" altLang="da-DK" sz="900" b="1" noProof="1">
                  <a:solidFill>
                    <a:prstClr val="white">
                      <a:lumMod val="50000"/>
                    </a:prstClr>
                  </a:solidFill>
                  <a:latin typeface="Arial" panose="020B0604020202020204" pitchFamily="34" charset="0"/>
                  <a:cs typeface="Arial" panose="020B0604020202020204" pitchFamily="34" charset="0"/>
                </a:rPr>
                <a:t>2. </a:t>
              </a:r>
              <a:r>
                <a:rPr lang="da-DK" altLang="da-DK" sz="900" noProof="1">
                  <a:solidFill>
                    <a:prstClr val="white">
                      <a:lumMod val="50000"/>
                    </a:prstClr>
                  </a:solidFill>
                  <a:latin typeface="Arial" panose="020B0604020202020204" pitchFamily="34" charset="0"/>
                  <a:cs typeface="Arial" panose="020B0604020202020204" pitchFamily="34" charset="0"/>
                </a:rPr>
                <a:t>Vælg </a:t>
              </a:r>
              <a:r>
                <a:rPr lang="da-DK" altLang="da-DK" sz="900" b="1" noProof="1">
                  <a:solidFill>
                    <a:prstClr val="white">
                      <a:lumMod val="50000"/>
                    </a:prstClr>
                  </a:solidFill>
                  <a:latin typeface="Arial" panose="020B0604020202020204" pitchFamily="34" charset="0"/>
                  <a:cs typeface="Arial" panose="020B0604020202020204" pitchFamily="34" charset="0"/>
                </a:rPr>
                <a:t>Sidehoved og Sidefod</a:t>
              </a:r>
            </a:p>
            <a:p>
              <a:pPr algn="r" eaLnBrk="1" hangingPunct="1">
                <a:spcAft>
                  <a:spcPts val="240"/>
                </a:spcAft>
                <a:defRPr/>
              </a:pPr>
              <a:r>
                <a:rPr lang="da-DK" sz="900" b="1" noProof="1">
                  <a:solidFill>
                    <a:prstClr val="white">
                      <a:lumMod val="50000"/>
                    </a:prstClr>
                  </a:solidFill>
                  <a:latin typeface="Arial" panose="020B0604020202020204" pitchFamily="34" charset="0"/>
                  <a:cs typeface="Arial" panose="020B0604020202020204" pitchFamily="34" charset="0"/>
                </a:rPr>
                <a:t>3. </a:t>
              </a:r>
              <a:r>
                <a:rPr lang="da-DK" sz="900" noProof="1">
                  <a:solidFill>
                    <a:prstClr val="white">
                      <a:lumMod val="50000"/>
                    </a:prstClr>
                  </a:solidFill>
                  <a:latin typeface="Arial" panose="020B0604020202020204" pitchFamily="34" charset="0"/>
                  <a:cs typeface="Arial" panose="020B0604020202020204" pitchFamily="34" charset="0"/>
                </a:rPr>
                <a:t>Sæt hak i </a:t>
              </a:r>
              <a:r>
                <a:rPr lang="da-DK" sz="900" b="1" noProof="1">
                  <a:solidFill>
                    <a:prstClr val="white">
                      <a:lumMod val="50000"/>
                    </a:prstClr>
                  </a:solidFill>
                  <a:latin typeface="Arial" panose="020B0604020202020204" pitchFamily="34" charset="0"/>
                  <a:cs typeface="Arial" panose="020B0604020202020204" pitchFamily="34" charset="0"/>
                </a:rPr>
                <a:t>Slidenummer</a:t>
              </a:r>
            </a:p>
            <a:p>
              <a:pPr algn="r" eaLnBrk="1" hangingPunct="1">
                <a:spcAft>
                  <a:spcPts val="240"/>
                </a:spcAft>
                <a:defRPr/>
              </a:pPr>
              <a:r>
                <a:rPr lang="da-DK" sz="900" b="1" noProof="1">
                  <a:solidFill>
                    <a:prstClr val="white">
                      <a:lumMod val="50000"/>
                    </a:prstClr>
                  </a:solidFill>
                  <a:latin typeface="Arial" panose="020B0604020202020204" pitchFamily="34" charset="0"/>
                  <a:cs typeface="Arial" panose="020B0604020202020204" pitchFamily="34" charset="0"/>
                </a:rPr>
                <a:t>4. </a:t>
              </a:r>
              <a:r>
                <a:rPr lang="da-DK" sz="900" noProof="1">
                  <a:solidFill>
                    <a:prstClr val="white">
                      <a:lumMod val="50000"/>
                    </a:prstClr>
                  </a:solidFill>
                  <a:latin typeface="Arial" panose="020B0604020202020204" pitchFamily="34" charset="0"/>
                  <a:cs typeface="Arial" panose="020B0604020202020204" pitchFamily="34" charset="0"/>
                </a:rPr>
                <a:t>Indsæt ønsket indhold i </a:t>
              </a:r>
              <a:r>
                <a:rPr lang="da-DK" sz="900" b="1" noProof="1">
                  <a:solidFill>
                    <a:prstClr val="white">
                      <a:lumMod val="50000"/>
                    </a:prstClr>
                  </a:solidFill>
                  <a:latin typeface="Arial" panose="020B0604020202020204" pitchFamily="34" charset="0"/>
                  <a:cs typeface="Arial" panose="020B0604020202020204" pitchFamily="34" charset="0"/>
                </a:rPr>
                <a:t>Sidefod</a:t>
              </a:r>
            </a:p>
            <a:p>
              <a:pPr algn="r" eaLnBrk="1" hangingPunct="1">
                <a:spcAft>
                  <a:spcPts val="240"/>
                </a:spcAft>
                <a:defRPr/>
              </a:pPr>
              <a:r>
                <a:rPr lang="da-DK" sz="900" b="1" noProof="1">
                  <a:solidFill>
                    <a:prstClr val="white">
                      <a:lumMod val="50000"/>
                    </a:prstClr>
                  </a:solidFill>
                  <a:latin typeface="Arial" panose="020B0604020202020204" pitchFamily="34" charset="0"/>
                  <a:cs typeface="Arial" panose="020B0604020202020204" pitchFamily="34" charset="0"/>
                </a:rPr>
                <a:t>5. </a:t>
              </a:r>
              <a:r>
                <a:rPr lang="da-DK" sz="900" noProof="1">
                  <a:solidFill>
                    <a:prstClr val="white">
                      <a:lumMod val="50000"/>
                    </a:prstClr>
                  </a:solidFill>
                  <a:latin typeface="Arial" panose="020B0604020202020204" pitchFamily="34" charset="0"/>
                  <a:cs typeface="Arial" panose="020B0604020202020204" pitchFamily="34" charset="0"/>
                </a:rPr>
                <a:t>Vælg </a:t>
              </a:r>
              <a:r>
                <a:rPr lang="da-DK" sz="900" b="1" noProof="1">
                  <a:solidFill>
                    <a:prstClr val="white">
                      <a:lumMod val="50000"/>
                    </a:prstClr>
                  </a:solidFill>
                  <a:latin typeface="Arial" panose="020B0604020202020204" pitchFamily="34" charset="0"/>
                  <a:cs typeface="Arial" panose="020B0604020202020204" pitchFamily="34" charset="0"/>
                </a:rPr>
                <a:t>Anvend på alle</a:t>
              </a:r>
            </a:p>
            <a:p>
              <a:pPr algn="r" eaLnBrk="1" hangingPunct="1">
                <a:spcAft>
                  <a:spcPts val="240"/>
                </a:spcAft>
                <a:defRPr/>
              </a:pPr>
              <a:endParaRPr lang="da-DK" sz="900" b="1" noProof="1">
                <a:solidFill>
                  <a:prstClr val="white">
                    <a:lumMod val="50000"/>
                  </a:prstClr>
                </a:solidFill>
                <a:latin typeface="Arial" panose="020B0604020202020204" pitchFamily="34" charset="0"/>
                <a:cs typeface="Arial" panose="020B0604020202020204" pitchFamily="34" charset="0"/>
              </a:endParaRPr>
            </a:p>
            <a:p>
              <a:pPr algn="r" eaLnBrk="1" hangingPunct="1">
                <a:spcAft>
                  <a:spcPts val="240"/>
                </a:spcAft>
                <a:defRPr/>
              </a:pPr>
              <a:r>
                <a:rPr lang="da-DK" sz="900" b="1" noProof="1">
                  <a:solidFill>
                    <a:prstClr val="white">
                      <a:lumMod val="50000"/>
                    </a:prstClr>
                  </a:solidFill>
                  <a:latin typeface="Arial" panose="020B0604020202020204" pitchFamily="34" charset="0"/>
                  <a:cs typeface="Arial" panose="020B0604020202020204" pitchFamily="34" charset="0"/>
                </a:rPr>
                <a:t>Tips: </a:t>
              </a:r>
              <a:r>
                <a:rPr lang="da-DK" sz="900" noProof="1">
                  <a:solidFill>
                    <a:prstClr val="white">
                      <a:lumMod val="50000"/>
                    </a:prstClr>
                  </a:solidFill>
                  <a:latin typeface="Arial" panose="020B0604020202020204" pitchFamily="34" charset="0"/>
                  <a:cs typeface="Arial" panose="020B0604020202020204" pitchFamily="34" charset="0"/>
                </a:rPr>
                <a:t>Gør det som det sidste før du gemmer filen, så det slår igennem på alle sider </a:t>
              </a:r>
            </a:p>
          </p:txBody>
        </p:sp>
        <p:grpSp>
          <p:nvGrpSpPr>
            <p:cNvPr id="22" name="Gruppe 21"/>
            <p:cNvGrpSpPr/>
            <p:nvPr userDrawn="1"/>
          </p:nvGrpSpPr>
          <p:grpSpPr>
            <a:xfrm>
              <a:off x="-2461135" y="5229519"/>
              <a:ext cx="2312988" cy="1653527"/>
              <a:chOff x="-2461135" y="5229519"/>
              <a:chExt cx="2312988" cy="1653527"/>
            </a:xfrm>
          </p:grpSpPr>
          <p:pic>
            <p:nvPicPr>
              <p:cNvPr id="23" name="Billede 22"/>
              <p:cNvPicPr>
                <a:picLocks noChangeAspect="1"/>
              </p:cNvPicPr>
              <p:nvPr userDrawn="1"/>
            </p:nvPicPr>
            <p:blipFill>
              <a:blip r:embed="rId3"/>
              <a:stretch>
                <a:fillRect/>
              </a:stretch>
            </p:blipFill>
            <p:spPr>
              <a:xfrm>
                <a:off x="-2461135" y="5229519"/>
                <a:ext cx="2312988" cy="1653527"/>
              </a:xfrm>
              <a:prstGeom prst="rect">
                <a:avLst/>
              </a:prstGeom>
            </p:spPr>
          </p:pic>
          <p:sp>
            <p:nvSpPr>
              <p:cNvPr id="24" name="Rektangel 23"/>
              <p:cNvSpPr/>
              <p:nvPr userDrawn="1"/>
            </p:nvSpPr>
            <p:spPr>
              <a:xfrm>
                <a:off x="-2340768" y="6165304"/>
                <a:ext cx="1656184" cy="288032"/>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solidFill>
                    <a:prstClr val="white"/>
                  </a:solidFill>
                </a:endParaRPr>
              </a:p>
            </p:txBody>
          </p:sp>
        </p:grpSp>
      </p:grpSp>
      <p:sp>
        <p:nvSpPr>
          <p:cNvPr id="19" name="Pladsholder til dato 3" hidden="1">
            <a:extLst>
              <a:ext uri="{FF2B5EF4-FFF2-40B4-BE49-F238E27FC236}">
                <a16:creationId xmlns="" xmlns:a16="http://schemas.microsoft.com/office/drawing/2014/main" id="{47EB93D0-5B04-4883-8ECC-F28E92986E7B}"/>
              </a:ext>
            </a:extLst>
          </p:cNvPr>
          <p:cNvSpPr>
            <a:spLocks noGrp="1"/>
          </p:cNvSpPr>
          <p:nvPr>
            <p:ph type="dt" sz="half" idx="18"/>
          </p:nvPr>
        </p:nvSpPr>
        <p:spPr>
          <a:xfrm>
            <a:off x="0" y="6858000"/>
            <a:ext cx="0" cy="0"/>
          </a:xfrm>
        </p:spPr>
        <p:txBody>
          <a:bodyPr/>
          <a:lstStyle>
            <a:lvl1pPr>
              <a:defRPr sz="100">
                <a:noFill/>
              </a:defRPr>
            </a:lvl1pPr>
          </a:lstStyle>
          <a:p>
            <a:fld id="{B636640B-73BA-4A0C-92F6-7A7EA4D51C15}" type="datetime2">
              <a:rPr lang="da-DK" smtClean="0"/>
              <a:pPr/>
              <a:t>23. januar 2023</a:t>
            </a:fld>
            <a:endParaRPr dirty="0"/>
          </a:p>
        </p:txBody>
      </p:sp>
    </p:spTree>
    <p:extLst>
      <p:ext uri="{BB962C8B-B14F-4D97-AF65-F5344CB8AC3E}">
        <p14:creationId xmlns:p14="http://schemas.microsoft.com/office/powerpoint/2010/main" val="12462462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ekst to spalter">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a-DK" smtClean="0"/>
              <a:t>Klik for at redigere i master</a:t>
            </a:r>
            <a:endParaRPr lang="da-DK" dirty="0"/>
          </a:p>
        </p:txBody>
      </p:sp>
      <p:sp>
        <p:nvSpPr>
          <p:cNvPr id="9" name="Pladsholder til tekst 2"/>
          <p:cNvSpPr>
            <a:spLocks noGrp="1"/>
          </p:cNvSpPr>
          <p:nvPr>
            <p:ph type="body" sz="quarter" idx="13"/>
          </p:nvPr>
        </p:nvSpPr>
        <p:spPr>
          <a:xfrm>
            <a:off x="651517" y="1196754"/>
            <a:ext cx="10886431" cy="4886325"/>
          </a:xfrm>
        </p:spPr>
        <p:txBody>
          <a:bodyPr numCol="2" spcCol="180000"/>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5" name="Pladsholder til sidefod 4"/>
          <p:cNvSpPr>
            <a:spLocks noGrp="1"/>
          </p:cNvSpPr>
          <p:nvPr>
            <p:ph type="ftr" sz="quarter" idx="11"/>
          </p:nvPr>
        </p:nvSpPr>
        <p:spPr/>
        <p:txBody>
          <a:bodyPr/>
          <a:lstStyle/>
          <a:p>
            <a:r>
              <a:rPr lang="da-DK">
                <a:solidFill>
                  <a:srgbClr val="007A6C"/>
                </a:solidFill>
              </a:rPr>
              <a:t>/ Ministeriet for Fødevarer, Landbrug og Fiskeri - Landbrugsstyrelsen / Titel på præsentation</a:t>
            </a:r>
            <a:endParaRPr lang="da-DK" dirty="0">
              <a:solidFill>
                <a:srgbClr val="007A6C"/>
              </a:solidFill>
            </a:endParaRPr>
          </a:p>
        </p:txBody>
      </p:sp>
      <p:sp>
        <p:nvSpPr>
          <p:cNvPr id="6" name="Pladsholder til diasnummer 5"/>
          <p:cNvSpPr>
            <a:spLocks noGrp="1"/>
          </p:cNvSpPr>
          <p:nvPr>
            <p:ph type="sldNum" sz="quarter" idx="12"/>
          </p:nvPr>
        </p:nvSpPr>
        <p:spPr/>
        <p:txBody>
          <a:bodyPr/>
          <a:lstStyle/>
          <a:p>
            <a:fld id="{667EC89C-17A0-4E64-A6D2-B825673CEEDF}" type="slidenum">
              <a:rPr lang="da-DK" smtClean="0">
                <a:solidFill>
                  <a:srgbClr val="007A6C"/>
                </a:solidFill>
              </a:rPr>
              <a:pPr/>
              <a:t>‹nr.›</a:t>
            </a:fld>
            <a:endParaRPr lang="da-DK" dirty="0">
              <a:solidFill>
                <a:srgbClr val="007A6C"/>
              </a:solidFill>
            </a:endParaRPr>
          </a:p>
        </p:txBody>
      </p:sp>
      <p:grpSp>
        <p:nvGrpSpPr>
          <p:cNvPr id="12" name="Gruppe 11"/>
          <p:cNvGrpSpPr/>
          <p:nvPr userDrawn="1"/>
        </p:nvGrpSpPr>
        <p:grpSpPr>
          <a:xfrm>
            <a:off x="-2405743" y="1204883"/>
            <a:ext cx="2405743" cy="2221782"/>
            <a:chOff x="-2405743" y="1655465"/>
            <a:chExt cx="2405743" cy="2221782"/>
          </a:xfrm>
        </p:grpSpPr>
        <p:pic>
          <p:nvPicPr>
            <p:cNvPr id="13" name="Billede 12"/>
            <p:cNvPicPr>
              <a:picLocks noChangeAspect="1"/>
            </p:cNvPicPr>
            <p:nvPr userDrawn="1"/>
          </p:nvPicPr>
          <p:blipFill>
            <a:blip r:embed="rId2"/>
            <a:stretch>
              <a:fillRect/>
            </a:stretch>
          </p:blipFill>
          <p:spPr>
            <a:xfrm>
              <a:off x="-1060701" y="3676062"/>
              <a:ext cx="920576" cy="201185"/>
            </a:xfrm>
            <a:prstGeom prst="rect">
              <a:avLst/>
            </a:prstGeom>
          </p:spPr>
        </p:pic>
        <p:sp>
          <p:nvSpPr>
            <p:cNvPr id="17" name="Rectangle 5"/>
            <p:cNvSpPr/>
            <p:nvPr userDrawn="1"/>
          </p:nvSpPr>
          <p:spPr bwMode="auto">
            <a:xfrm>
              <a:off x="-2405743" y="1655465"/>
              <a:ext cx="2405743" cy="1938992"/>
            </a:xfrm>
            <a:prstGeom prst="rect">
              <a:avLst/>
            </a:prstGeom>
          </p:spPr>
          <p:txBody>
            <a:bodyPr wrap="square" lIns="0" tIns="0" rIns="144000" bIns="0">
              <a:spAutoFit/>
            </a:bodyPr>
            <a:lstStyle/>
            <a:p>
              <a:pPr algn="r">
                <a:defRPr/>
              </a:pPr>
              <a:r>
                <a:rPr lang="da-DK" sz="900" b="1" noProof="1">
                  <a:solidFill>
                    <a:prstClr val="white">
                      <a:lumMod val="50000"/>
                    </a:prstClr>
                  </a:solidFill>
                  <a:ea typeface="Calibri" panose="020F0502020204030204" pitchFamily="34" charset="0"/>
                  <a:cs typeface="Arial" panose="020B0604020202020204" pitchFamily="34" charset="0"/>
                </a:rPr>
                <a:t>Tekst-typografier</a:t>
              </a:r>
            </a:p>
            <a:p>
              <a:pPr algn="r">
                <a:defRPr/>
              </a:pPr>
              <a:r>
                <a:rPr lang="da-DK" sz="900" noProof="1">
                  <a:solidFill>
                    <a:prstClr val="white">
                      <a:lumMod val="50000"/>
                    </a:prstClr>
                  </a:solidFill>
                  <a:ea typeface="Calibri" panose="020F0502020204030204" pitchFamily="34" charset="0"/>
                  <a:cs typeface="Arial" panose="020B0604020202020204" pitchFamily="34" charset="0"/>
                </a:rPr>
                <a:t>Brug </a:t>
              </a:r>
              <a:r>
                <a:rPr lang="da-DK" sz="900" b="1" noProof="1">
                  <a:solidFill>
                    <a:prstClr val="white">
                      <a:lumMod val="50000"/>
                    </a:prstClr>
                  </a:solidFill>
                  <a:ea typeface="Calibri" panose="020F0502020204030204" pitchFamily="34" charset="0"/>
                  <a:cs typeface="Arial" panose="020B0604020202020204" pitchFamily="34" charset="0"/>
                </a:rPr>
                <a:t>TAB</a:t>
              </a:r>
              <a:r>
                <a:rPr lang="da-DK" sz="900" noProof="1">
                  <a:solidFill>
                    <a:prstClr val="white">
                      <a:lumMod val="50000"/>
                    </a:prstClr>
                  </a:solidFill>
                  <a:ea typeface="Calibri" panose="020F0502020204030204" pitchFamily="34" charset="0"/>
                  <a:cs typeface="Arial" panose="020B0604020202020204" pitchFamily="34" charset="0"/>
                </a:rPr>
                <a:t> for at gå frem i tekst-niveauer</a:t>
              </a:r>
            </a:p>
            <a:p>
              <a:pPr algn="r">
                <a:defRPr/>
              </a:pPr>
              <a:endParaRPr lang="da-DK" sz="900"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1 = Tekst 20 pkt.</a:t>
              </a: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2 = Punkt-liste 20 pkt.</a:t>
              </a: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3 = Punkt-liste 18 pkt.</a:t>
              </a: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4-9 = Punkt-liste 18 pkt.</a:t>
              </a:r>
            </a:p>
            <a:p>
              <a:pPr algn="r">
                <a:defRPr/>
              </a:pPr>
              <a:endParaRPr lang="da-DK" sz="900"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For at gå tilbage i tekst-niveauer, brug </a:t>
              </a:r>
              <a:r>
                <a:rPr lang="da-DK" sz="900" b="1" noProof="1">
                  <a:solidFill>
                    <a:prstClr val="white">
                      <a:lumMod val="50000"/>
                    </a:prstClr>
                  </a:solidFill>
                  <a:ea typeface="Calibri" panose="020F0502020204030204" pitchFamily="34" charset="0"/>
                  <a:cs typeface="Arial" panose="020B0604020202020204" pitchFamily="34" charset="0"/>
                </a:rPr>
                <a:t>SHIFT + TAB</a:t>
              </a:r>
            </a:p>
            <a:p>
              <a:pPr algn="r">
                <a:defRPr/>
              </a:pPr>
              <a:endParaRPr lang="da-DK" sz="900" b="1"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Alternativt kan</a:t>
              </a:r>
            </a:p>
            <a:p>
              <a:pPr algn="r">
                <a:defRPr/>
              </a:pPr>
              <a:r>
                <a:rPr lang="da-DK" sz="900" b="1" noProof="1">
                  <a:solidFill>
                    <a:prstClr val="white">
                      <a:lumMod val="50000"/>
                    </a:prstClr>
                  </a:solidFill>
                  <a:ea typeface="Calibri" panose="020F0502020204030204" pitchFamily="34" charset="0"/>
                  <a:cs typeface="Arial" panose="020B0604020202020204" pitchFamily="34" charset="0"/>
                </a:rPr>
                <a:t>Forøg</a:t>
              </a:r>
              <a:r>
                <a:rPr lang="da-DK" sz="900" noProof="1">
                  <a:solidFill>
                    <a:prstClr val="white">
                      <a:lumMod val="50000"/>
                    </a:prstClr>
                  </a:solidFill>
                  <a:ea typeface="Calibri" panose="020F0502020204030204" pitchFamily="34" charset="0"/>
                  <a:cs typeface="Arial" panose="020B0604020202020204" pitchFamily="34" charset="0"/>
                </a:rPr>
                <a:t> og </a:t>
              </a:r>
              <a:r>
                <a:rPr lang="da-DK" sz="900" b="1" noProof="1">
                  <a:solidFill>
                    <a:prstClr val="white">
                      <a:lumMod val="50000"/>
                    </a:prstClr>
                  </a:solidFill>
                  <a:ea typeface="Calibri" panose="020F0502020204030204" pitchFamily="34" charset="0"/>
                  <a:cs typeface="Arial" panose="020B0604020202020204" pitchFamily="34" charset="0"/>
                </a:rPr>
                <a:t>Formindsk</a:t>
              </a:r>
              <a:r>
                <a:rPr lang="da-DK" sz="900" noProof="1">
                  <a:solidFill>
                    <a:prstClr val="white">
                      <a:lumMod val="50000"/>
                    </a:prstClr>
                  </a:solidFill>
                  <a:ea typeface="Calibri" panose="020F0502020204030204" pitchFamily="34" charset="0"/>
                  <a:cs typeface="Arial" panose="020B0604020202020204" pitchFamily="34" charset="0"/>
                </a:rPr>
                <a:t> </a:t>
              </a:r>
            </a:p>
            <a:p>
              <a:pPr algn="r">
                <a:defRPr/>
              </a:pPr>
              <a:r>
                <a:rPr lang="da-DK" sz="900" noProof="1">
                  <a:solidFill>
                    <a:prstClr val="white">
                      <a:lumMod val="50000"/>
                    </a:prstClr>
                  </a:solidFill>
                  <a:ea typeface="Calibri" panose="020F0502020204030204" pitchFamily="34" charset="0"/>
                  <a:cs typeface="Arial" panose="020B0604020202020204" pitchFamily="34" charset="0"/>
                </a:rPr>
                <a:t>listeniveau bruges</a:t>
              </a:r>
            </a:p>
          </p:txBody>
        </p:sp>
      </p:grpSp>
      <p:sp>
        <p:nvSpPr>
          <p:cNvPr id="10" name="Pladsholder til dato 3" hidden="1">
            <a:extLst>
              <a:ext uri="{FF2B5EF4-FFF2-40B4-BE49-F238E27FC236}">
                <a16:creationId xmlns="" xmlns:a16="http://schemas.microsoft.com/office/drawing/2014/main" id="{8B779716-A7B8-4D0E-844A-A9AF884E078F}"/>
              </a:ext>
            </a:extLst>
          </p:cNvPr>
          <p:cNvSpPr>
            <a:spLocks noGrp="1"/>
          </p:cNvSpPr>
          <p:nvPr>
            <p:ph type="dt" sz="half" idx="18"/>
          </p:nvPr>
        </p:nvSpPr>
        <p:spPr>
          <a:xfrm>
            <a:off x="0" y="6858000"/>
            <a:ext cx="0" cy="0"/>
          </a:xfrm>
        </p:spPr>
        <p:txBody>
          <a:bodyPr/>
          <a:lstStyle>
            <a:lvl1pPr>
              <a:defRPr sz="100">
                <a:noFill/>
              </a:defRPr>
            </a:lvl1pPr>
          </a:lstStyle>
          <a:p>
            <a:fld id="{260A24D9-1565-4DB4-8DBF-EEA02DE59C64}" type="datetime2">
              <a:rPr lang="da-DK" smtClean="0"/>
              <a:pPr/>
              <a:t>23. januar 2023</a:t>
            </a:fld>
            <a:endParaRPr dirty="0"/>
          </a:p>
        </p:txBody>
      </p:sp>
    </p:spTree>
    <p:extLst>
      <p:ext uri="{BB962C8B-B14F-4D97-AF65-F5344CB8AC3E}">
        <p14:creationId xmlns:p14="http://schemas.microsoft.com/office/powerpoint/2010/main" val="54310689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dirty="0"/>
          </a:p>
        </p:txBody>
      </p:sp>
      <p:sp>
        <p:nvSpPr>
          <p:cNvPr id="14" name="Pladsholder til indhold 2"/>
          <p:cNvSpPr>
            <a:spLocks noGrp="1"/>
          </p:cNvSpPr>
          <p:nvPr>
            <p:ph sz="quarter" idx="13"/>
          </p:nvPr>
        </p:nvSpPr>
        <p:spPr>
          <a:xfrm>
            <a:off x="651517" y="1196424"/>
            <a:ext cx="5346521" cy="4886325"/>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16" name="Pladsholder til indhold 3"/>
          <p:cNvSpPr>
            <a:spLocks noGrp="1"/>
          </p:cNvSpPr>
          <p:nvPr>
            <p:ph sz="quarter" idx="14"/>
          </p:nvPr>
        </p:nvSpPr>
        <p:spPr>
          <a:xfrm>
            <a:off x="6190398" y="1196424"/>
            <a:ext cx="5347551" cy="4886325"/>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6" name="Pladsholder til sidefod 5"/>
          <p:cNvSpPr>
            <a:spLocks noGrp="1"/>
          </p:cNvSpPr>
          <p:nvPr>
            <p:ph type="ftr" sz="quarter" idx="11"/>
          </p:nvPr>
        </p:nvSpPr>
        <p:spPr/>
        <p:txBody>
          <a:bodyPr/>
          <a:lstStyle/>
          <a:p>
            <a:r>
              <a:rPr lang="da-DK">
                <a:solidFill>
                  <a:srgbClr val="007A6C"/>
                </a:solidFill>
              </a:rPr>
              <a:t>/ Ministeriet for Fødevarer, Landbrug og Fiskeri - Landbrugsstyrelsen / Titel på præsentation</a:t>
            </a:r>
            <a:endParaRPr lang="da-DK" dirty="0">
              <a:solidFill>
                <a:srgbClr val="007A6C"/>
              </a:solidFill>
            </a:endParaRPr>
          </a:p>
        </p:txBody>
      </p:sp>
      <p:sp>
        <p:nvSpPr>
          <p:cNvPr id="7" name="Pladsholder til diasnummer 6"/>
          <p:cNvSpPr>
            <a:spLocks noGrp="1"/>
          </p:cNvSpPr>
          <p:nvPr>
            <p:ph type="sldNum" sz="quarter" idx="12"/>
          </p:nvPr>
        </p:nvSpPr>
        <p:spPr/>
        <p:txBody>
          <a:bodyPr/>
          <a:lstStyle/>
          <a:p>
            <a:fld id="{667EC89C-17A0-4E64-A6D2-B825673CEEDF}" type="slidenum">
              <a:rPr lang="da-DK" smtClean="0">
                <a:solidFill>
                  <a:srgbClr val="007A6C"/>
                </a:solidFill>
              </a:rPr>
              <a:pPr/>
              <a:t>‹nr.›</a:t>
            </a:fld>
            <a:endParaRPr lang="da-DK" dirty="0">
              <a:solidFill>
                <a:srgbClr val="007A6C"/>
              </a:solidFill>
            </a:endParaRPr>
          </a:p>
        </p:txBody>
      </p:sp>
      <p:grpSp>
        <p:nvGrpSpPr>
          <p:cNvPr id="11" name="Gruppe 10"/>
          <p:cNvGrpSpPr/>
          <p:nvPr userDrawn="1"/>
        </p:nvGrpSpPr>
        <p:grpSpPr>
          <a:xfrm>
            <a:off x="-2405743" y="1204883"/>
            <a:ext cx="2405743" cy="2221782"/>
            <a:chOff x="-2405743" y="1655465"/>
            <a:chExt cx="2405743" cy="2221782"/>
          </a:xfrm>
        </p:grpSpPr>
        <p:pic>
          <p:nvPicPr>
            <p:cNvPr id="12" name="Billede 11"/>
            <p:cNvPicPr>
              <a:picLocks noChangeAspect="1"/>
            </p:cNvPicPr>
            <p:nvPr userDrawn="1"/>
          </p:nvPicPr>
          <p:blipFill>
            <a:blip r:embed="rId2"/>
            <a:stretch>
              <a:fillRect/>
            </a:stretch>
          </p:blipFill>
          <p:spPr>
            <a:xfrm>
              <a:off x="-1060701" y="3676062"/>
              <a:ext cx="920576" cy="201185"/>
            </a:xfrm>
            <a:prstGeom prst="rect">
              <a:avLst/>
            </a:prstGeom>
          </p:spPr>
        </p:pic>
        <p:sp>
          <p:nvSpPr>
            <p:cNvPr id="13" name="Rectangle 5"/>
            <p:cNvSpPr/>
            <p:nvPr userDrawn="1"/>
          </p:nvSpPr>
          <p:spPr bwMode="auto">
            <a:xfrm>
              <a:off x="-2405743" y="1655465"/>
              <a:ext cx="2405743" cy="1938992"/>
            </a:xfrm>
            <a:prstGeom prst="rect">
              <a:avLst/>
            </a:prstGeom>
          </p:spPr>
          <p:txBody>
            <a:bodyPr wrap="square" lIns="0" tIns="0" rIns="144000" bIns="0">
              <a:spAutoFit/>
            </a:bodyPr>
            <a:lstStyle/>
            <a:p>
              <a:pPr algn="r">
                <a:defRPr/>
              </a:pPr>
              <a:r>
                <a:rPr lang="da-DK" sz="900" b="1" noProof="1">
                  <a:solidFill>
                    <a:prstClr val="white">
                      <a:lumMod val="50000"/>
                    </a:prstClr>
                  </a:solidFill>
                  <a:ea typeface="Calibri" panose="020F0502020204030204" pitchFamily="34" charset="0"/>
                  <a:cs typeface="Arial" panose="020B0604020202020204" pitchFamily="34" charset="0"/>
                </a:rPr>
                <a:t>Tekst-typografier</a:t>
              </a:r>
            </a:p>
            <a:p>
              <a:pPr algn="r">
                <a:defRPr/>
              </a:pPr>
              <a:r>
                <a:rPr lang="da-DK" sz="900" noProof="1">
                  <a:solidFill>
                    <a:prstClr val="white">
                      <a:lumMod val="50000"/>
                    </a:prstClr>
                  </a:solidFill>
                  <a:ea typeface="Calibri" panose="020F0502020204030204" pitchFamily="34" charset="0"/>
                  <a:cs typeface="Arial" panose="020B0604020202020204" pitchFamily="34" charset="0"/>
                </a:rPr>
                <a:t>Brug </a:t>
              </a:r>
              <a:r>
                <a:rPr lang="da-DK" sz="900" b="1" noProof="1">
                  <a:solidFill>
                    <a:prstClr val="white">
                      <a:lumMod val="50000"/>
                    </a:prstClr>
                  </a:solidFill>
                  <a:ea typeface="Calibri" panose="020F0502020204030204" pitchFamily="34" charset="0"/>
                  <a:cs typeface="Arial" panose="020B0604020202020204" pitchFamily="34" charset="0"/>
                </a:rPr>
                <a:t>TAB</a:t>
              </a:r>
              <a:r>
                <a:rPr lang="da-DK" sz="900" noProof="1">
                  <a:solidFill>
                    <a:prstClr val="white">
                      <a:lumMod val="50000"/>
                    </a:prstClr>
                  </a:solidFill>
                  <a:ea typeface="Calibri" panose="020F0502020204030204" pitchFamily="34" charset="0"/>
                  <a:cs typeface="Arial" panose="020B0604020202020204" pitchFamily="34" charset="0"/>
                </a:rPr>
                <a:t> for at gå frem i tekst-niveauer</a:t>
              </a:r>
            </a:p>
            <a:p>
              <a:pPr algn="r">
                <a:defRPr/>
              </a:pPr>
              <a:endParaRPr lang="da-DK" sz="900"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1 = Tekst 20 pkt.</a:t>
              </a: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2 = Punkt-liste 20 pkt.</a:t>
              </a: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3 = Punkt-liste 18 pkt.</a:t>
              </a: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4-9 = Punkt-liste 18 pkt.</a:t>
              </a:r>
            </a:p>
            <a:p>
              <a:pPr algn="r">
                <a:defRPr/>
              </a:pPr>
              <a:endParaRPr lang="da-DK" sz="900"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For at gå tilbage i tekst-niveauer, brug </a:t>
              </a:r>
              <a:r>
                <a:rPr lang="da-DK" sz="900" b="1" noProof="1">
                  <a:solidFill>
                    <a:prstClr val="white">
                      <a:lumMod val="50000"/>
                    </a:prstClr>
                  </a:solidFill>
                  <a:ea typeface="Calibri" panose="020F0502020204030204" pitchFamily="34" charset="0"/>
                  <a:cs typeface="Arial" panose="020B0604020202020204" pitchFamily="34" charset="0"/>
                </a:rPr>
                <a:t>SHIFT + TAB</a:t>
              </a:r>
            </a:p>
            <a:p>
              <a:pPr algn="r">
                <a:defRPr/>
              </a:pPr>
              <a:endParaRPr lang="da-DK" sz="900" b="1"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Alternativt kan</a:t>
              </a:r>
            </a:p>
            <a:p>
              <a:pPr algn="r">
                <a:defRPr/>
              </a:pPr>
              <a:r>
                <a:rPr lang="da-DK" sz="900" b="1" noProof="1">
                  <a:solidFill>
                    <a:prstClr val="white">
                      <a:lumMod val="50000"/>
                    </a:prstClr>
                  </a:solidFill>
                  <a:ea typeface="Calibri" panose="020F0502020204030204" pitchFamily="34" charset="0"/>
                  <a:cs typeface="Arial" panose="020B0604020202020204" pitchFamily="34" charset="0"/>
                </a:rPr>
                <a:t>Forøg</a:t>
              </a:r>
              <a:r>
                <a:rPr lang="da-DK" sz="900" noProof="1">
                  <a:solidFill>
                    <a:prstClr val="white">
                      <a:lumMod val="50000"/>
                    </a:prstClr>
                  </a:solidFill>
                  <a:ea typeface="Calibri" panose="020F0502020204030204" pitchFamily="34" charset="0"/>
                  <a:cs typeface="Arial" panose="020B0604020202020204" pitchFamily="34" charset="0"/>
                </a:rPr>
                <a:t> og </a:t>
              </a:r>
              <a:r>
                <a:rPr lang="da-DK" sz="900" b="1" noProof="1">
                  <a:solidFill>
                    <a:prstClr val="white">
                      <a:lumMod val="50000"/>
                    </a:prstClr>
                  </a:solidFill>
                  <a:ea typeface="Calibri" panose="020F0502020204030204" pitchFamily="34" charset="0"/>
                  <a:cs typeface="Arial" panose="020B0604020202020204" pitchFamily="34" charset="0"/>
                </a:rPr>
                <a:t>Formindsk</a:t>
              </a:r>
              <a:r>
                <a:rPr lang="da-DK" sz="900" noProof="1">
                  <a:solidFill>
                    <a:prstClr val="white">
                      <a:lumMod val="50000"/>
                    </a:prstClr>
                  </a:solidFill>
                  <a:ea typeface="Calibri" panose="020F0502020204030204" pitchFamily="34" charset="0"/>
                  <a:cs typeface="Arial" panose="020B0604020202020204" pitchFamily="34" charset="0"/>
                </a:rPr>
                <a:t> </a:t>
              </a:r>
            </a:p>
            <a:p>
              <a:pPr algn="r">
                <a:defRPr/>
              </a:pPr>
              <a:r>
                <a:rPr lang="da-DK" sz="900" noProof="1">
                  <a:solidFill>
                    <a:prstClr val="white">
                      <a:lumMod val="50000"/>
                    </a:prstClr>
                  </a:solidFill>
                  <a:ea typeface="Calibri" panose="020F0502020204030204" pitchFamily="34" charset="0"/>
                  <a:cs typeface="Arial" panose="020B0604020202020204" pitchFamily="34" charset="0"/>
                </a:rPr>
                <a:t>listeniveau bruges</a:t>
              </a:r>
            </a:p>
          </p:txBody>
        </p:sp>
      </p:grpSp>
      <p:sp>
        <p:nvSpPr>
          <p:cNvPr id="15" name="Pladsholder til dato 3" hidden="1">
            <a:extLst>
              <a:ext uri="{FF2B5EF4-FFF2-40B4-BE49-F238E27FC236}">
                <a16:creationId xmlns="" xmlns:a16="http://schemas.microsoft.com/office/drawing/2014/main" id="{FCA21539-1E7A-4C5F-A501-50D56C88D7FF}"/>
              </a:ext>
            </a:extLst>
          </p:cNvPr>
          <p:cNvSpPr>
            <a:spLocks noGrp="1"/>
          </p:cNvSpPr>
          <p:nvPr>
            <p:ph type="dt" sz="half" idx="18"/>
          </p:nvPr>
        </p:nvSpPr>
        <p:spPr>
          <a:xfrm>
            <a:off x="0" y="6858000"/>
            <a:ext cx="0" cy="0"/>
          </a:xfrm>
        </p:spPr>
        <p:txBody>
          <a:bodyPr/>
          <a:lstStyle>
            <a:lvl1pPr>
              <a:defRPr sz="100">
                <a:noFill/>
              </a:defRPr>
            </a:lvl1pPr>
          </a:lstStyle>
          <a:p>
            <a:fld id="{FB43FD49-3B39-4567-BF96-2C349F5ABDD9}" type="datetime2">
              <a:rPr lang="da-DK" smtClean="0"/>
              <a:pPr/>
              <a:t>23. januar 2023</a:t>
            </a:fld>
            <a:endParaRPr dirty="0"/>
          </a:p>
        </p:txBody>
      </p:sp>
    </p:spTree>
    <p:extLst>
      <p:ext uri="{BB962C8B-B14F-4D97-AF65-F5344CB8AC3E}">
        <p14:creationId xmlns:p14="http://schemas.microsoft.com/office/powerpoint/2010/main" val="81153823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ekst 32 pkt. grøn baggrund">
    <p:spTree>
      <p:nvGrpSpPr>
        <p:cNvPr id="1" name=""/>
        <p:cNvGrpSpPr/>
        <p:nvPr/>
      </p:nvGrpSpPr>
      <p:grpSpPr>
        <a:xfrm>
          <a:off x="0" y="0"/>
          <a:ext cx="0" cy="0"/>
          <a:chOff x="0" y="0"/>
          <a:chExt cx="0" cy="0"/>
        </a:xfrm>
      </p:grpSpPr>
      <p:sp>
        <p:nvSpPr>
          <p:cNvPr id="6" name="Rektangel baggrund"/>
          <p:cNvSpPr/>
          <p:nvPr userDrawn="1"/>
        </p:nvSpPr>
        <p:spPr>
          <a:xfrm>
            <a:off x="0" y="0"/>
            <a:ext cx="121888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solidFill>
                <a:prstClr val="white"/>
              </a:solidFill>
            </a:endParaRPr>
          </a:p>
        </p:txBody>
      </p:sp>
      <p:sp>
        <p:nvSpPr>
          <p:cNvPr id="2" name="Titel 1"/>
          <p:cNvSpPr>
            <a:spLocks noGrp="1"/>
          </p:cNvSpPr>
          <p:nvPr>
            <p:ph type="title"/>
          </p:nvPr>
        </p:nvSpPr>
        <p:spPr>
          <a:xfrm>
            <a:off x="649288" y="332656"/>
            <a:ext cx="10888662" cy="862732"/>
          </a:xfrm>
        </p:spPr>
        <p:txBody>
          <a:bodyPr/>
          <a:lstStyle>
            <a:lvl1pPr>
              <a:lnSpc>
                <a:spcPct val="88000"/>
              </a:lnSpc>
              <a:defRPr sz="3200">
                <a:solidFill>
                  <a:schemeClr val="bg1"/>
                </a:solidFill>
              </a:defRPr>
            </a:lvl1pPr>
          </a:lstStyle>
          <a:p>
            <a:r>
              <a:rPr lang="da-DK" smtClean="0"/>
              <a:t>Klik for at redigere i master</a:t>
            </a:r>
            <a:endParaRPr lang="da-DK" dirty="0"/>
          </a:p>
        </p:txBody>
      </p:sp>
      <p:sp>
        <p:nvSpPr>
          <p:cNvPr id="9" name="Pladsholder til tekst 2"/>
          <p:cNvSpPr>
            <a:spLocks noGrp="1"/>
          </p:cNvSpPr>
          <p:nvPr>
            <p:ph type="body" sz="quarter" idx="13"/>
          </p:nvPr>
        </p:nvSpPr>
        <p:spPr>
          <a:xfrm>
            <a:off x="649288" y="1628776"/>
            <a:ext cx="10888662" cy="3600425"/>
          </a:xfrm>
        </p:spPr>
        <p:txBody>
          <a:bodyPr/>
          <a:lstStyle>
            <a:lvl1pPr>
              <a:lnSpc>
                <a:spcPct val="88000"/>
              </a:lnSpc>
              <a:buFontTx/>
              <a:buNone/>
              <a:defRPr sz="3200">
                <a:solidFill>
                  <a:schemeClr val="tx2"/>
                </a:solidFill>
              </a:defRPr>
            </a:lvl1pPr>
          </a:lstStyle>
          <a:p>
            <a:pPr lvl="0"/>
            <a:r>
              <a:rPr lang="da-DK" smtClean="0"/>
              <a:t>Klik for at redigere i master</a:t>
            </a:r>
          </a:p>
        </p:txBody>
      </p:sp>
      <p:sp>
        <p:nvSpPr>
          <p:cNvPr id="3" name="Pladsholder til sidefod 2"/>
          <p:cNvSpPr>
            <a:spLocks noGrp="1"/>
          </p:cNvSpPr>
          <p:nvPr>
            <p:ph type="ftr" sz="quarter" idx="10"/>
          </p:nvPr>
        </p:nvSpPr>
        <p:spPr/>
        <p:txBody>
          <a:bodyPr/>
          <a:lstStyle>
            <a:lvl1pPr>
              <a:defRPr>
                <a:solidFill>
                  <a:schemeClr val="bg1"/>
                </a:solidFill>
              </a:defRPr>
            </a:lvl1pPr>
          </a:lstStyle>
          <a:p>
            <a:r>
              <a:rPr lang="da-DK">
                <a:solidFill>
                  <a:prstClr val="white"/>
                </a:solidFill>
              </a:rPr>
              <a:t>/ Ministeriet for Fødevarer, Landbrug og Fiskeri - Landbrugsstyrelsen / Titel på præsentation</a:t>
            </a:r>
            <a:endParaRPr lang="da-DK" dirty="0">
              <a:solidFill>
                <a:prstClr val="white"/>
              </a:solidFill>
            </a:endParaRPr>
          </a:p>
        </p:txBody>
      </p:sp>
      <p:sp>
        <p:nvSpPr>
          <p:cNvPr id="4" name="Pladsholder til slidenummer 3"/>
          <p:cNvSpPr>
            <a:spLocks noGrp="1"/>
          </p:cNvSpPr>
          <p:nvPr>
            <p:ph type="sldNum" sz="quarter" idx="11"/>
          </p:nvPr>
        </p:nvSpPr>
        <p:spPr/>
        <p:txBody>
          <a:bodyPr/>
          <a:lstStyle>
            <a:lvl1pPr>
              <a:defRPr>
                <a:solidFill>
                  <a:schemeClr val="bg1"/>
                </a:solidFill>
              </a:defRPr>
            </a:lvl1pPr>
          </a:lstStyle>
          <a:p>
            <a:fld id="{667EC89C-17A0-4E64-A6D2-B825673CEEDF}" type="slidenum">
              <a:rPr lang="da-DK" smtClean="0">
                <a:solidFill>
                  <a:prstClr val="white"/>
                </a:solidFill>
              </a:rPr>
              <a:pPr/>
              <a:t>‹nr.›</a:t>
            </a:fld>
            <a:endParaRPr lang="da-DK" dirty="0">
              <a:solidFill>
                <a:prstClr val="white"/>
              </a:solidFill>
            </a:endParaRPr>
          </a:p>
        </p:txBody>
      </p:sp>
      <p:sp>
        <p:nvSpPr>
          <p:cNvPr id="5" name="Pladsholder til dato 4" hidden="1"/>
          <p:cNvSpPr>
            <a:spLocks noGrp="1"/>
          </p:cNvSpPr>
          <p:nvPr>
            <p:ph type="dt" sz="half" idx="12"/>
          </p:nvPr>
        </p:nvSpPr>
        <p:spPr/>
        <p:txBody>
          <a:bodyPr/>
          <a:lstStyle/>
          <a:p>
            <a:fld id="{AAB9B9D7-3FC6-40A6-B9DC-DFB2FB962EA1}" type="datetime2">
              <a:rPr lang="da-DK"/>
              <a:pPr/>
              <a:t>23. januar 2023</a:t>
            </a:fld>
            <a:endParaRPr dirty="0"/>
          </a:p>
        </p:txBody>
      </p:sp>
      <p:pic>
        <p:nvPicPr>
          <p:cNvPr id="10" name="Graphic 9">
            <a:extLst>
              <a:ext uri="{FF2B5EF4-FFF2-40B4-BE49-F238E27FC236}">
                <a16:creationId xmlns="" xmlns:a16="http://schemas.microsoft.com/office/drawing/2014/main" id="{A3CD9AAA-6439-4AA1-979A-DB0D41E77B8F}"/>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646754" y="6379011"/>
            <a:ext cx="226932" cy="201461"/>
          </a:xfrm>
          <a:prstGeom prst="rect">
            <a:avLst/>
          </a:prstGeom>
        </p:spPr>
      </p:pic>
    </p:spTree>
    <p:extLst>
      <p:ext uri="{BB962C8B-B14F-4D97-AF65-F5344CB8AC3E}">
        <p14:creationId xmlns:p14="http://schemas.microsoft.com/office/powerpoint/2010/main" val="4050140823"/>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ekst og billede I">
    <p:spTree>
      <p:nvGrpSpPr>
        <p:cNvPr id="1" name=""/>
        <p:cNvGrpSpPr/>
        <p:nvPr/>
      </p:nvGrpSpPr>
      <p:grpSpPr>
        <a:xfrm>
          <a:off x="0" y="0"/>
          <a:ext cx="0" cy="0"/>
          <a:chOff x="0" y="0"/>
          <a:chExt cx="0" cy="0"/>
        </a:xfrm>
      </p:grpSpPr>
      <p:sp>
        <p:nvSpPr>
          <p:cNvPr id="2" name="Titel 1"/>
          <p:cNvSpPr>
            <a:spLocks noGrp="1"/>
          </p:cNvSpPr>
          <p:nvPr>
            <p:ph type="title"/>
          </p:nvPr>
        </p:nvSpPr>
        <p:spPr>
          <a:xfrm>
            <a:off x="651600" y="311972"/>
            <a:ext cx="6981229" cy="468000"/>
          </a:xfrm>
        </p:spPr>
        <p:txBody>
          <a:bodyPr/>
          <a:lstStyle/>
          <a:p>
            <a:r>
              <a:rPr lang="da-DK" smtClean="0"/>
              <a:t>Klik for at redigere i master</a:t>
            </a:r>
            <a:endParaRPr lang="da-DK" dirty="0"/>
          </a:p>
        </p:txBody>
      </p:sp>
      <p:sp>
        <p:nvSpPr>
          <p:cNvPr id="7" name="Pladsholder til tekst 2"/>
          <p:cNvSpPr>
            <a:spLocks noGrp="1"/>
          </p:cNvSpPr>
          <p:nvPr>
            <p:ph type="body" sz="quarter" idx="13"/>
          </p:nvPr>
        </p:nvSpPr>
        <p:spPr>
          <a:xfrm>
            <a:off x="651600" y="1195389"/>
            <a:ext cx="6980895" cy="4886325"/>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8" name="Pladsholder til billede 3"/>
          <p:cNvSpPr>
            <a:spLocks noGrp="1"/>
          </p:cNvSpPr>
          <p:nvPr>
            <p:ph type="pic" sz="quarter" idx="14" hasCustomPrompt="1"/>
          </p:nvPr>
        </p:nvSpPr>
        <p:spPr>
          <a:xfrm>
            <a:off x="8023223" y="0"/>
            <a:ext cx="4165601" cy="6858000"/>
          </a:xfrm>
        </p:spPr>
        <p:txBody>
          <a:bodyPr tIns="612000" anchor="ctr" anchorCtr="0"/>
          <a:lstStyle>
            <a:lvl1pPr marL="0" indent="0" algn="ctr">
              <a:buFontTx/>
              <a:buNone/>
              <a:defRPr sz="1200" b="0" baseline="0">
                <a:solidFill>
                  <a:schemeClr val="tx1">
                    <a:lumMod val="50000"/>
                    <a:lumOff val="50000"/>
                  </a:schemeClr>
                </a:solidFill>
              </a:defRPr>
            </a:lvl1pPr>
          </a:lstStyle>
          <a:p>
            <a:r>
              <a:rPr lang="da-DK" dirty="0"/>
              <a:t>Klik på ikonet og indsæt billede</a:t>
            </a:r>
          </a:p>
        </p:txBody>
      </p:sp>
      <p:sp>
        <p:nvSpPr>
          <p:cNvPr id="3" name="Pladsholder til sidefod 2"/>
          <p:cNvSpPr>
            <a:spLocks noGrp="1"/>
          </p:cNvSpPr>
          <p:nvPr>
            <p:ph type="ftr" sz="quarter" idx="10"/>
          </p:nvPr>
        </p:nvSpPr>
        <p:spPr/>
        <p:txBody>
          <a:bodyPr/>
          <a:lstStyle/>
          <a:p>
            <a:r>
              <a:rPr lang="da-DK">
                <a:solidFill>
                  <a:srgbClr val="007A6C"/>
                </a:solidFill>
              </a:rPr>
              <a:t>/ Ministeriet for Fødevarer, Landbrug og Fiskeri - Landbrugsstyrelsen / Titel på præsentation</a:t>
            </a:r>
            <a:endParaRPr lang="da-DK" dirty="0">
              <a:solidFill>
                <a:srgbClr val="007A6C"/>
              </a:solidFill>
            </a:endParaRPr>
          </a:p>
        </p:txBody>
      </p:sp>
      <p:sp>
        <p:nvSpPr>
          <p:cNvPr id="4" name="Pladsholder til slidenummer 3"/>
          <p:cNvSpPr>
            <a:spLocks noGrp="1"/>
          </p:cNvSpPr>
          <p:nvPr>
            <p:ph type="sldNum" sz="quarter" idx="11"/>
          </p:nvPr>
        </p:nvSpPr>
        <p:spPr/>
        <p:txBody>
          <a:bodyPr/>
          <a:lstStyle/>
          <a:p>
            <a:fld id="{667EC89C-17A0-4E64-A6D2-B825673CEEDF}" type="slidenum">
              <a:rPr lang="da-DK" smtClean="0">
                <a:solidFill>
                  <a:srgbClr val="007A6C"/>
                </a:solidFill>
              </a:rPr>
              <a:pPr/>
              <a:t>‹nr.›</a:t>
            </a:fld>
            <a:endParaRPr lang="da-DK" dirty="0">
              <a:solidFill>
                <a:srgbClr val="007A6C"/>
              </a:solidFill>
            </a:endParaRPr>
          </a:p>
        </p:txBody>
      </p:sp>
      <p:grpSp>
        <p:nvGrpSpPr>
          <p:cNvPr id="21" name="Gruppe 20"/>
          <p:cNvGrpSpPr/>
          <p:nvPr userDrawn="1"/>
        </p:nvGrpSpPr>
        <p:grpSpPr>
          <a:xfrm>
            <a:off x="12188825" y="1941319"/>
            <a:ext cx="2032000" cy="2054444"/>
            <a:chOff x="9150825" y="2171823"/>
            <a:chExt cx="2032000" cy="2054444"/>
          </a:xfrm>
        </p:grpSpPr>
        <p:sp>
          <p:nvSpPr>
            <p:cNvPr id="22" name="TextBox 12"/>
            <p:cNvSpPr txBox="1">
              <a:spLocks noChangeArrowheads="1"/>
            </p:cNvSpPr>
            <p:nvPr/>
          </p:nvSpPr>
          <p:spPr bwMode="auto">
            <a:xfrm>
              <a:off x="9150825" y="2171823"/>
              <a:ext cx="2032000"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400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Indsæt billede</a:t>
              </a:r>
            </a:p>
            <a:p>
              <a:pPr eaLnBrk="1" hangingPunct="1">
                <a:spcBef>
                  <a:spcPts val="0"/>
                </a:spcBef>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1. </a:t>
              </a:r>
              <a:r>
                <a:rPr lang="da-DK" sz="900" noProof="1">
                  <a:solidFill>
                    <a:prstClr val="white">
                      <a:lumMod val="50000"/>
                    </a:prstClr>
                  </a:solidFill>
                  <a:latin typeface="Arial"/>
                  <a:ea typeface="Calibri" panose="020F0502020204030204" pitchFamily="34" charset="0"/>
                  <a:cs typeface="Arial" panose="020B0604020202020204" pitchFamily="34" charset="0"/>
                </a:rPr>
                <a:t>Klik på billederammen</a:t>
              </a:r>
            </a:p>
            <a:p>
              <a:pPr eaLnBrk="1" hangingPunct="1">
                <a:spcBef>
                  <a:spcPts val="0"/>
                </a:spcBef>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2. </a:t>
              </a:r>
              <a:r>
                <a:rPr lang="da-DK" sz="900" noProof="1">
                  <a:solidFill>
                    <a:prstClr val="white">
                      <a:lumMod val="50000"/>
                    </a:prstClr>
                  </a:solidFill>
                  <a:latin typeface="Arial"/>
                  <a:ea typeface="Calibri" panose="020F0502020204030204" pitchFamily="34" charset="0"/>
                  <a:cs typeface="Arial" panose="020B0604020202020204" pitchFamily="34" charset="0"/>
                </a:rPr>
                <a:t>Indsæt det ønskede billede via fanen </a:t>
              </a:r>
              <a:r>
                <a:rPr lang="da-DK" sz="900" b="1" noProof="1">
                  <a:solidFill>
                    <a:prstClr val="white">
                      <a:lumMod val="50000"/>
                    </a:prstClr>
                  </a:solidFill>
                  <a:latin typeface="Arial"/>
                  <a:ea typeface="Calibri" panose="020F0502020204030204" pitchFamily="34" charset="0"/>
                  <a:cs typeface="Arial" panose="020B0604020202020204" pitchFamily="34" charset="0"/>
                </a:rPr>
                <a:t>Indsæt, Billeder</a:t>
              </a:r>
            </a:p>
            <a:p>
              <a:pPr eaLnBrk="1" hangingPunct="1">
                <a:spcBef>
                  <a:spcPts val="0"/>
                </a:spcBef>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3. </a:t>
              </a:r>
              <a:r>
                <a:rPr lang="da-DK" sz="900" noProof="1">
                  <a:solidFill>
                    <a:prstClr val="white">
                      <a:lumMod val="50000"/>
                    </a:prstClr>
                  </a:solidFill>
                  <a:latin typeface="Arial"/>
                  <a:ea typeface="Calibri" panose="020F0502020204030204" pitchFamily="34" charset="0"/>
                  <a:cs typeface="Arial" panose="020B0604020202020204" pitchFamily="34" charset="0"/>
                </a:rPr>
                <a:t>Klik </a:t>
              </a:r>
              <a:r>
                <a:rPr lang="da-DK" sz="900" b="1" noProof="1">
                  <a:solidFill>
                    <a:prstClr val="white">
                      <a:lumMod val="50000"/>
                    </a:prstClr>
                  </a:solidFill>
                  <a:latin typeface="Arial"/>
                  <a:ea typeface="Calibri" panose="020F0502020204030204" pitchFamily="34" charset="0"/>
                  <a:cs typeface="Arial" panose="020B0604020202020204" pitchFamily="34" charset="0"/>
                </a:rPr>
                <a:t>Beskær</a:t>
              </a:r>
              <a:r>
                <a:rPr lang="da-DK" sz="900" noProof="1">
                  <a:solidFill>
                    <a:prstClr val="white">
                      <a:lumMod val="50000"/>
                    </a:prstClr>
                  </a:solidFill>
                  <a:latin typeface="Arial"/>
                  <a:ea typeface="Calibri" panose="020F0502020204030204" pitchFamily="34" charset="0"/>
                  <a:cs typeface="Arial" panose="020B0604020202020204" pitchFamily="34" charset="0"/>
                </a:rPr>
                <a:t> for at ændre</a:t>
              </a:r>
            </a:p>
            <a:p>
              <a:pPr eaLnBrk="1" hangingPunct="1">
                <a:spcBef>
                  <a:spcPts val="0"/>
                </a:spcBef>
                <a:buFontTx/>
                <a:buNone/>
                <a:defRPr/>
              </a:pPr>
              <a:r>
                <a:rPr lang="da-DK" sz="900" noProof="1">
                  <a:solidFill>
                    <a:prstClr val="white">
                      <a:lumMod val="50000"/>
                    </a:prstClr>
                  </a:solidFill>
                  <a:latin typeface="Arial"/>
                  <a:ea typeface="Calibri" panose="020F0502020204030204" pitchFamily="34" charset="0"/>
                  <a:cs typeface="Arial" panose="020B0604020202020204" pitchFamily="34" charset="0"/>
                </a:rPr>
                <a:t>billedets fokus/størrelse</a:t>
              </a: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r>
                <a:rPr lang="da-DK" altLang="da-DK" sz="900" b="1" noProof="1">
                  <a:solidFill>
                    <a:prstClr val="white">
                      <a:lumMod val="50000"/>
                    </a:prstClr>
                  </a:solidFill>
                  <a:latin typeface="Arial"/>
                  <a:ea typeface="Calibri" panose="020F0502020204030204" pitchFamily="34" charset="0"/>
                  <a:cs typeface="Arial" panose="020B0604020202020204" pitchFamily="34" charset="0"/>
                </a:rPr>
                <a:t>4. </a:t>
              </a:r>
              <a:r>
                <a:rPr lang="da-DK" altLang="da-DK" sz="900" noProof="1">
                  <a:solidFill>
                    <a:prstClr val="white">
                      <a:lumMod val="50000"/>
                    </a:prstClr>
                  </a:solidFill>
                  <a:latin typeface="Arial"/>
                  <a:ea typeface="Calibri" panose="020F0502020204030204" pitchFamily="34" charset="0"/>
                  <a:cs typeface="Arial" panose="020B0604020202020204" pitchFamily="34" charset="0"/>
                </a:rPr>
                <a:t>Ønsker du at skalere billedet, så hold </a:t>
              </a:r>
              <a:r>
                <a:rPr lang="da-DK" altLang="da-DK" sz="900" b="1" noProof="1">
                  <a:solidFill>
                    <a:prstClr val="white">
                      <a:lumMod val="50000"/>
                    </a:prstClr>
                  </a:solidFill>
                  <a:latin typeface="Arial"/>
                  <a:ea typeface="Calibri" panose="020F0502020204030204" pitchFamily="34" charset="0"/>
                  <a:cs typeface="Arial" panose="020B0604020202020204" pitchFamily="34" charset="0"/>
                </a:rPr>
                <a:t>SHIFT-</a:t>
              </a:r>
              <a:r>
                <a:rPr lang="da-DK" altLang="da-DK" sz="900" noProof="1">
                  <a:solidFill>
                    <a:prstClr val="white">
                      <a:lumMod val="50000"/>
                    </a:prstClr>
                  </a:solidFill>
                  <a:latin typeface="Arial"/>
                  <a:ea typeface="Calibri" panose="020F0502020204030204" pitchFamily="34" charset="0"/>
                  <a:cs typeface="Arial" panose="020B0604020202020204" pitchFamily="34" charset="0"/>
                </a:rPr>
                <a:t>knappen nede, mens der trækkes i billedets hjørner</a:t>
              </a:r>
            </a:p>
          </p:txBody>
        </p:sp>
        <p:pic>
          <p:nvPicPr>
            <p:cNvPr id="23" name="Billede 7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09315" y="3028176"/>
              <a:ext cx="373507" cy="32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 name="Gruppe 78"/>
            <p:cNvGrpSpPr>
              <a:grpSpLocks/>
            </p:cNvGrpSpPr>
            <p:nvPr/>
          </p:nvGrpSpPr>
          <p:grpSpPr bwMode="auto">
            <a:xfrm>
              <a:off x="9305577" y="3846855"/>
              <a:ext cx="330145" cy="379412"/>
              <a:chOff x="1018031" y="5509431"/>
              <a:chExt cx="373412" cy="429121"/>
            </a:xfrm>
          </p:grpSpPr>
          <p:pic>
            <p:nvPicPr>
              <p:cNvPr id="25" name="Billede 7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8031" y="5511796"/>
                <a:ext cx="373412" cy="42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ounded Rectangle 25"/>
              <p:cNvSpPr/>
              <p:nvPr/>
            </p:nvSpPr>
            <p:spPr bwMode="auto">
              <a:xfrm>
                <a:off x="1023417" y="5509431"/>
                <a:ext cx="210080" cy="17236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sz="2000" noProof="1">
                  <a:solidFill>
                    <a:prstClr val="white"/>
                  </a:solidFill>
                </a:endParaRPr>
              </a:p>
            </p:txBody>
          </p:sp>
        </p:grpSp>
      </p:grpSp>
      <p:grpSp>
        <p:nvGrpSpPr>
          <p:cNvPr id="27" name="Gruppe 26"/>
          <p:cNvGrpSpPr/>
          <p:nvPr userDrawn="1"/>
        </p:nvGrpSpPr>
        <p:grpSpPr>
          <a:xfrm>
            <a:off x="-2405743" y="1204883"/>
            <a:ext cx="2405743" cy="2221782"/>
            <a:chOff x="-2405743" y="1655465"/>
            <a:chExt cx="2405743" cy="2221782"/>
          </a:xfrm>
        </p:grpSpPr>
        <p:pic>
          <p:nvPicPr>
            <p:cNvPr id="28" name="Billede 27"/>
            <p:cNvPicPr>
              <a:picLocks noChangeAspect="1"/>
            </p:cNvPicPr>
            <p:nvPr userDrawn="1"/>
          </p:nvPicPr>
          <p:blipFill>
            <a:blip r:embed="rId4"/>
            <a:stretch>
              <a:fillRect/>
            </a:stretch>
          </p:blipFill>
          <p:spPr>
            <a:xfrm>
              <a:off x="-1060701" y="3676062"/>
              <a:ext cx="920576" cy="201185"/>
            </a:xfrm>
            <a:prstGeom prst="rect">
              <a:avLst/>
            </a:prstGeom>
          </p:spPr>
        </p:pic>
        <p:sp>
          <p:nvSpPr>
            <p:cNvPr id="29" name="Rectangle 5"/>
            <p:cNvSpPr/>
            <p:nvPr userDrawn="1"/>
          </p:nvSpPr>
          <p:spPr bwMode="auto">
            <a:xfrm>
              <a:off x="-2405743" y="1655465"/>
              <a:ext cx="2405743" cy="1938992"/>
            </a:xfrm>
            <a:prstGeom prst="rect">
              <a:avLst/>
            </a:prstGeom>
          </p:spPr>
          <p:txBody>
            <a:bodyPr wrap="square" lIns="0" tIns="0" rIns="144000" bIns="0">
              <a:spAutoFit/>
            </a:bodyPr>
            <a:lstStyle/>
            <a:p>
              <a:pPr algn="r">
                <a:defRPr/>
              </a:pPr>
              <a:r>
                <a:rPr lang="da-DK" sz="900" b="1" noProof="1">
                  <a:solidFill>
                    <a:prstClr val="white">
                      <a:lumMod val="50000"/>
                    </a:prstClr>
                  </a:solidFill>
                  <a:ea typeface="Calibri" panose="020F0502020204030204" pitchFamily="34" charset="0"/>
                  <a:cs typeface="Arial" panose="020B0604020202020204" pitchFamily="34" charset="0"/>
                </a:rPr>
                <a:t>Tekst-typografier</a:t>
              </a:r>
            </a:p>
            <a:p>
              <a:pPr algn="r">
                <a:defRPr/>
              </a:pPr>
              <a:r>
                <a:rPr lang="da-DK" sz="900" noProof="1">
                  <a:solidFill>
                    <a:prstClr val="white">
                      <a:lumMod val="50000"/>
                    </a:prstClr>
                  </a:solidFill>
                  <a:ea typeface="Calibri" panose="020F0502020204030204" pitchFamily="34" charset="0"/>
                  <a:cs typeface="Arial" panose="020B0604020202020204" pitchFamily="34" charset="0"/>
                </a:rPr>
                <a:t>Brug </a:t>
              </a:r>
              <a:r>
                <a:rPr lang="da-DK" sz="900" b="1" noProof="1">
                  <a:solidFill>
                    <a:prstClr val="white">
                      <a:lumMod val="50000"/>
                    </a:prstClr>
                  </a:solidFill>
                  <a:ea typeface="Calibri" panose="020F0502020204030204" pitchFamily="34" charset="0"/>
                  <a:cs typeface="Arial" panose="020B0604020202020204" pitchFamily="34" charset="0"/>
                </a:rPr>
                <a:t>TAB</a:t>
              </a:r>
              <a:r>
                <a:rPr lang="da-DK" sz="900" noProof="1">
                  <a:solidFill>
                    <a:prstClr val="white">
                      <a:lumMod val="50000"/>
                    </a:prstClr>
                  </a:solidFill>
                  <a:ea typeface="Calibri" panose="020F0502020204030204" pitchFamily="34" charset="0"/>
                  <a:cs typeface="Arial" panose="020B0604020202020204" pitchFamily="34" charset="0"/>
                </a:rPr>
                <a:t> for at gå frem i tekst-niveauer</a:t>
              </a:r>
            </a:p>
            <a:p>
              <a:pPr algn="r">
                <a:defRPr/>
              </a:pPr>
              <a:endParaRPr lang="da-DK" sz="900"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1 = Tekst 20 pkt.</a:t>
              </a: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2 = Punkt-liste 20 pkt.</a:t>
              </a: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3 = Punkt-liste 18 pkt.</a:t>
              </a: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4-9 = Punkt-liste 18 pkt.</a:t>
              </a:r>
            </a:p>
            <a:p>
              <a:pPr algn="r">
                <a:defRPr/>
              </a:pPr>
              <a:endParaRPr lang="da-DK" sz="900"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For at gå tilbage i tekst-niveauer, brug </a:t>
              </a:r>
              <a:r>
                <a:rPr lang="da-DK" sz="900" b="1" noProof="1">
                  <a:solidFill>
                    <a:prstClr val="white">
                      <a:lumMod val="50000"/>
                    </a:prstClr>
                  </a:solidFill>
                  <a:ea typeface="Calibri" panose="020F0502020204030204" pitchFamily="34" charset="0"/>
                  <a:cs typeface="Arial" panose="020B0604020202020204" pitchFamily="34" charset="0"/>
                </a:rPr>
                <a:t>SHIFT + TAB</a:t>
              </a:r>
            </a:p>
            <a:p>
              <a:pPr algn="r">
                <a:defRPr/>
              </a:pPr>
              <a:endParaRPr lang="da-DK" sz="900" b="1"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Alternativt kan</a:t>
              </a:r>
            </a:p>
            <a:p>
              <a:pPr algn="r">
                <a:defRPr/>
              </a:pPr>
              <a:r>
                <a:rPr lang="da-DK" sz="900" b="1" noProof="1">
                  <a:solidFill>
                    <a:prstClr val="white">
                      <a:lumMod val="50000"/>
                    </a:prstClr>
                  </a:solidFill>
                  <a:ea typeface="Calibri" panose="020F0502020204030204" pitchFamily="34" charset="0"/>
                  <a:cs typeface="Arial" panose="020B0604020202020204" pitchFamily="34" charset="0"/>
                </a:rPr>
                <a:t>Forøg</a:t>
              </a:r>
              <a:r>
                <a:rPr lang="da-DK" sz="900" noProof="1">
                  <a:solidFill>
                    <a:prstClr val="white">
                      <a:lumMod val="50000"/>
                    </a:prstClr>
                  </a:solidFill>
                  <a:ea typeface="Calibri" panose="020F0502020204030204" pitchFamily="34" charset="0"/>
                  <a:cs typeface="Arial" panose="020B0604020202020204" pitchFamily="34" charset="0"/>
                </a:rPr>
                <a:t> og </a:t>
              </a:r>
              <a:r>
                <a:rPr lang="da-DK" sz="900" b="1" noProof="1">
                  <a:solidFill>
                    <a:prstClr val="white">
                      <a:lumMod val="50000"/>
                    </a:prstClr>
                  </a:solidFill>
                  <a:ea typeface="Calibri" panose="020F0502020204030204" pitchFamily="34" charset="0"/>
                  <a:cs typeface="Arial" panose="020B0604020202020204" pitchFamily="34" charset="0"/>
                </a:rPr>
                <a:t>Formindsk</a:t>
              </a:r>
              <a:r>
                <a:rPr lang="da-DK" sz="900" noProof="1">
                  <a:solidFill>
                    <a:prstClr val="white">
                      <a:lumMod val="50000"/>
                    </a:prstClr>
                  </a:solidFill>
                  <a:ea typeface="Calibri" panose="020F0502020204030204" pitchFamily="34" charset="0"/>
                  <a:cs typeface="Arial" panose="020B0604020202020204" pitchFamily="34" charset="0"/>
                </a:rPr>
                <a:t> </a:t>
              </a:r>
            </a:p>
            <a:p>
              <a:pPr algn="r">
                <a:defRPr/>
              </a:pPr>
              <a:r>
                <a:rPr lang="da-DK" sz="900" noProof="1">
                  <a:solidFill>
                    <a:prstClr val="white">
                      <a:lumMod val="50000"/>
                    </a:prstClr>
                  </a:solidFill>
                  <a:ea typeface="Calibri" panose="020F0502020204030204" pitchFamily="34" charset="0"/>
                  <a:cs typeface="Arial" panose="020B0604020202020204" pitchFamily="34" charset="0"/>
                </a:rPr>
                <a:t>listeniveau bruges</a:t>
              </a:r>
            </a:p>
          </p:txBody>
        </p:sp>
      </p:grpSp>
      <p:pic>
        <p:nvPicPr>
          <p:cNvPr id="18" name="Billede 1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980000" y="0"/>
            <a:ext cx="1835919" cy="1033433"/>
          </a:xfrm>
          <a:prstGeom prst="rect">
            <a:avLst/>
          </a:prstGeom>
        </p:spPr>
      </p:pic>
      <p:sp>
        <p:nvSpPr>
          <p:cNvPr id="5" name="Pladsholder til dato 4" hidden="1"/>
          <p:cNvSpPr>
            <a:spLocks noGrp="1"/>
          </p:cNvSpPr>
          <p:nvPr>
            <p:ph type="dt" sz="half" idx="12"/>
          </p:nvPr>
        </p:nvSpPr>
        <p:spPr/>
        <p:txBody>
          <a:bodyPr/>
          <a:lstStyle/>
          <a:p>
            <a:fld id="{B8A7C303-4958-4C31-9880-BCE0AF41FDC6}" type="datetime2">
              <a:rPr lang="da-DK"/>
              <a:pPr/>
              <a:t>23. januar 2023</a:t>
            </a:fld>
            <a:endParaRPr dirty="0"/>
          </a:p>
        </p:txBody>
      </p:sp>
    </p:spTree>
    <p:extLst>
      <p:ext uri="{BB962C8B-B14F-4D97-AF65-F5344CB8AC3E}">
        <p14:creationId xmlns:p14="http://schemas.microsoft.com/office/powerpoint/2010/main" val="288976336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ekst og billede II">
    <p:spTree>
      <p:nvGrpSpPr>
        <p:cNvPr id="1" name=""/>
        <p:cNvGrpSpPr/>
        <p:nvPr/>
      </p:nvGrpSpPr>
      <p:grpSpPr>
        <a:xfrm>
          <a:off x="0" y="0"/>
          <a:ext cx="0" cy="0"/>
          <a:chOff x="0" y="0"/>
          <a:chExt cx="0" cy="0"/>
        </a:xfrm>
      </p:grpSpPr>
      <p:sp>
        <p:nvSpPr>
          <p:cNvPr id="2" name="Titel 1"/>
          <p:cNvSpPr>
            <a:spLocks noGrp="1"/>
          </p:cNvSpPr>
          <p:nvPr>
            <p:ph type="title"/>
          </p:nvPr>
        </p:nvSpPr>
        <p:spPr>
          <a:xfrm>
            <a:off x="651600" y="311972"/>
            <a:ext cx="5351204" cy="812772"/>
          </a:xfrm>
        </p:spPr>
        <p:txBody>
          <a:bodyPr/>
          <a:lstStyle/>
          <a:p>
            <a:r>
              <a:rPr lang="da-DK" smtClean="0"/>
              <a:t>Klik for at redigere i master</a:t>
            </a:r>
            <a:endParaRPr lang="da-DK" dirty="0"/>
          </a:p>
        </p:txBody>
      </p:sp>
      <p:sp>
        <p:nvSpPr>
          <p:cNvPr id="7" name="Pladsholder til tekst 2"/>
          <p:cNvSpPr>
            <a:spLocks noGrp="1"/>
          </p:cNvSpPr>
          <p:nvPr>
            <p:ph type="body" sz="quarter" idx="13"/>
          </p:nvPr>
        </p:nvSpPr>
        <p:spPr>
          <a:xfrm>
            <a:off x="651600" y="1195389"/>
            <a:ext cx="5350867" cy="4886325"/>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8" name="Pladsholder til billede 3"/>
          <p:cNvSpPr>
            <a:spLocks noGrp="1"/>
          </p:cNvSpPr>
          <p:nvPr>
            <p:ph type="pic" sz="quarter" idx="14" hasCustomPrompt="1"/>
          </p:nvPr>
        </p:nvSpPr>
        <p:spPr>
          <a:xfrm>
            <a:off x="6362467" y="0"/>
            <a:ext cx="5826358" cy="6858000"/>
          </a:xfrm>
        </p:spPr>
        <p:txBody>
          <a:bodyPr tIns="468000" anchor="ctr" anchorCtr="0"/>
          <a:lstStyle>
            <a:lvl1pPr marL="0" indent="0" algn="ctr">
              <a:buFontTx/>
              <a:buNone/>
              <a:defRPr sz="1200" b="0" baseline="0">
                <a:solidFill>
                  <a:schemeClr val="tx1">
                    <a:lumMod val="50000"/>
                    <a:lumOff val="50000"/>
                  </a:schemeClr>
                </a:solidFill>
              </a:defRPr>
            </a:lvl1pPr>
          </a:lstStyle>
          <a:p>
            <a:r>
              <a:rPr lang="da-DK" dirty="0"/>
              <a:t>Klik på ikonet og indsæt billede</a:t>
            </a:r>
          </a:p>
        </p:txBody>
      </p:sp>
      <p:sp>
        <p:nvSpPr>
          <p:cNvPr id="3" name="Pladsholder til sidefod 2"/>
          <p:cNvSpPr>
            <a:spLocks noGrp="1"/>
          </p:cNvSpPr>
          <p:nvPr>
            <p:ph type="ftr" sz="quarter" idx="10"/>
          </p:nvPr>
        </p:nvSpPr>
        <p:spPr/>
        <p:txBody>
          <a:bodyPr/>
          <a:lstStyle/>
          <a:p>
            <a:r>
              <a:rPr lang="da-DK">
                <a:solidFill>
                  <a:srgbClr val="007A6C"/>
                </a:solidFill>
              </a:rPr>
              <a:t>/ Ministeriet for Fødevarer, Landbrug og Fiskeri - Landbrugsstyrelsen / Titel på præsentation</a:t>
            </a:r>
            <a:endParaRPr lang="da-DK" dirty="0">
              <a:solidFill>
                <a:srgbClr val="007A6C"/>
              </a:solidFill>
            </a:endParaRPr>
          </a:p>
        </p:txBody>
      </p:sp>
      <p:sp>
        <p:nvSpPr>
          <p:cNvPr id="4" name="Pladsholder til slidenummer 3"/>
          <p:cNvSpPr>
            <a:spLocks noGrp="1"/>
          </p:cNvSpPr>
          <p:nvPr>
            <p:ph type="sldNum" sz="quarter" idx="11"/>
          </p:nvPr>
        </p:nvSpPr>
        <p:spPr/>
        <p:txBody>
          <a:bodyPr/>
          <a:lstStyle/>
          <a:p>
            <a:fld id="{667EC89C-17A0-4E64-A6D2-B825673CEEDF}" type="slidenum">
              <a:rPr lang="da-DK" smtClean="0">
                <a:solidFill>
                  <a:srgbClr val="007A6C"/>
                </a:solidFill>
              </a:rPr>
              <a:pPr/>
              <a:t>‹nr.›</a:t>
            </a:fld>
            <a:endParaRPr lang="da-DK" dirty="0">
              <a:solidFill>
                <a:srgbClr val="007A6C"/>
              </a:solidFill>
            </a:endParaRPr>
          </a:p>
        </p:txBody>
      </p:sp>
      <p:grpSp>
        <p:nvGrpSpPr>
          <p:cNvPr id="19" name="Gruppe 18"/>
          <p:cNvGrpSpPr/>
          <p:nvPr userDrawn="1"/>
        </p:nvGrpSpPr>
        <p:grpSpPr>
          <a:xfrm>
            <a:off x="12188825" y="1941319"/>
            <a:ext cx="2032000" cy="2054444"/>
            <a:chOff x="9150825" y="2171823"/>
            <a:chExt cx="2032000" cy="2054444"/>
          </a:xfrm>
        </p:grpSpPr>
        <p:sp>
          <p:nvSpPr>
            <p:cNvPr id="20" name="TextBox 12"/>
            <p:cNvSpPr txBox="1">
              <a:spLocks noChangeArrowheads="1"/>
            </p:cNvSpPr>
            <p:nvPr/>
          </p:nvSpPr>
          <p:spPr bwMode="auto">
            <a:xfrm>
              <a:off x="9150825" y="2171823"/>
              <a:ext cx="2032000"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400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Indsæt billede</a:t>
              </a:r>
            </a:p>
            <a:p>
              <a:pPr eaLnBrk="1" hangingPunct="1">
                <a:spcBef>
                  <a:spcPts val="0"/>
                </a:spcBef>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1. </a:t>
              </a:r>
              <a:r>
                <a:rPr lang="da-DK" sz="900" noProof="1">
                  <a:solidFill>
                    <a:prstClr val="white">
                      <a:lumMod val="50000"/>
                    </a:prstClr>
                  </a:solidFill>
                  <a:latin typeface="Arial"/>
                  <a:ea typeface="Calibri" panose="020F0502020204030204" pitchFamily="34" charset="0"/>
                  <a:cs typeface="Arial" panose="020B0604020202020204" pitchFamily="34" charset="0"/>
                </a:rPr>
                <a:t>Klik på billederammen</a:t>
              </a:r>
            </a:p>
            <a:p>
              <a:pPr eaLnBrk="1" hangingPunct="1">
                <a:spcBef>
                  <a:spcPts val="0"/>
                </a:spcBef>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2. </a:t>
              </a:r>
              <a:r>
                <a:rPr lang="da-DK" sz="900" noProof="1">
                  <a:solidFill>
                    <a:prstClr val="white">
                      <a:lumMod val="50000"/>
                    </a:prstClr>
                  </a:solidFill>
                  <a:latin typeface="Arial"/>
                  <a:ea typeface="Calibri" panose="020F0502020204030204" pitchFamily="34" charset="0"/>
                  <a:cs typeface="Arial" panose="020B0604020202020204" pitchFamily="34" charset="0"/>
                </a:rPr>
                <a:t>Indsæt det ønskede billede via fanen </a:t>
              </a:r>
              <a:r>
                <a:rPr lang="da-DK" sz="900" b="1" noProof="1">
                  <a:solidFill>
                    <a:prstClr val="white">
                      <a:lumMod val="50000"/>
                    </a:prstClr>
                  </a:solidFill>
                  <a:latin typeface="Arial"/>
                  <a:ea typeface="Calibri" panose="020F0502020204030204" pitchFamily="34" charset="0"/>
                  <a:cs typeface="Arial" panose="020B0604020202020204" pitchFamily="34" charset="0"/>
                </a:rPr>
                <a:t>Indsæt, Billeder</a:t>
              </a:r>
            </a:p>
            <a:p>
              <a:pPr eaLnBrk="1" hangingPunct="1">
                <a:spcBef>
                  <a:spcPts val="0"/>
                </a:spcBef>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3. </a:t>
              </a:r>
              <a:r>
                <a:rPr lang="da-DK" sz="900" noProof="1">
                  <a:solidFill>
                    <a:prstClr val="white">
                      <a:lumMod val="50000"/>
                    </a:prstClr>
                  </a:solidFill>
                  <a:latin typeface="Arial"/>
                  <a:ea typeface="Calibri" panose="020F0502020204030204" pitchFamily="34" charset="0"/>
                  <a:cs typeface="Arial" panose="020B0604020202020204" pitchFamily="34" charset="0"/>
                </a:rPr>
                <a:t>Klik </a:t>
              </a:r>
              <a:r>
                <a:rPr lang="da-DK" sz="900" b="1" noProof="1">
                  <a:solidFill>
                    <a:prstClr val="white">
                      <a:lumMod val="50000"/>
                    </a:prstClr>
                  </a:solidFill>
                  <a:latin typeface="Arial"/>
                  <a:ea typeface="Calibri" panose="020F0502020204030204" pitchFamily="34" charset="0"/>
                  <a:cs typeface="Arial" panose="020B0604020202020204" pitchFamily="34" charset="0"/>
                </a:rPr>
                <a:t>Beskær</a:t>
              </a:r>
              <a:r>
                <a:rPr lang="da-DK" sz="900" noProof="1">
                  <a:solidFill>
                    <a:prstClr val="white">
                      <a:lumMod val="50000"/>
                    </a:prstClr>
                  </a:solidFill>
                  <a:latin typeface="Arial"/>
                  <a:ea typeface="Calibri" panose="020F0502020204030204" pitchFamily="34" charset="0"/>
                  <a:cs typeface="Arial" panose="020B0604020202020204" pitchFamily="34" charset="0"/>
                </a:rPr>
                <a:t> for at ændre</a:t>
              </a:r>
            </a:p>
            <a:p>
              <a:pPr eaLnBrk="1" hangingPunct="1">
                <a:spcBef>
                  <a:spcPts val="0"/>
                </a:spcBef>
                <a:buFontTx/>
                <a:buNone/>
                <a:defRPr/>
              </a:pPr>
              <a:r>
                <a:rPr lang="da-DK" sz="900" noProof="1">
                  <a:solidFill>
                    <a:prstClr val="white">
                      <a:lumMod val="50000"/>
                    </a:prstClr>
                  </a:solidFill>
                  <a:latin typeface="Arial"/>
                  <a:ea typeface="Calibri" panose="020F0502020204030204" pitchFamily="34" charset="0"/>
                  <a:cs typeface="Arial" panose="020B0604020202020204" pitchFamily="34" charset="0"/>
                </a:rPr>
                <a:t>billedets fokus/størrelse</a:t>
              </a: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r>
                <a:rPr lang="da-DK" altLang="da-DK" sz="900" b="1" noProof="1">
                  <a:solidFill>
                    <a:prstClr val="white">
                      <a:lumMod val="50000"/>
                    </a:prstClr>
                  </a:solidFill>
                  <a:latin typeface="Arial"/>
                  <a:ea typeface="Calibri" panose="020F0502020204030204" pitchFamily="34" charset="0"/>
                  <a:cs typeface="Arial" panose="020B0604020202020204" pitchFamily="34" charset="0"/>
                </a:rPr>
                <a:t>4. </a:t>
              </a:r>
              <a:r>
                <a:rPr lang="da-DK" altLang="da-DK" sz="900" noProof="1">
                  <a:solidFill>
                    <a:prstClr val="white">
                      <a:lumMod val="50000"/>
                    </a:prstClr>
                  </a:solidFill>
                  <a:latin typeface="Arial"/>
                  <a:ea typeface="Calibri" panose="020F0502020204030204" pitchFamily="34" charset="0"/>
                  <a:cs typeface="Arial" panose="020B0604020202020204" pitchFamily="34" charset="0"/>
                </a:rPr>
                <a:t>Ønsker du at skalere billedet, så hold </a:t>
              </a:r>
              <a:r>
                <a:rPr lang="da-DK" altLang="da-DK" sz="900" b="1" noProof="1">
                  <a:solidFill>
                    <a:prstClr val="white">
                      <a:lumMod val="50000"/>
                    </a:prstClr>
                  </a:solidFill>
                  <a:latin typeface="Arial"/>
                  <a:ea typeface="Calibri" panose="020F0502020204030204" pitchFamily="34" charset="0"/>
                  <a:cs typeface="Arial" panose="020B0604020202020204" pitchFamily="34" charset="0"/>
                </a:rPr>
                <a:t>SHIFT-</a:t>
              </a:r>
              <a:r>
                <a:rPr lang="da-DK" altLang="da-DK" sz="900" noProof="1">
                  <a:solidFill>
                    <a:prstClr val="white">
                      <a:lumMod val="50000"/>
                    </a:prstClr>
                  </a:solidFill>
                  <a:latin typeface="Arial"/>
                  <a:ea typeface="Calibri" panose="020F0502020204030204" pitchFamily="34" charset="0"/>
                  <a:cs typeface="Arial" panose="020B0604020202020204" pitchFamily="34" charset="0"/>
                </a:rPr>
                <a:t>knappen nede, mens der trækkes i billedets hjørner</a:t>
              </a:r>
            </a:p>
          </p:txBody>
        </p:sp>
        <p:pic>
          <p:nvPicPr>
            <p:cNvPr id="21" name="Billede 7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09315" y="3028176"/>
              <a:ext cx="373507" cy="32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Gruppe 78"/>
            <p:cNvGrpSpPr>
              <a:grpSpLocks/>
            </p:cNvGrpSpPr>
            <p:nvPr/>
          </p:nvGrpSpPr>
          <p:grpSpPr bwMode="auto">
            <a:xfrm>
              <a:off x="9305577" y="3846855"/>
              <a:ext cx="330145" cy="379412"/>
              <a:chOff x="1018031" y="5509431"/>
              <a:chExt cx="373412" cy="429121"/>
            </a:xfrm>
          </p:grpSpPr>
          <p:pic>
            <p:nvPicPr>
              <p:cNvPr id="23" name="Billede 7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8031" y="5511796"/>
                <a:ext cx="373412" cy="42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ounded Rectangle 25"/>
              <p:cNvSpPr/>
              <p:nvPr/>
            </p:nvSpPr>
            <p:spPr bwMode="auto">
              <a:xfrm>
                <a:off x="1023417" y="5509431"/>
                <a:ext cx="210080" cy="17236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sz="2000" noProof="1">
                  <a:solidFill>
                    <a:prstClr val="white"/>
                  </a:solidFill>
                </a:endParaRPr>
              </a:p>
            </p:txBody>
          </p:sp>
        </p:grpSp>
      </p:grpSp>
      <p:grpSp>
        <p:nvGrpSpPr>
          <p:cNvPr id="25" name="Gruppe 24"/>
          <p:cNvGrpSpPr/>
          <p:nvPr userDrawn="1"/>
        </p:nvGrpSpPr>
        <p:grpSpPr>
          <a:xfrm>
            <a:off x="-2405743" y="1204883"/>
            <a:ext cx="2405743" cy="2221782"/>
            <a:chOff x="-2405743" y="1655465"/>
            <a:chExt cx="2405743" cy="2221782"/>
          </a:xfrm>
        </p:grpSpPr>
        <p:pic>
          <p:nvPicPr>
            <p:cNvPr id="26" name="Billede 25"/>
            <p:cNvPicPr>
              <a:picLocks noChangeAspect="1"/>
            </p:cNvPicPr>
            <p:nvPr userDrawn="1"/>
          </p:nvPicPr>
          <p:blipFill>
            <a:blip r:embed="rId4"/>
            <a:stretch>
              <a:fillRect/>
            </a:stretch>
          </p:blipFill>
          <p:spPr>
            <a:xfrm>
              <a:off x="-1060701" y="3676062"/>
              <a:ext cx="920576" cy="201185"/>
            </a:xfrm>
            <a:prstGeom prst="rect">
              <a:avLst/>
            </a:prstGeom>
          </p:spPr>
        </p:pic>
        <p:sp>
          <p:nvSpPr>
            <p:cNvPr id="27" name="Rectangle 5"/>
            <p:cNvSpPr/>
            <p:nvPr userDrawn="1"/>
          </p:nvSpPr>
          <p:spPr bwMode="auto">
            <a:xfrm>
              <a:off x="-2405743" y="1655465"/>
              <a:ext cx="2405743" cy="1938992"/>
            </a:xfrm>
            <a:prstGeom prst="rect">
              <a:avLst/>
            </a:prstGeom>
          </p:spPr>
          <p:txBody>
            <a:bodyPr wrap="square" lIns="0" tIns="0" rIns="144000" bIns="0">
              <a:spAutoFit/>
            </a:bodyPr>
            <a:lstStyle/>
            <a:p>
              <a:pPr algn="r">
                <a:defRPr/>
              </a:pPr>
              <a:r>
                <a:rPr lang="da-DK" sz="900" b="1" noProof="1">
                  <a:solidFill>
                    <a:prstClr val="white">
                      <a:lumMod val="50000"/>
                    </a:prstClr>
                  </a:solidFill>
                  <a:ea typeface="Calibri" panose="020F0502020204030204" pitchFamily="34" charset="0"/>
                  <a:cs typeface="Arial" panose="020B0604020202020204" pitchFamily="34" charset="0"/>
                </a:rPr>
                <a:t>Tekst-typografier</a:t>
              </a:r>
            </a:p>
            <a:p>
              <a:pPr algn="r">
                <a:defRPr/>
              </a:pPr>
              <a:r>
                <a:rPr lang="da-DK" sz="900" noProof="1">
                  <a:solidFill>
                    <a:prstClr val="white">
                      <a:lumMod val="50000"/>
                    </a:prstClr>
                  </a:solidFill>
                  <a:ea typeface="Calibri" panose="020F0502020204030204" pitchFamily="34" charset="0"/>
                  <a:cs typeface="Arial" panose="020B0604020202020204" pitchFamily="34" charset="0"/>
                </a:rPr>
                <a:t>Brug </a:t>
              </a:r>
              <a:r>
                <a:rPr lang="da-DK" sz="900" b="1" noProof="1">
                  <a:solidFill>
                    <a:prstClr val="white">
                      <a:lumMod val="50000"/>
                    </a:prstClr>
                  </a:solidFill>
                  <a:ea typeface="Calibri" panose="020F0502020204030204" pitchFamily="34" charset="0"/>
                  <a:cs typeface="Arial" panose="020B0604020202020204" pitchFamily="34" charset="0"/>
                </a:rPr>
                <a:t>TAB</a:t>
              </a:r>
              <a:r>
                <a:rPr lang="da-DK" sz="900" noProof="1">
                  <a:solidFill>
                    <a:prstClr val="white">
                      <a:lumMod val="50000"/>
                    </a:prstClr>
                  </a:solidFill>
                  <a:ea typeface="Calibri" panose="020F0502020204030204" pitchFamily="34" charset="0"/>
                  <a:cs typeface="Arial" panose="020B0604020202020204" pitchFamily="34" charset="0"/>
                </a:rPr>
                <a:t> for at gå frem i tekst-niveauer</a:t>
              </a:r>
            </a:p>
            <a:p>
              <a:pPr algn="r">
                <a:defRPr/>
              </a:pPr>
              <a:endParaRPr lang="da-DK" sz="900"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1 = Tekst 20 pkt.</a:t>
              </a: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2 = Punkt-liste 20 pkt.</a:t>
              </a: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3 = Punkt-liste 18 pkt.</a:t>
              </a: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4-9 = Punkt-liste 18 pkt.</a:t>
              </a:r>
            </a:p>
            <a:p>
              <a:pPr algn="r">
                <a:defRPr/>
              </a:pPr>
              <a:endParaRPr lang="da-DK" sz="900"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For at gå tilbage i tekst-niveauer, brug </a:t>
              </a:r>
              <a:r>
                <a:rPr lang="da-DK" sz="900" b="1" noProof="1">
                  <a:solidFill>
                    <a:prstClr val="white">
                      <a:lumMod val="50000"/>
                    </a:prstClr>
                  </a:solidFill>
                  <a:ea typeface="Calibri" panose="020F0502020204030204" pitchFamily="34" charset="0"/>
                  <a:cs typeface="Arial" panose="020B0604020202020204" pitchFamily="34" charset="0"/>
                </a:rPr>
                <a:t>SHIFT + TAB</a:t>
              </a:r>
            </a:p>
            <a:p>
              <a:pPr algn="r">
                <a:defRPr/>
              </a:pPr>
              <a:endParaRPr lang="da-DK" sz="900" b="1"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Alternativt kan</a:t>
              </a:r>
            </a:p>
            <a:p>
              <a:pPr algn="r">
                <a:defRPr/>
              </a:pPr>
              <a:r>
                <a:rPr lang="da-DK" sz="900" b="1" noProof="1">
                  <a:solidFill>
                    <a:prstClr val="white">
                      <a:lumMod val="50000"/>
                    </a:prstClr>
                  </a:solidFill>
                  <a:ea typeface="Calibri" panose="020F0502020204030204" pitchFamily="34" charset="0"/>
                  <a:cs typeface="Arial" panose="020B0604020202020204" pitchFamily="34" charset="0"/>
                </a:rPr>
                <a:t>Forøg</a:t>
              </a:r>
              <a:r>
                <a:rPr lang="da-DK" sz="900" noProof="1">
                  <a:solidFill>
                    <a:prstClr val="white">
                      <a:lumMod val="50000"/>
                    </a:prstClr>
                  </a:solidFill>
                  <a:ea typeface="Calibri" panose="020F0502020204030204" pitchFamily="34" charset="0"/>
                  <a:cs typeface="Arial" panose="020B0604020202020204" pitchFamily="34" charset="0"/>
                </a:rPr>
                <a:t> og </a:t>
              </a:r>
              <a:r>
                <a:rPr lang="da-DK" sz="900" b="1" noProof="1">
                  <a:solidFill>
                    <a:prstClr val="white">
                      <a:lumMod val="50000"/>
                    </a:prstClr>
                  </a:solidFill>
                  <a:ea typeface="Calibri" panose="020F0502020204030204" pitchFamily="34" charset="0"/>
                  <a:cs typeface="Arial" panose="020B0604020202020204" pitchFamily="34" charset="0"/>
                </a:rPr>
                <a:t>Formindsk</a:t>
              </a:r>
              <a:r>
                <a:rPr lang="da-DK" sz="900" noProof="1">
                  <a:solidFill>
                    <a:prstClr val="white">
                      <a:lumMod val="50000"/>
                    </a:prstClr>
                  </a:solidFill>
                  <a:ea typeface="Calibri" panose="020F0502020204030204" pitchFamily="34" charset="0"/>
                  <a:cs typeface="Arial" panose="020B0604020202020204" pitchFamily="34" charset="0"/>
                </a:rPr>
                <a:t> </a:t>
              </a:r>
            </a:p>
            <a:p>
              <a:pPr algn="r">
                <a:defRPr/>
              </a:pPr>
              <a:r>
                <a:rPr lang="da-DK" sz="900" noProof="1">
                  <a:solidFill>
                    <a:prstClr val="white">
                      <a:lumMod val="50000"/>
                    </a:prstClr>
                  </a:solidFill>
                  <a:ea typeface="Calibri" panose="020F0502020204030204" pitchFamily="34" charset="0"/>
                  <a:cs typeface="Arial" panose="020B0604020202020204" pitchFamily="34" charset="0"/>
                </a:rPr>
                <a:t>listeniveau bruges</a:t>
              </a:r>
            </a:p>
          </p:txBody>
        </p:sp>
      </p:grpSp>
      <p:pic>
        <p:nvPicPr>
          <p:cNvPr id="28" name="Billede 2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980000" y="0"/>
            <a:ext cx="1835919" cy="1033433"/>
          </a:xfrm>
          <a:prstGeom prst="rect">
            <a:avLst/>
          </a:prstGeom>
        </p:spPr>
      </p:pic>
      <p:sp>
        <p:nvSpPr>
          <p:cNvPr id="5" name="Pladsholder til dato 4" hidden="1"/>
          <p:cNvSpPr>
            <a:spLocks noGrp="1"/>
          </p:cNvSpPr>
          <p:nvPr>
            <p:ph type="dt" sz="half" idx="12"/>
          </p:nvPr>
        </p:nvSpPr>
        <p:spPr/>
        <p:txBody>
          <a:bodyPr/>
          <a:lstStyle/>
          <a:p>
            <a:fld id="{986E1C90-78F8-4A4F-8FBD-745ACA2D2E75}" type="datetime2">
              <a:rPr lang="da-DK"/>
              <a:pPr/>
              <a:t>23. januar 2023</a:t>
            </a:fld>
            <a:endParaRPr dirty="0"/>
          </a:p>
        </p:txBody>
      </p:sp>
    </p:spTree>
    <p:extLst>
      <p:ext uri="{BB962C8B-B14F-4D97-AF65-F5344CB8AC3E}">
        <p14:creationId xmlns:p14="http://schemas.microsoft.com/office/powerpoint/2010/main" val="223729311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re farvet tekstbokse">
    <p:spTree>
      <p:nvGrpSpPr>
        <p:cNvPr id="1" name=""/>
        <p:cNvGrpSpPr/>
        <p:nvPr/>
      </p:nvGrpSpPr>
      <p:grpSpPr>
        <a:xfrm>
          <a:off x="0" y="0"/>
          <a:ext cx="0" cy="0"/>
          <a:chOff x="0" y="0"/>
          <a:chExt cx="0" cy="0"/>
        </a:xfrm>
      </p:grpSpPr>
      <p:sp>
        <p:nvSpPr>
          <p:cNvPr id="8" name="Pladsholder til tekst 1"/>
          <p:cNvSpPr>
            <a:spLocks noGrp="1"/>
          </p:cNvSpPr>
          <p:nvPr>
            <p:ph type="body" sz="quarter" idx="13" hasCustomPrompt="1"/>
          </p:nvPr>
        </p:nvSpPr>
        <p:spPr>
          <a:xfrm>
            <a:off x="-24243" y="0"/>
            <a:ext cx="4078938" cy="6858000"/>
          </a:xfrm>
          <a:noFill/>
          <a:ln>
            <a:noFill/>
          </a:ln>
        </p:spPr>
        <p:txBody>
          <a:bodyPr tIns="144000"/>
          <a:lstStyle>
            <a:lvl1pPr algn="ctr">
              <a:defRPr sz="13400" b="1">
                <a:solidFill>
                  <a:schemeClr val="accent1"/>
                </a:solidFill>
                <a:latin typeface="Arial Black" panose="020B0A04020102020204" pitchFamily="34" charset="0"/>
              </a:defRPr>
            </a:lvl1pPr>
          </a:lstStyle>
          <a:p>
            <a:pPr lvl="0"/>
            <a:r>
              <a:rPr lang="da-DK" dirty="0"/>
              <a:t>xx</a:t>
            </a:r>
          </a:p>
        </p:txBody>
      </p:sp>
      <p:sp>
        <p:nvSpPr>
          <p:cNvPr id="13" name="Pladsholder til tekst 2"/>
          <p:cNvSpPr>
            <a:spLocks noGrp="1"/>
          </p:cNvSpPr>
          <p:nvPr>
            <p:ph type="body" sz="quarter" idx="14" hasCustomPrompt="1"/>
          </p:nvPr>
        </p:nvSpPr>
        <p:spPr>
          <a:xfrm>
            <a:off x="4054943" y="0"/>
            <a:ext cx="4078938" cy="6858000"/>
          </a:xfrm>
          <a:solidFill>
            <a:schemeClr val="accent1"/>
          </a:solidFill>
          <a:ln>
            <a:noFill/>
          </a:ln>
        </p:spPr>
        <p:txBody>
          <a:bodyPr tIns="144000"/>
          <a:lstStyle>
            <a:lvl1pPr algn="ctr">
              <a:defRPr sz="13400" b="1">
                <a:solidFill>
                  <a:schemeClr val="bg2"/>
                </a:solidFill>
                <a:latin typeface="Arial Black" panose="020B0A04020102020204" pitchFamily="34" charset="0"/>
              </a:defRPr>
            </a:lvl1pPr>
          </a:lstStyle>
          <a:p>
            <a:pPr lvl="0"/>
            <a:r>
              <a:rPr lang="da-DK" dirty="0"/>
              <a:t>xx</a:t>
            </a:r>
          </a:p>
        </p:txBody>
      </p:sp>
      <p:sp>
        <p:nvSpPr>
          <p:cNvPr id="14" name="Pladsholder til tekst 3"/>
          <p:cNvSpPr>
            <a:spLocks noGrp="1"/>
          </p:cNvSpPr>
          <p:nvPr>
            <p:ph type="body" sz="quarter" idx="15" hasCustomPrompt="1"/>
          </p:nvPr>
        </p:nvSpPr>
        <p:spPr>
          <a:xfrm>
            <a:off x="8127888" y="0"/>
            <a:ext cx="4078938" cy="6858000"/>
          </a:xfrm>
          <a:solidFill>
            <a:schemeClr val="accent2"/>
          </a:solidFill>
          <a:ln>
            <a:noFill/>
          </a:ln>
        </p:spPr>
        <p:txBody>
          <a:bodyPr tIns="144000"/>
          <a:lstStyle>
            <a:lvl1pPr algn="ctr">
              <a:defRPr sz="13400" b="1">
                <a:solidFill>
                  <a:schemeClr val="accent5"/>
                </a:solidFill>
                <a:latin typeface="Arial Black" panose="020B0A04020102020204" pitchFamily="34" charset="0"/>
              </a:defRPr>
            </a:lvl1pPr>
          </a:lstStyle>
          <a:p>
            <a:pPr lvl="0"/>
            <a:r>
              <a:rPr lang="da-DK" dirty="0"/>
              <a:t>xx</a:t>
            </a:r>
          </a:p>
        </p:txBody>
      </p:sp>
      <p:sp>
        <p:nvSpPr>
          <p:cNvPr id="16" name="Pladsholder til tekst 4"/>
          <p:cNvSpPr>
            <a:spLocks noGrp="1"/>
          </p:cNvSpPr>
          <p:nvPr>
            <p:ph type="body" sz="quarter" idx="16"/>
          </p:nvPr>
        </p:nvSpPr>
        <p:spPr>
          <a:xfrm>
            <a:off x="-24243" y="2179638"/>
            <a:ext cx="4078938" cy="1897062"/>
          </a:xfrm>
        </p:spPr>
        <p:txBody>
          <a:bodyPr lIns="360000" rIns="360000"/>
          <a:lstStyle>
            <a:lvl1pPr>
              <a:lnSpc>
                <a:spcPct val="99000"/>
              </a:lnSpc>
              <a:defRPr sz="2000">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17" name="Pladsholder til tekst 5"/>
          <p:cNvSpPr>
            <a:spLocks noGrp="1"/>
          </p:cNvSpPr>
          <p:nvPr>
            <p:ph type="body" sz="quarter" idx="17"/>
          </p:nvPr>
        </p:nvSpPr>
        <p:spPr>
          <a:xfrm>
            <a:off x="4054943" y="2179638"/>
            <a:ext cx="4078938" cy="1897062"/>
          </a:xfrm>
        </p:spPr>
        <p:txBody>
          <a:bodyPr lIns="360000" rIns="360000"/>
          <a:lstStyle>
            <a:lvl1pPr>
              <a:lnSpc>
                <a:spcPct val="99000"/>
              </a:lnSpc>
              <a:defRPr sz="20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18" name="Pladsholder til tekst 6"/>
          <p:cNvSpPr>
            <a:spLocks noGrp="1"/>
          </p:cNvSpPr>
          <p:nvPr>
            <p:ph type="body" sz="quarter" idx="18"/>
          </p:nvPr>
        </p:nvSpPr>
        <p:spPr>
          <a:xfrm>
            <a:off x="8127888" y="2179638"/>
            <a:ext cx="4078938" cy="1897062"/>
          </a:xfrm>
        </p:spPr>
        <p:txBody>
          <a:bodyPr lIns="360000" rIns="360000"/>
          <a:lstStyle>
            <a:lvl1pPr>
              <a:lnSpc>
                <a:spcPct val="99000"/>
              </a:lnSpc>
              <a:defRPr sz="2000">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3" name="Pladsholder til sidefod 2"/>
          <p:cNvSpPr>
            <a:spLocks noGrp="1"/>
          </p:cNvSpPr>
          <p:nvPr>
            <p:ph type="ftr" sz="quarter" idx="10"/>
          </p:nvPr>
        </p:nvSpPr>
        <p:spPr/>
        <p:txBody>
          <a:bodyPr/>
          <a:lstStyle/>
          <a:p>
            <a:r>
              <a:rPr lang="da-DK">
                <a:solidFill>
                  <a:srgbClr val="007A6C"/>
                </a:solidFill>
              </a:rPr>
              <a:t>/ Ministeriet for Fødevarer, Landbrug og Fiskeri - Landbrugsstyrelsen / Titel på præsentation</a:t>
            </a:r>
            <a:endParaRPr lang="da-DK" dirty="0">
              <a:solidFill>
                <a:srgbClr val="007A6C"/>
              </a:solidFill>
            </a:endParaRPr>
          </a:p>
        </p:txBody>
      </p:sp>
      <p:sp>
        <p:nvSpPr>
          <p:cNvPr id="4" name="Pladsholder til slidenummer 3"/>
          <p:cNvSpPr>
            <a:spLocks noGrp="1"/>
          </p:cNvSpPr>
          <p:nvPr>
            <p:ph type="sldNum" sz="quarter" idx="11"/>
          </p:nvPr>
        </p:nvSpPr>
        <p:spPr/>
        <p:txBody>
          <a:bodyPr/>
          <a:lstStyle/>
          <a:p>
            <a:fld id="{667EC89C-17A0-4E64-A6D2-B825673CEEDF}" type="slidenum">
              <a:rPr lang="da-DK" smtClean="0">
                <a:solidFill>
                  <a:srgbClr val="007A6C"/>
                </a:solidFill>
              </a:rPr>
              <a:pPr/>
              <a:t>‹nr.›</a:t>
            </a:fld>
            <a:endParaRPr lang="da-DK" dirty="0">
              <a:solidFill>
                <a:srgbClr val="007A6C"/>
              </a:solidFill>
            </a:endParaRPr>
          </a:p>
        </p:txBody>
      </p:sp>
      <p:sp>
        <p:nvSpPr>
          <p:cNvPr id="5" name="Pladsholder til dato 4" hidden="1"/>
          <p:cNvSpPr>
            <a:spLocks noGrp="1"/>
          </p:cNvSpPr>
          <p:nvPr>
            <p:ph type="dt" sz="half" idx="12"/>
          </p:nvPr>
        </p:nvSpPr>
        <p:spPr/>
        <p:txBody>
          <a:bodyPr/>
          <a:lstStyle/>
          <a:p>
            <a:fld id="{2B26F099-20A9-4430-A657-2779A7592873}" type="datetime2">
              <a:rPr lang="da-DK"/>
              <a:pPr/>
              <a:t>23. januar 2023</a:t>
            </a:fld>
            <a:endParaRPr dirty="0"/>
          </a:p>
        </p:txBody>
      </p:sp>
      <p:pic>
        <p:nvPicPr>
          <p:cNvPr id="7" name="Picture 6">
            <a:extLst>
              <a:ext uri="{FF2B5EF4-FFF2-40B4-BE49-F238E27FC236}">
                <a16:creationId xmlns="" xmlns:a16="http://schemas.microsoft.com/office/drawing/2014/main" id="{B903EE10-8FE2-41FD-8DD3-1CE168F27D8B}"/>
              </a:ext>
            </a:extLst>
          </p:cNvPr>
          <p:cNvPicPr>
            <a:picLocks noChangeAspect="1"/>
          </p:cNvPicPr>
          <p:nvPr userDrawn="1"/>
        </p:nvPicPr>
        <p:blipFill>
          <a:blip r:embed="rId2"/>
          <a:stretch>
            <a:fillRect/>
          </a:stretch>
        </p:blipFill>
        <p:spPr>
          <a:xfrm>
            <a:off x="-1523267" y="0"/>
            <a:ext cx="1382061" cy="1033433"/>
          </a:xfrm>
          <a:prstGeom prst="rect">
            <a:avLst/>
          </a:prstGeom>
        </p:spPr>
      </p:pic>
    </p:spTree>
    <p:extLst>
      <p:ext uri="{BB962C8B-B14F-4D97-AF65-F5344CB8AC3E}">
        <p14:creationId xmlns:p14="http://schemas.microsoft.com/office/powerpoint/2010/main" val="231109360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ekstboks med billede I">
    <p:spTree>
      <p:nvGrpSpPr>
        <p:cNvPr id="1" name=""/>
        <p:cNvGrpSpPr/>
        <p:nvPr/>
      </p:nvGrpSpPr>
      <p:grpSpPr>
        <a:xfrm>
          <a:off x="0" y="0"/>
          <a:ext cx="0" cy="0"/>
          <a:chOff x="0" y="0"/>
          <a:chExt cx="0" cy="0"/>
        </a:xfrm>
      </p:grpSpPr>
      <p:sp>
        <p:nvSpPr>
          <p:cNvPr id="10" name="Pladsholder til tekst 1"/>
          <p:cNvSpPr>
            <a:spLocks noGrp="1"/>
          </p:cNvSpPr>
          <p:nvPr>
            <p:ph type="body" sz="quarter" idx="13" hasCustomPrompt="1"/>
          </p:nvPr>
        </p:nvSpPr>
        <p:spPr>
          <a:xfrm>
            <a:off x="-24243" y="0"/>
            <a:ext cx="4078938" cy="6858000"/>
          </a:xfrm>
          <a:noFill/>
          <a:ln>
            <a:noFill/>
          </a:ln>
        </p:spPr>
        <p:txBody>
          <a:bodyPr tIns="144000"/>
          <a:lstStyle>
            <a:lvl1pPr algn="ctr">
              <a:defRPr sz="13400" b="1">
                <a:solidFill>
                  <a:schemeClr val="accent1"/>
                </a:solidFill>
                <a:latin typeface="Arial Black" panose="020B0A04020102020204" pitchFamily="34" charset="0"/>
              </a:defRPr>
            </a:lvl1pPr>
          </a:lstStyle>
          <a:p>
            <a:pPr lvl="0"/>
            <a:r>
              <a:rPr lang="da-DK" dirty="0"/>
              <a:t>xx</a:t>
            </a:r>
          </a:p>
        </p:txBody>
      </p:sp>
      <p:sp>
        <p:nvSpPr>
          <p:cNvPr id="11" name="Pladsholder til tekst 4"/>
          <p:cNvSpPr>
            <a:spLocks noGrp="1"/>
          </p:cNvSpPr>
          <p:nvPr>
            <p:ph type="body" sz="quarter" idx="16"/>
          </p:nvPr>
        </p:nvSpPr>
        <p:spPr>
          <a:xfrm>
            <a:off x="-24243" y="2179638"/>
            <a:ext cx="4078938" cy="1897062"/>
          </a:xfrm>
        </p:spPr>
        <p:txBody>
          <a:bodyPr lIns="360000" rIns="360000"/>
          <a:lstStyle>
            <a:lvl1pPr>
              <a:lnSpc>
                <a:spcPct val="99000"/>
              </a:lnSpc>
              <a:defRPr sz="2000">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8" name="Pladsholder til billede 3"/>
          <p:cNvSpPr>
            <a:spLocks noGrp="1"/>
          </p:cNvSpPr>
          <p:nvPr>
            <p:ph type="pic" sz="quarter" idx="14" hasCustomPrompt="1"/>
          </p:nvPr>
        </p:nvSpPr>
        <p:spPr>
          <a:xfrm>
            <a:off x="4055128" y="0"/>
            <a:ext cx="8133697" cy="6858000"/>
          </a:xfrm>
        </p:spPr>
        <p:txBody>
          <a:bodyPr tIns="468000" anchor="ctr" anchorCtr="0"/>
          <a:lstStyle>
            <a:lvl1pPr marL="0" indent="0" algn="ctr">
              <a:buFontTx/>
              <a:buNone/>
              <a:defRPr sz="1200" b="0" baseline="0">
                <a:solidFill>
                  <a:schemeClr val="tx1">
                    <a:lumMod val="50000"/>
                    <a:lumOff val="50000"/>
                  </a:schemeClr>
                </a:solidFill>
              </a:defRPr>
            </a:lvl1pPr>
          </a:lstStyle>
          <a:p>
            <a:r>
              <a:rPr lang="da-DK" dirty="0"/>
              <a:t>Klik på ikonet og indsæt billede</a:t>
            </a:r>
          </a:p>
        </p:txBody>
      </p:sp>
      <p:sp>
        <p:nvSpPr>
          <p:cNvPr id="3" name="Pladsholder til sidefod 2"/>
          <p:cNvSpPr>
            <a:spLocks noGrp="1"/>
          </p:cNvSpPr>
          <p:nvPr>
            <p:ph type="ftr" sz="quarter" idx="10"/>
          </p:nvPr>
        </p:nvSpPr>
        <p:spPr/>
        <p:txBody>
          <a:bodyPr/>
          <a:lstStyle/>
          <a:p>
            <a:r>
              <a:rPr lang="da-DK">
                <a:solidFill>
                  <a:srgbClr val="007A6C"/>
                </a:solidFill>
              </a:rPr>
              <a:t>/ Ministeriet for Fødevarer, Landbrug og Fiskeri - Landbrugsstyrelsen / Titel på præsentation</a:t>
            </a:r>
            <a:endParaRPr lang="da-DK" dirty="0">
              <a:solidFill>
                <a:srgbClr val="007A6C"/>
              </a:solidFill>
            </a:endParaRPr>
          </a:p>
        </p:txBody>
      </p:sp>
      <p:sp>
        <p:nvSpPr>
          <p:cNvPr id="4" name="Pladsholder til slidenummer 3"/>
          <p:cNvSpPr>
            <a:spLocks noGrp="1"/>
          </p:cNvSpPr>
          <p:nvPr>
            <p:ph type="sldNum" sz="quarter" idx="11"/>
          </p:nvPr>
        </p:nvSpPr>
        <p:spPr/>
        <p:txBody>
          <a:bodyPr/>
          <a:lstStyle/>
          <a:p>
            <a:fld id="{667EC89C-17A0-4E64-A6D2-B825673CEEDF}" type="slidenum">
              <a:rPr lang="da-DK" smtClean="0">
                <a:solidFill>
                  <a:srgbClr val="007A6C"/>
                </a:solidFill>
              </a:rPr>
              <a:pPr/>
              <a:t>‹nr.›</a:t>
            </a:fld>
            <a:endParaRPr lang="da-DK" dirty="0">
              <a:solidFill>
                <a:srgbClr val="007A6C"/>
              </a:solidFill>
            </a:endParaRPr>
          </a:p>
        </p:txBody>
      </p:sp>
      <p:grpSp>
        <p:nvGrpSpPr>
          <p:cNvPr id="20" name="Gruppe 19"/>
          <p:cNvGrpSpPr/>
          <p:nvPr userDrawn="1"/>
        </p:nvGrpSpPr>
        <p:grpSpPr>
          <a:xfrm>
            <a:off x="12188825" y="1941319"/>
            <a:ext cx="2032000" cy="2054444"/>
            <a:chOff x="9150825" y="2171823"/>
            <a:chExt cx="2032000" cy="2054444"/>
          </a:xfrm>
        </p:grpSpPr>
        <p:sp>
          <p:nvSpPr>
            <p:cNvPr id="21" name="TextBox 12"/>
            <p:cNvSpPr txBox="1">
              <a:spLocks noChangeArrowheads="1"/>
            </p:cNvSpPr>
            <p:nvPr/>
          </p:nvSpPr>
          <p:spPr bwMode="auto">
            <a:xfrm>
              <a:off x="9150825" y="2171823"/>
              <a:ext cx="2032000"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400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Indsæt billede</a:t>
              </a:r>
            </a:p>
            <a:p>
              <a:pPr eaLnBrk="1" hangingPunct="1">
                <a:spcBef>
                  <a:spcPts val="0"/>
                </a:spcBef>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1. </a:t>
              </a:r>
              <a:r>
                <a:rPr lang="da-DK" sz="900" noProof="1">
                  <a:solidFill>
                    <a:prstClr val="white">
                      <a:lumMod val="50000"/>
                    </a:prstClr>
                  </a:solidFill>
                  <a:latin typeface="Arial"/>
                  <a:ea typeface="Calibri" panose="020F0502020204030204" pitchFamily="34" charset="0"/>
                  <a:cs typeface="Arial" panose="020B0604020202020204" pitchFamily="34" charset="0"/>
                </a:rPr>
                <a:t>Klik på billederammen</a:t>
              </a:r>
            </a:p>
            <a:p>
              <a:pPr eaLnBrk="1" hangingPunct="1">
                <a:spcBef>
                  <a:spcPts val="0"/>
                </a:spcBef>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2. </a:t>
              </a:r>
              <a:r>
                <a:rPr lang="da-DK" sz="900" noProof="1">
                  <a:solidFill>
                    <a:prstClr val="white">
                      <a:lumMod val="50000"/>
                    </a:prstClr>
                  </a:solidFill>
                  <a:latin typeface="Arial"/>
                  <a:ea typeface="Calibri" panose="020F0502020204030204" pitchFamily="34" charset="0"/>
                  <a:cs typeface="Arial" panose="020B0604020202020204" pitchFamily="34" charset="0"/>
                </a:rPr>
                <a:t>Indsæt det ønskede billede via fanen </a:t>
              </a:r>
              <a:r>
                <a:rPr lang="da-DK" sz="900" b="1" noProof="1">
                  <a:solidFill>
                    <a:prstClr val="white">
                      <a:lumMod val="50000"/>
                    </a:prstClr>
                  </a:solidFill>
                  <a:latin typeface="Arial"/>
                  <a:ea typeface="Calibri" panose="020F0502020204030204" pitchFamily="34" charset="0"/>
                  <a:cs typeface="Arial" panose="020B0604020202020204" pitchFamily="34" charset="0"/>
                </a:rPr>
                <a:t>Indsæt, Billeder</a:t>
              </a:r>
            </a:p>
            <a:p>
              <a:pPr eaLnBrk="1" hangingPunct="1">
                <a:spcBef>
                  <a:spcPts val="0"/>
                </a:spcBef>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3. </a:t>
              </a:r>
              <a:r>
                <a:rPr lang="da-DK" sz="900" noProof="1">
                  <a:solidFill>
                    <a:prstClr val="white">
                      <a:lumMod val="50000"/>
                    </a:prstClr>
                  </a:solidFill>
                  <a:latin typeface="Arial"/>
                  <a:ea typeface="Calibri" panose="020F0502020204030204" pitchFamily="34" charset="0"/>
                  <a:cs typeface="Arial" panose="020B0604020202020204" pitchFamily="34" charset="0"/>
                </a:rPr>
                <a:t>Klik </a:t>
              </a:r>
              <a:r>
                <a:rPr lang="da-DK" sz="900" b="1" noProof="1">
                  <a:solidFill>
                    <a:prstClr val="white">
                      <a:lumMod val="50000"/>
                    </a:prstClr>
                  </a:solidFill>
                  <a:latin typeface="Arial"/>
                  <a:ea typeface="Calibri" panose="020F0502020204030204" pitchFamily="34" charset="0"/>
                  <a:cs typeface="Arial" panose="020B0604020202020204" pitchFamily="34" charset="0"/>
                </a:rPr>
                <a:t>Beskær</a:t>
              </a:r>
              <a:r>
                <a:rPr lang="da-DK" sz="900" noProof="1">
                  <a:solidFill>
                    <a:prstClr val="white">
                      <a:lumMod val="50000"/>
                    </a:prstClr>
                  </a:solidFill>
                  <a:latin typeface="Arial"/>
                  <a:ea typeface="Calibri" panose="020F0502020204030204" pitchFamily="34" charset="0"/>
                  <a:cs typeface="Arial" panose="020B0604020202020204" pitchFamily="34" charset="0"/>
                </a:rPr>
                <a:t> for at ændre</a:t>
              </a:r>
            </a:p>
            <a:p>
              <a:pPr eaLnBrk="1" hangingPunct="1">
                <a:spcBef>
                  <a:spcPts val="0"/>
                </a:spcBef>
                <a:buFontTx/>
                <a:buNone/>
                <a:defRPr/>
              </a:pPr>
              <a:r>
                <a:rPr lang="da-DK" sz="900" noProof="1">
                  <a:solidFill>
                    <a:prstClr val="white">
                      <a:lumMod val="50000"/>
                    </a:prstClr>
                  </a:solidFill>
                  <a:latin typeface="Arial"/>
                  <a:ea typeface="Calibri" panose="020F0502020204030204" pitchFamily="34" charset="0"/>
                  <a:cs typeface="Arial" panose="020B0604020202020204" pitchFamily="34" charset="0"/>
                </a:rPr>
                <a:t>billedets fokus/størrelse</a:t>
              </a: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r>
                <a:rPr lang="da-DK" altLang="da-DK" sz="900" b="1" noProof="1">
                  <a:solidFill>
                    <a:prstClr val="white">
                      <a:lumMod val="50000"/>
                    </a:prstClr>
                  </a:solidFill>
                  <a:latin typeface="Arial"/>
                  <a:ea typeface="Calibri" panose="020F0502020204030204" pitchFamily="34" charset="0"/>
                  <a:cs typeface="Arial" panose="020B0604020202020204" pitchFamily="34" charset="0"/>
                </a:rPr>
                <a:t>4. </a:t>
              </a:r>
              <a:r>
                <a:rPr lang="da-DK" altLang="da-DK" sz="900" noProof="1">
                  <a:solidFill>
                    <a:prstClr val="white">
                      <a:lumMod val="50000"/>
                    </a:prstClr>
                  </a:solidFill>
                  <a:latin typeface="Arial"/>
                  <a:ea typeface="Calibri" panose="020F0502020204030204" pitchFamily="34" charset="0"/>
                  <a:cs typeface="Arial" panose="020B0604020202020204" pitchFamily="34" charset="0"/>
                </a:rPr>
                <a:t>Ønsker du at skalere billedet, så hold </a:t>
              </a:r>
              <a:r>
                <a:rPr lang="da-DK" altLang="da-DK" sz="900" b="1" noProof="1">
                  <a:solidFill>
                    <a:prstClr val="white">
                      <a:lumMod val="50000"/>
                    </a:prstClr>
                  </a:solidFill>
                  <a:latin typeface="Arial"/>
                  <a:ea typeface="Calibri" panose="020F0502020204030204" pitchFamily="34" charset="0"/>
                  <a:cs typeface="Arial" panose="020B0604020202020204" pitchFamily="34" charset="0"/>
                </a:rPr>
                <a:t>SHIFT-</a:t>
              </a:r>
              <a:r>
                <a:rPr lang="da-DK" altLang="da-DK" sz="900" noProof="1">
                  <a:solidFill>
                    <a:prstClr val="white">
                      <a:lumMod val="50000"/>
                    </a:prstClr>
                  </a:solidFill>
                  <a:latin typeface="Arial"/>
                  <a:ea typeface="Calibri" panose="020F0502020204030204" pitchFamily="34" charset="0"/>
                  <a:cs typeface="Arial" panose="020B0604020202020204" pitchFamily="34" charset="0"/>
                </a:rPr>
                <a:t>knappen nede, mens der trækkes i billedets hjørner</a:t>
              </a:r>
            </a:p>
          </p:txBody>
        </p:sp>
        <p:pic>
          <p:nvPicPr>
            <p:cNvPr id="22" name="Billede 7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09315" y="3028176"/>
              <a:ext cx="373507" cy="32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 name="Gruppe 78"/>
            <p:cNvGrpSpPr>
              <a:grpSpLocks/>
            </p:cNvGrpSpPr>
            <p:nvPr/>
          </p:nvGrpSpPr>
          <p:grpSpPr bwMode="auto">
            <a:xfrm>
              <a:off x="9305577" y="3846855"/>
              <a:ext cx="330145" cy="379412"/>
              <a:chOff x="1018031" y="5509431"/>
              <a:chExt cx="373412" cy="429121"/>
            </a:xfrm>
          </p:grpSpPr>
          <p:pic>
            <p:nvPicPr>
              <p:cNvPr id="24" name="Billede 7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8031" y="5511796"/>
                <a:ext cx="373412" cy="42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ounded Rectangle 25"/>
              <p:cNvSpPr/>
              <p:nvPr/>
            </p:nvSpPr>
            <p:spPr bwMode="auto">
              <a:xfrm>
                <a:off x="1023417" y="5509431"/>
                <a:ext cx="210080" cy="17236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sz="2000" noProof="1">
                  <a:solidFill>
                    <a:prstClr val="white"/>
                  </a:solidFill>
                </a:endParaRPr>
              </a:p>
            </p:txBody>
          </p:sp>
        </p:grpSp>
      </p:grpSp>
      <p:pic>
        <p:nvPicPr>
          <p:cNvPr id="15" name="Billed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80000" y="0"/>
            <a:ext cx="1835919" cy="1033433"/>
          </a:xfrm>
          <a:prstGeom prst="rect">
            <a:avLst/>
          </a:prstGeom>
        </p:spPr>
      </p:pic>
      <p:sp>
        <p:nvSpPr>
          <p:cNvPr id="5" name="Pladsholder til dato 4" hidden="1"/>
          <p:cNvSpPr>
            <a:spLocks noGrp="1"/>
          </p:cNvSpPr>
          <p:nvPr>
            <p:ph type="dt" sz="half" idx="12"/>
          </p:nvPr>
        </p:nvSpPr>
        <p:spPr/>
        <p:txBody>
          <a:bodyPr/>
          <a:lstStyle/>
          <a:p>
            <a:fld id="{E4F3F918-B95A-4155-A35B-B7345CB58B20}" type="datetime2">
              <a:rPr lang="da-DK"/>
              <a:pPr/>
              <a:t>23. januar 2023</a:t>
            </a:fld>
            <a:endParaRPr dirty="0"/>
          </a:p>
        </p:txBody>
      </p:sp>
      <p:pic>
        <p:nvPicPr>
          <p:cNvPr id="6" name="Picture 5">
            <a:extLst>
              <a:ext uri="{FF2B5EF4-FFF2-40B4-BE49-F238E27FC236}">
                <a16:creationId xmlns="" xmlns:a16="http://schemas.microsoft.com/office/drawing/2014/main" id="{D0CD8719-DAE2-4D84-96EC-966E9CB43732}"/>
              </a:ext>
            </a:extLst>
          </p:cNvPr>
          <p:cNvPicPr>
            <a:picLocks noChangeAspect="1"/>
          </p:cNvPicPr>
          <p:nvPr userDrawn="1"/>
        </p:nvPicPr>
        <p:blipFill rotWithShape="1">
          <a:blip r:embed="rId5"/>
          <a:srcRect b="12647"/>
          <a:stretch/>
        </p:blipFill>
        <p:spPr>
          <a:xfrm>
            <a:off x="-1962102" y="0"/>
            <a:ext cx="495674" cy="908720"/>
          </a:xfrm>
          <a:prstGeom prst="rect">
            <a:avLst/>
          </a:prstGeom>
        </p:spPr>
      </p:pic>
    </p:spTree>
    <p:extLst>
      <p:ext uri="{BB962C8B-B14F-4D97-AF65-F5344CB8AC3E}">
        <p14:creationId xmlns:p14="http://schemas.microsoft.com/office/powerpoint/2010/main" val="15822147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 og billede II">
    <p:spTree>
      <p:nvGrpSpPr>
        <p:cNvPr id="1" name=""/>
        <p:cNvGrpSpPr/>
        <p:nvPr/>
      </p:nvGrpSpPr>
      <p:grpSpPr>
        <a:xfrm>
          <a:off x="0" y="0"/>
          <a:ext cx="0" cy="0"/>
          <a:chOff x="0" y="0"/>
          <a:chExt cx="0" cy="0"/>
        </a:xfrm>
      </p:grpSpPr>
      <p:sp>
        <p:nvSpPr>
          <p:cNvPr id="2" name="Titel 1"/>
          <p:cNvSpPr>
            <a:spLocks noGrp="1"/>
          </p:cNvSpPr>
          <p:nvPr>
            <p:ph type="title"/>
          </p:nvPr>
        </p:nvSpPr>
        <p:spPr>
          <a:xfrm>
            <a:off x="651600" y="311972"/>
            <a:ext cx="5351204" cy="812772"/>
          </a:xfrm>
        </p:spPr>
        <p:txBody>
          <a:bodyPr/>
          <a:lstStyle/>
          <a:p>
            <a:r>
              <a:rPr lang="da-DK" smtClean="0"/>
              <a:t>Klik for at redigere i master</a:t>
            </a:r>
            <a:endParaRPr lang="da-DK" dirty="0"/>
          </a:p>
        </p:txBody>
      </p:sp>
      <p:sp>
        <p:nvSpPr>
          <p:cNvPr id="7" name="Pladsholder til tekst 2"/>
          <p:cNvSpPr>
            <a:spLocks noGrp="1"/>
          </p:cNvSpPr>
          <p:nvPr>
            <p:ph type="body" sz="quarter" idx="13"/>
          </p:nvPr>
        </p:nvSpPr>
        <p:spPr>
          <a:xfrm>
            <a:off x="651600" y="1195389"/>
            <a:ext cx="5350867" cy="4886325"/>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8" name="Pladsholder til billede 3"/>
          <p:cNvSpPr>
            <a:spLocks noGrp="1"/>
          </p:cNvSpPr>
          <p:nvPr>
            <p:ph type="pic" sz="quarter" idx="14" hasCustomPrompt="1"/>
          </p:nvPr>
        </p:nvSpPr>
        <p:spPr>
          <a:xfrm>
            <a:off x="6362467" y="0"/>
            <a:ext cx="5826358" cy="6858000"/>
          </a:xfrm>
        </p:spPr>
        <p:txBody>
          <a:bodyPr tIns="468000" anchor="ctr" anchorCtr="0"/>
          <a:lstStyle>
            <a:lvl1pPr marL="0" indent="0" algn="ctr">
              <a:buFontTx/>
              <a:buNone/>
              <a:defRPr sz="1200" b="0" baseline="0">
                <a:solidFill>
                  <a:schemeClr val="tx1">
                    <a:lumMod val="50000"/>
                    <a:lumOff val="50000"/>
                  </a:schemeClr>
                </a:solidFill>
              </a:defRPr>
            </a:lvl1pPr>
          </a:lstStyle>
          <a:p>
            <a:r>
              <a:rPr lang="da-DK" dirty="0"/>
              <a:t>Klik på ikonet og indsæt billede</a:t>
            </a:r>
          </a:p>
        </p:txBody>
      </p:sp>
      <p:sp>
        <p:nvSpPr>
          <p:cNvPr id="3" name="Pladsholder til sidefod 2"/>
          <p:cNvSpPr>
            <a:spLocks noGrp="1"/>
          </p:cNvSpPr>
          <p:nvPr>
            <p:ph type="ftr" sz="quarter" idx="10"/>
          </p:nvPr>
        </p:nvSpPr>
        <p:spPr/>
        <p:txBody>
          <a:bodyPr/>
          <a:lstStyle/>
          <a:p>
            <a:r>
              <a:rPr lang="da-DK"/>
              <a:t>/ Ministeriet for Fødevarer, Landbrug og Fiskeri - Landbrugsstyrelsen / Titel på præsentation</a:t>
            </a:r>
            <a:endParaRPr lang="da-DK" dirty="0"/>
          </a:p>
        </p:txBody>
      </p:sp>
      <p:sp>
        <p:nvSpPr>
          <p:cNvPr id="4" name="Pladsholder til slidenummer 3"/>
          <p:cNvSpPr>
            <a:spLocks noGrp="1"/>
          </p:cNvSpPr>
          <p:nvPr>
            <p:ph type="sldNum" sz="quarter" idx="11"/>
          </p:nvPr>
        </p:nvSpPr>
        <p:spPr/>
        <p:txBody>
          <a:bodyPr/>
          <a:lstStyle/>
          <a:p>
            <a:fld id="{667EC89C-17A0-4E64-A6D2-B825673CEEDF}" type="slidenum">
              <a:rPr lang="da-DK" smtClean="0"/>
              <a:pPr/>
              <a:t>‹nr.›</a:t>
            </a:fld>
            <a:endParaRPr lang="da-DK" dirty="0"/>
          </a:p>
        </p:txBody>
      </p:sp>
      <p:grpSp>
        <p:nvGrpSpPr>
          <p:cNvPr id="19" name="Gruppe 18"/>
          <p:cNvGrpSpPr/>
          <p:nvPr userDrawn="1"/>
        </p:nvGrpSpPr>
        <p:grpSpPr>
          <a:xfrm>
            <a:off x="12188825" y="1941319"/>
            <a:ext cx="2032000" cy="2054444"/>
            <a:chOff x="9150825" y="2171823"/>
            <a:chExt cx="2032000" cy="2054444"/>
          </a:xfrm>
        </p:grpSpPr>
        <p:sp>
          <p:nvSpPr>
            <p:cNvPr id="20" name="TextBox 12"/>
            <p:cNvSpPr txBox="1">
              <a:spLocks noChangeArrowheads="1"/>
            </p:cNvSpPr>
            <p:nvPr/>
          </p:nvSpPr>
          <p:spPr bwMode="auto">
            <a:xfrm>
              <a:off x="9150825" y="2171823"/>
              <a:ext cx="2032000"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400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algn="l" defTabSz="914400" rtl="0" eaLnBrk="1" latinLnBrk="0" hangingPunct="1">
                <a:lnSpc>
                  <a:spcPct val="100000"/>
                </a:lnSpc>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Indsæt billede</a:t>
              </a:r>
            </a:p>
            <a:p>
              <a:pPr marL="0" algn="l" defTabSz="914400" rtl="0" eaLnBrk="1" latinLnBrk="0" hangingPunct="1">
                <a:lnSpc>
                  <a:spcPct val="100000"/>
                </a:lnSpc>
                <a:spcBef>
                  <a:spcPts val="0"/>
                </a:spcBef>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1. </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Klik på billederammen</a:t>
              </a:r>
            </a:p>
            <a:p>
              <a:pPr marL="0" algn="l" defTabSz="914400" rtl="0" eaLnBrk="1" latinLnBrk="0" hangingPunct="1">
                <a:lnSpc>
                  <a:spcPct val="100000"/>
                </a:lnSpc>
                <a:spcBef>
                  <a:spcPts val="0"/>
                </a:spcBef>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2. </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Indsæt det ønskede billede via fanen </a:t>
              </a:r>
              <a:r>
                <a:rPr lang="da-DK" sz="900" b="1" kern="1200" noProof="1">
                  <a:solidFill>
                    <a:schemeClr val="bg1">
                      <a:lumMod val="50000"/>
                    </a:schemeClr>
                  </a:solidFill>
                  <a:latin typeface="+mn-lt"/>
                  <a:ea typeface="Calibri" panose="020F0502020204030204" pitchFamily="34" charset="0"/>
                  <a:cs typeface="Arial" panose="020B0604020202020204" pitchFamily="34" charset="0"/>
                </a:rPr>
                <a:t>Indsæt, Billeder</a:t>
              </a:r>
            </a:p>
            <a:p>
              <a:pPr marL="0" algn="l" defTabSz="914400" rtl="0" eaLnBrk="1" latinLnBrk="0" hangingPunct="1">
                <a:lnSpc>
                  <a:spcPct val="100000"/>
                </a:lnSpc>
                <a:spcBef>
                  <a:spcPts val="0"/>
                </a:spcBef>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3. </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Klik </a:t>
              </a:r>
              <a:r>
                <a:rPr lang="da-DK" sz="900" b="1" kern="1200" noProof="1">
                  <a:solidFill>
                    <a:schemeClr val="bg1">
                      <a:lumMod val="50000"/>
                    </a:schemeClr>
                  </a:solidFill>
                  <a:latin typeface="+mn-lt"/>
                  <a:ea typeface="Calibri" panose="020F0502020204030204" pitchFamily="34" charset="0"/>
                  <a:cs typeface="Arial" panose="020B0604020202020204" pitchFamily="34" charset="0"/>
                </a:rPr>
                <a:t>Beskær</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 for at ændre</a:t>
              </a:r>
            </a:p>
            <a:p>
              <a:pPr marL="0" algn="l" defTabSz="914400" rtl="0" eaLnBrk="1" latinLnBrk="0" hangingPunct="1">
                <a:lnSpc>
                  <a:spcPct val="100000"/>
                </a:lnSpc>
                <a:spcBef>
                  <a:spcPts val="0"/>
                </a:spcBef>
                <a:spcAft>
                  <a:spcPts val="0"/>
                </a:spcAft>
                <a:buFontTx/>
                <a:buNone/>
                <a:defRPr/>
              </a:pPr>
              <a:r>
                <a:rPr lang="da-DK" sz="900" kern="1200" noProof="1">
                  <a:solidFill>
                    <a:schemeClr val="bg1">
                      <a:lumMod val="50000"/>
                    </a:schemeClr>
                  </a:solidFill>
                  <a:latin typeface="+mn-lt"/>
                  <a:ea typeface="Calibri" panose="020F0502020204030204" pitchFamily="34" charset="0"/>
                  <a:cs typeface="Arial" panose="020B0604020202020204" pitchFamily="34" charset="0"/>
                </a:rPr>
                <a:t>billedets fokus/størrelse</a:t>
              </a: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r>
                <a:rPr lang="da-DK" altLang="da-DK" sz="900" b="1" kern="1200" noProof="1">
                  <a:solidFill>
                    <a:schemeClr val="bg1">
                      <a:lumMod val="50000"/>
                    </a:schemeClr>
                  </a:solidFill>
                  <a:latin typeface="+mn-lt"/>
                  <a:ea typeface="Calibri" panose="020F0502020204030204" pitchFamily="34" charset="0"/>
                  <a:cs typeface="Arial" panose="020B0604020202020204" pitchFamily="34" charset="0"/>
                </a:rPr>
                <a:t>4. </a:t>
              </a:r>
              <a:r>
                <a:rPr lang="da-DK" altLang="da-DK" sz="900" kern="1200" noProof="1">
                  <a:solidFill>
                    <a:schemeClr val="bg1">
                      <a:lumMod val="50000"/>
                    </a:schemeClr>
                  </a:solidFill>
                  <a:latin typeface="+mn-lt"/>
                  <a:ea typeface="Calibri" panose="020F0502020204030204" pitchFamily="34" charset="0"/>
                  <a:cs typeface="Arial" panose="020B0604020202020204" pitchFamily="34" charset="0"/>
                </a:rPr>
                <a:t>Ønsker du at skalere billedet, så hold </a:t>
              </a:r>
              <a:r>
                <a:rPr lang="da-DK" altLang="da-DK" sz="900" b="1" kern="1200" noProof="1">
                  <a:solidFill>
                    <a:schemeClr val="bg1">
                      <a:lumMod val="50000"/>
                    </a:schemeClr>
                  </a:solidFill>
                  <a:latin typeface="+mn-lt"/>
                  <a:ea typeface="Calibri" panose="020F0502020204030204" pitchFamily="34" charset="0"/>
                  <a:cs typeface="Arial" panose="020B0604020202020204" pitchFamily="34" charset="0"/>
                </a:rPr>
                <a:t>SHIFT-</a:t>
              </a:r>
              <a:r>
                <a:rPr lang="da-DK" altLang="da-DK" sz="900" b="0" kern="1200" noProof="1">
                  <a:solidFill>
                    <a:schemeClr val="bg1">
                      <a:lumMod val="50000"/>
                    </a:schemeClr>
                  </a:solidFill>
                  <a:latin typeface="+mn-lt"/>
                  <a:ea typeface="Calibri" panose="020F0502020204030204" pitchFamily="34" charset="0"/>
                  <a:cs typeface="Arial" panose="020B0604020202020204" pitchFamily="34" charset="0"/>
                </a:rPr>
                <a:t>knappen</a:t>
              </a:r>
              <a:r>
                <a:rPr lang="da-DK" altLang="da-DK" sz="900" kern="1200" noProof="1">
                  <a:solidFill>
                    <a:schemeClr val="bg1">
                      <a:lumMod val="50000"/>
                    </a:schemeClr>
                  </a:solidFill>
                  <a:latin typeface="+mn-lt"/>
                  <a:ea typeface="Calibri" panose="020F0502020204030204" pitchFamily="34" charset="0"/>
                  <a:cs typeface="Arial" panose="020B0604020202020204" pitchFamily="34" charset="0"/>
                </a:rPr>
                <a:t> nede, mens der trækkes i billedets hjørner</a:t>
              </a:r>
            </a:p>
          </p:txBody>
        </p:sp>
        <p:pic>
          <p:nvPicPr>
            <p:cNvPr id="21" name="Billede 7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09315" y="3028176"/>
              <a:ext cx="373507" cy="32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Gruppe 78"/>
            <p:cNvGrpSpPr>
              <a:grpSpLocks/>
            </p:cNvGrpSpPr>
            <p:nvPr/>
          </p:nvGrpSpPr>
          <p:grpSpPr bwMode="auto">
            <a:xfrm>
              <a:off x="9305577" y="3846855"/>
              <a:ext cx="330145" cy="379412"/>
              <a:chOff x="1018031" y="5509431"/>
              <a:chExt cx="373412" cy="429121"/>
            </a:xfrm>
          </p:grpSpPr>
          <p:pic>
            <p:nvPicPr>
              <p:cNvPr id="23" name="Billede 7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8031" y="5511796"/>
                <a:ext cx="373412" cy="42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ounded Rectangle 25"/>
              <p:cNvSpPr/>
              <p:nvPr/>
            </p:nvSpPr>
            <p:spPr bwMode="auto">
              <a:xfrm>
                <a:off x="1023417" y="5509431"/>
                <a:ext cx="210080" cy="17236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grpSp>
      </p:grpSp>
      <p:grpSp>
        <p:nvGrpSpPr>
          <p:cNvPr id="25" name="Gruppe 24"/>
          <p:cNvGrpSpPr/>
          <p:nvPr userDrawn="1"/>
        </p:nvGrpSpPr>
        <p:grpSpPr>
          <a:xfrm>
            <a:off x="-2405743" y="1204883"/>
            <a:ext cx="2405743" cy="2221782"/>
            <a:chOff x="-2405743" y="1655465"/>
            <a:chExt cx="2405743" cy="2221782"/>
          </a:xfrm>
        </p:grpSpPr>
        <p:pic>
          <p:nvPicPr>
            <p:cNvPr id="26" name="Billede 25"/>
            <p:cNvPicPr>
              <a:picLocks noChangeAspect="1"/>
            </p:cNvPicPr>
            <p:nvPr userDrawn="1"/>
          </p:nvPicPr>
          <p:blipFill>
            <a:blip r:embed="rId4"/>
            <a:stretch>
              <a:fillRect/>
            </a:stretch>
          </p:blipFill>
          <p:spPr>
            <a:xfrm>
              <a:off x="-1060701" y="3676062"/>
              <a:ext cx="920576" cy="201185"/>
            </a:xfrm>
            <a:prstGeom prst="rect">
              <a:avLst/>
            </a:prstGeom>
          </p:spPr>
        </p:pic>
        <p:sp>
          <p:nvSpPr>
            <p:cNvPr id="27" name="Rectangle 5"/>
            <p:cNvSpPr/>
            <p:nvPr userDrawn="1"/>
          </p:nvSpPr>
          <p:spPr bwMode="auto">
            <a:xfrm>
              <a:off x="-2405743" y="1655465"/>
              <a:ext cx="2405743" cy="1938992"/>
            </a:xfrm>
            <a:prstGeom prst="rect">
              <a:avLst/>
            </a:prstGeom>
          </p:spPr>
          <p:txBody>
            <a:bodyPr wrap="square" lIns="0" tIns="0" rIns="144000" bIns="0">
              <a:spAutoFit/>
            </a:bodyPr>
            <a:lstStyle/>
            <a:p>
              <a:pPr algn="r">
                <a:lnSpc>
                  <a:spcPct val="100000"/>
                </a:lnSpc>
                <a:spcAft>
                  <a:spcPts val="0"/>
                </a:spcAft>
                <a:defRPr/>
              </a:pPr>
              <a:r>
                <a:rPr lang="da-DK" sz="900" b="1" noProof="1">
                  <a:solidFill>
                    <a:schemeClr val="bg1">
                      <a:lumMod val="50000"/>
                    </a:schemeClr>
                  </a:solidFill>
                  <a:latin typeface="+mn-lt"/>
                  <a:ea typeface="Calibri" panose="020F0502020204030204" pitchFamily="34" charset="0"/>
                  <a:cs typeface="Arial" panose="020B0604020202020204" pitchFamily="34" charset="0"/>
                </a:rPr>
                <a:t>Tekst-typografier</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Brug </a:t>
              </a:r>
              <a:r>
                <a:rPr lang="da-DK" sz="900" b="1" noProof="1">
                  <a:solidFill>
                    <a:schemeClr val="bg1">
                      <a:lumMod val="50000"/>
                    </a:schemeClr>
                  </a:solidFill>
                  <a:ea typeface="Calibri" panose="020F0502020204030204" pitchFamily="34" charset="0"/>
                  <a:cs typeface="Arial" panose="020B0604020202020204" pitchFamily="34" charset="0"/>
                </a:rPr>
                <a:t>TAB</a:t>
              </a:r>
              <a:r>
                <a:rPr lang="da-DK" sz="900" noProof="1">
                  <a:solidFill>
                    <a:schemeClr val="bg1">
                      <a:lumMod val="50000"/>
                    </a:schemeClr>
                  </a:solidFill>
                  <a:ea typeface="Calibri" panose="020F0502020204030204" pitchFamily="34" charset="0"/>
                  <a:cs typeface="Arial" panose="020B0604020202020204" pitchFamily="34" charset="0"/>
                </a:rPr>
                <a:t> for at gå frem</a:t>
              </a:r>
              <a:r>
                <a:rPr lang="da-DK" sz="900" baseline="0" noProof="1">
                  <a:solidFill>
                    <a:schemeClr val="bg1">
                      <a:lumMod val="50000"/>
                    </a:schemeClr>
                  </a:solidFill>
                  <a:ea typeface="Calibri" panose="020F0502020204030204" pitchFamily="34" charset="0"/>
                  <a:cs typeface="Arial" panose="020B0604020202020204" pitchFamily="34" charset="0"/>
                </a:rPr>
                <a:t> </a:t>
              </a:r>
              <a:r>
                <a:rPr lang="da-DK" sz="900" noProof="1">
                  <a:solidFill>
                    <a:schemeClr val="bg1">
                      <a:lumMod val="50000"/>
                    </a:schemeClr>
                  </a:solidFill>
                  <a:ea typeface="Calibri" panose="020F0502020204030204" pitchFamily="34" charset="0"/>
                  <a:cs typeface="Arial" panose="020B0604020202020204" pitchFamily="34" charset="0"/>
                </a:rPr>
                <a:t>i</a:t>
              </a:r>
              <a:r>
                <a:rPr lang="da-DK" sz="900" noProof="1">
                  <a:solidFill>
                    <a:schemeClr val="bg1">
                      <a:lumMod val="50000"/>
                    </a:schemeClr>
                  </a:solidFill>
                  <a:latin typeface="+mn-lt"/>
                  <a:ea typeface="Calibri" panose="020F0502020204030204" pitchFamily="34" charset="0"/>
                  <a:cs typeface="Arial" panose="020B0604020202020204" pitchFamily="34" charset="0"/>
                </a:rPr>
                <a:t> tekst-niveauer</a:t>
              </a:r>
              <a:endParaRPr lang="da-DK" sz="900"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endParaRPr lang="da-DK" sz="900" noProof="1">
                <a:solidFill>
                  <a:schemeClr val="bg1">
                    <a:lumMod val="50000"/>
                  </a:schemeClr>
                </a:solidFill>
                <a:latin typeface="+mn-lt"/>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1 = Tekst 20 pkt.</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2 = Punkt-liste 20 pkt.</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3 = Punkt-liste 18 pkt.</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4-9 = Punkt-liste 18 pkt.</a:t>
              </a:r>
            </a:p>
            <a:p>
              <a:pPr algn="r">
                <a:lnSpc>
                  <a:spcPct val="100000"/>
                </a:lnSpc>
                <a:spcAft>
                  <a:spcPts val="0"/>
                </a:spcAft>
                <a:defRPr/>
              </a:pPr>
              <a:endParaRPr lang="da-DK" sz="900"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For at gå tilbage i tekst-niveauer,</a:t>
              </a:r>
              <a:r>
                <a:rPr lang="da-DK" sz="900" baseline="0" noProof="1">
                  <a:solidFill>
                    <a:schemeClr val="bg1">
                      <a:lumMod val="50000"/>
                    </a:schemeClr>
                  </a:solidFill>
                  <a:ea typeface="Calibri" panose="020F0502020204030204" pitchFamily="34" charset="0"/>
                  <a:cs typeface="Arial" panose="020B0604020202020204" pitchFamily="34" charset="0"/>
                </a:rPr>
                <a:t> </a:t>
              </a:r>
              <a:r>
                <a:rPr lang="da-DK" sz="900" noProof="1">
                  <a:solidFill>
                    <a:schemeClr val="bg1">
                      <a:lumMod val="50000"/>
                    </a:schemeClr>
                  </a:solidFill>
                  <a:ea typeface="Calibri" panose="020F0502020204030204" pitchFamily="34" charset="0"/>
                  <a:cs typeface="Arial" panose="020B0604020202020204" pitchFamily="34" charset="0"/>
                </a:rPr>
                <a:t>brug </a:t>
              </a:r>
              <a:r>
                <a:rPr lang="da-DK" sz="900" b="1" noProof="1">
                  <a:solidFill>
                    <a:schemeClr val="bg1">
                      <a:lumMod val="50000"/>
                    </a:schemeClr>
                  </a:solidFill>
                  <a:ea typeface="Calibri" panose="020F0502020204030204" pitchFamily="34" charset="0"/>
                  <a:cs typeface="Arial" panose="020B0604020202020204" pitchFamily="34" charset="0"/>
                </a:rPr>
                <a:t>SHIFT + TAB</a:t>
              </a:r>
            </a:p>
            <a:p>
              <a:pPr algn="r">
                <a:lnSpc>
                  <a:spcPct val="100000"/>
                </a:lnSpc>
                <a:spcAft>
                  <a:spcPts val="0"/>
                </a:spcAft>
                <a:defRPr/>
              </a:pPr>
              <a:endParaRPr lang="da-DK" sz="900" b="1"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Alternativt kan</a:t>
              </a:r>
            </a:p>
            <a:p>
              <a:pPr algn="r">
                <a:lnSpc>
                  <a:spcPct val="100000"/>
                </a:lnSpc>
                <a:spcAft>
                  <a:spcPts val="0"/>
                </a:spcAft>
                <a:defRPr/>
              </a:pPr>
              <a:r>
                <a:rPr lang="da-DK" sz="900" b="1" noProof="1">
                  <a:solidFill>
                    <a:schemeClr val="bg1">
                      <a:lumMod val="50000"/>
                    </a:schemeClr>
                  </a:solidFill>
                  <a:ea typeface="Calibri" panose="020F0502020204030204" pitchFamily="34" charset="0"/>
                  <a:cs typeface="Arial" panose="020B0604020202020204" pitchFamily="34" charset="0"/>
                </a:rPr>
                <a:t>Forøg</a:t>
              </a:r>
              <a:r>
                <a:rPr lang="da-DK" sz="900" noProof="1">
                  <a:solidFill>
                    <a:schemeClr val="bg1">
                      <a:lumMod val="50000"/>
                    </a:schemeClr>
                  </a:solidFill>
                  <a:ea typeface="Calibri" panose="020F0502020204030204" pitchFamily="34" charset="0"/>
                  <a:cs typeface="Arial" panose="020B0604020202020204" pitchFamily="34" charset="0"/>
                </a:rPr>
                <a:t> og </a:t>
              </a:r>
              <a:r>
                <a:rPr lang="da-DK" sz="900" b="1" noProof="1">
                  <a:solidFill>
                    <a:schemeClr val="bg1">
                      <a:lumMod val="50000"/>
                    </a:schemeClr>
                  </a:solidFill>
                  <a:ea typeface="Calibri" panose="020F0502020204030204" pitchFamily="34" charset="0"/>
                  <a:cs typeface="Arial" panose="020B0604020202020204" pitchFamily="34" charset="0"/>
                </a:rPr>
                <a:t>Formindsk</a:t>
              </a:r>
              <a:r>
                <a:rPr lang="da-DK" sz="900" noProof="1">
                  <a:solidFill>
                    <a:schemeClr val="bg1">
                      <a:lumMod val="50000"/>
                    </a:schemeClr>
                  </a:solidFill>
                  <a:ea typeface="Calibri" panose="020F0502020204030204" pitchFamily="34" charset="0"/>
                  <a:cs typeface="Arial" panose="020B0604020202020204" pitchFamily="34" charset="0"/>
                </a:rPr>
                <a:t> </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listeniveau bruges</a:t>
              </a:r>
              <a:endParaRPr lang="da-DK" sz="900" noProof="1">
                <a:solidFill>
                  <a:schemeClr val="bg1">
                    <a:lumMod val="50000"/>
                  </a:schemeClr>
                </a:solidFill>
                <a:latin typeface="+mn-lt"/>
                <a:ea typeface="Calibri" panose="020F0502020204030204" pitchFamily="34" charset="0"/>
                <a:cs typeface="Arial" panose="020B0604020202020204" pitchFamily="34" charset="0"/>
              </a:endParaRPr>
            </a:p>
          </p:txBody>
        </p:sp>
      </p:grpSp>
      <p:pic>
        <p:nvPicPr>
          <p:cNvPr id="28" name="Billede 2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980000" y="0"/>
            <a:ext cx="1835919" cy="1033433"/>
          </a:xfrm>
          <a:prstGeom prst="rect">
            <a:avLst/>
          </a:prstGeom>
        </p:spPr>
      </p:pic>
      <p:sp>
        <p:nvSpPr>
          <p:cNvPr id="5" name="Pladsholder til dato 4" hidden="1"/>
          <p:cNvSpPr>
            <a:spLocks noGrp="1"/>
          </p:cNvSpPr>
          <p:nvPr>
            <p:ph type="dt" sz="half" idx="12"/>
          </p:nvPr>
        </p:nvSpPr>
        <p:spPr/>
        <p:txBody>
          <a:bodyPr/>
          <a:lstStyle/>
          <a:p>
            <a:fld id="{AD59FC0A-D257-4F5D-9F7C-76921988799D}" type="datetime2">
              <a:rPr lang="da-DK" smtClean="0"/>
              <a:t>23. januar 2023</a:t>
            </a:fld>
            <a:endParaRPr lang="da-DK" dirty="0"/>
          </a:p>
        </p:txBody>
      </p:sp>
    </p:spTree>
    <p:extLst>
      <p:ext uri="{BB962C8B-B14F-4D97-AF65-F5344CB8AC3E}">
        <p14:creationId xmlns:p14="http://schemas.microsoft.com/office/powerpoint/2010/main" val="91246523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ekstboks med billede II">
    <p:spTree>
      <p:nvGrpSpPr>
        <p:cNvPr id="1" name=""/>
        <p:cNvGrpSpPr/>
        <p:nvPr/>
      </p:nvGrpSpPr>
      <p:grpSpPr>
        <a:xfrm>
          <a:off x="0" y="0"/>
          <a:ext cx="0" cy="0"/>
          <a:chOff x="0" y="0"/>
          <a:chExt cx="0" cy="0"/>
        </a:xfrm>
      </p:grpSpPr>
      <p:sp>
        <p:nvSpPr>
          <p:cNvPr id="10" name="Pladsholder til tekst 1"/>
          <p:cNvSpPr>
            <a:spLocks noGrp="1"/>
          </p:cNvSpPr>
          <p:nvPr>
            <p:ph type="body" sz="quarter" idx="13" hasCustomPrompt="1"/>
          </p:nvPr>
        </p:nvSpPr>
        <p:spPr>
          <a:xfrm>
            <a:off x="-24243" y="0"/>
            <a:ext cx="4078938" cy="6858000"/>
          </a:xfrm>
          <a:solidFill>
            <a:schemeClr val="accent1"/>
          </a:solidFill>
          <a:ln>
            <a:noFill/>
          </a:ln>
        </p:spPr>
        <p:txBody>
          <a:bodyPr tIns="144000"/>
          <a:lstStyle>
            <a:lvl1pPr algn="ctr">
              <a:defRPr sz="13400" b="1">
                <a:solidFill>
                  <a:schemeClr val="bg2"/>
                </a:solidFill>
                <a:latin typeface="Arial Black" panose="020B0A04020102020204" pitchFamily="34" charset="0"/>
              </a:defRPr>
            </a:lvl1pPr>
          </a:lstStyle>
          <a:p>
            <a:pPr lvl="0"/>
            <a:r>
              <a:rPr lang="da-DK" dirty="0"/>
              <a:t>xx</a:t>
            </a:r>
          </a:p>
        </p:txBody>
      </p:sp>
      <p:sp>
        <p:nvSpPr>
          <p:cNvPr id="11" name="Pladsholder til tekst 4"/>
          <p:cNvSpPr>
            <a:spLocks noGrp="1"/>
          </p:cNvSpPr>
          <p:nvPr>
            <p:ph type="body" sz="quarter" idx="16"/>
          </p:nvPr>
        </p:nvSpPr>
        <p:spPr>
          <a:xfrm>
            <a:off x="-24243" y="2179638"/>
            <a:ext cx="4078938" cy="1897062"/>
          </a:xfrm>
        </p:spPr>
        <p:txBody>
          <a:bodyPr lIns="360000" rIns="360000"/>
          <a:lstStyle>
            <a:lvl1pPr>
              <a:lnSpc>
                <a:spcPct val="99000"/>
              </a:lnSpc>
              <a:defRPr sz="20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vl6pPr>
              <a:defRPr>
                <a:solidFill>
                  <a:schemeClr val="accent5"/>
                </a:solidFill>
              </a:defRPr>
            </a:lvl6pPr>
            <a:lvl7pPr>
              <a:defRPr>
                <a:solidFill>
                  <a:schemeClr val="accent5"/>
                </a:solidFill>
              </a:defRPr>
            </a:lvl7pPr>
            <a:lvl8pPr>
              <a:defRPr>
                <a:solidFill>
                  <a:schemeClr val="accent5"/>
                </a:solidFill>
              </a:defRPr>
            </a:lvl8pPr>
            <a:lvl9pPr>
              <a:defRPr>
                <a:solidFill>
                  <a:schemeClr val="accent5"/>
                </a:solidFill>
              </a:defRPr>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8" name="Pladsholder til billede 3"/>
          <p:cNvSpPr>
            <a:spLocks noGrp="1"/>
          </p:cNvSpPr>
          <p:nvPr>
            <p:ph type="pic" sz="quarter" idx="14" hasCustomPrompt="1"/>
          </p:nvPr>
        </p:nvSpPr>
        <p:spPr>
          <a:xfrm>
            <a:off x="4055128" y="0"/>
            <a:ext cx="8133697" cy="6858000"/>
          </a:xfrm>
        </p:spPr>
        <p:txBody>
          <a:bodyPr tIns="468000" anchor="ctr" anchorCtr="0"/>
          <a:lstStyle>
            <a:lvl1pPr marL="0" indent="0" algn="ctr">
              <a:buFontTx/>
              <a:buNone/>
              <a:defRPr sz="1200" b="0" baseline="0">
                <a:solidFill>
                  <a:schemeClr val="tx1">
                    <a:lumMod val="50000"/>
                    <a:lumOff val="50000"/>
                  </a:schemeClr>
                </a:solidFill>
              </a:defRPr>
            </a:lvl1pPr>
          </a:lstStyle>
          <a:p>
            <a:r>
              <a:rPr lang="da-DK" dirty="0"/>
              <a:t>Klik på ikonet og indsæt billede</a:t>
            </a:r>
          </a:p>
        </p:txBody>
      </p:sp>
      <p:sp>
        <p:nvSpPr>
          <p:cNvPr id="3" name="Pladsholder til sidefod 2"/>
          <p:cNvSpPr>
            <a:spLocks noGrp="1"/>
          </p:cNvSpPr>
          <p:nvPr>
            <p:ph type="ftr" sz="quarter" idx="10"/>
          </p:nvPr>
        </p:nvSpPr>
        <p:spPr/>
        <p:txBody>
          <a:bodyPr/>
          <a:lstStyle>
            <a:lvl1pPr>
              <a:defRPr>
                <a:solidFill>
                  <a:schemeClr val="bg1"/>
                </a:solidFill>
              </a:defRPr>
            </a:lvl1pPr>
          </a:lstStyle>
          <a:p>
            <a:r>
              <a:rPr lang="da-DK">
                <a:solidFill>
                  <a:prstClr val="white"/>
                </a:solidFill>
              </a:rPr>
              <a:t>/ Ministeriet for Fødevarer, Landbrug og Fiskeri - Landbrugsstyrelsen / Titel på præsentation</a:t>
            </a:r>
            <a:endParaRPr lang="da-DK" dirty="0">
              <a:solidFill>
                <a:prstClr val="white"/>
              </a:solidFill>
            </a:endParaRPr>
          </a:p>
        </p:txBody>
      </p:sp>
      <p:sp>
        <p:nvSpPr>
          <p:cNvPr id="4" name="Pladsholder til slidenummer 3"/>
          <p:cNvSpPr>
            <a:spLocks noGrp="1"/>
          </p:cNvSpPr>
          <p:nvPr>
            <p:ph type="sldNum" sz="quarter" idx="11"/>
          </p:nvPr>
        </p:nvSpPr>
        <p:spPr/>
        <p:txBody>
          <a:bodyPr/>
          <a:lstStyle>
            <a:lvl1pPr>
              <a:defRPr>
                <a:solidFill>
                  <a:schemeClr val="bg1"/>
                </a:solidFill>
              </a:defRPr>
            </a:lvl1pPr>
          </a:lstStyle>
          <a:p>
            <a:fld id="{667EC89C-17A0-4E64-A6D2-B825673CEEDF}" type="slidenum">
              <a:rPr lang="da-DK" smtClean="0">
                <a:solidFill>
                  <a:prstClr val="white"/>
                </a:solidFill>
              </a:rPr>
              <a:pPr/>
              <a:t>‹nr.›</a:t>
            </a:fld>
            <a:endParaRPr lang="da-DK" dirty="0">
              <a:solidFill>
                <a:prstClr val="white"/>
              </a:solidFill>
            </a:endParaRPr>
          </a:p>
        </p:txBody>
      </p:sp>
      <p:grpSp>
        <p:nvGrpSpPr>
          <p:cNvPr id="19" name="Gruppe 18"/>
          <p:cNvGrpSpPr/>
          <p:nvPr userDrawn="1"/>
        </p:nvGrpSpPr>
        <p:grpSpPr>
          <a:xfrm>
            <a:off x="12188825" y="1941319"/>
            <a:ext cx="2032000" cy="2054444"/>
            <a:chOff x="9150825" y="2171823"/>
            <a:chExt cx="2032000" cy="2054444"/>
          </a:xfrm>
        </p:grpSpPr>
        <p:sp>
          <p:nvSpPr>
            <p:cNvPr id="20" name="TextBox 12"/>
            <p:cNvSpPr txBox="1">
              <a:spLocks noChangeArrowheads="1"/>
            </p:cNvSpPr>
            <p:nvPr/>
          </p:nvSpPr>
          <p:spPr bwMode="auto">
            <a:xfrm>
              <a:off x="9150825" y="2171823"/>
              <a:ext cx="2032000"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400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Indsæt billede</a:t>
              </a:r>
            </a:p>
            <a:p>
              <a:pPr eaLnBrk="1" hangingPunct="1">
                <a:spcBef>
                  <a:spcPts val="0"/>
                </a:spcBef>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1. </a:t>
              </a:r>
              <a:r>
                <a:rPr lang="da-DK" sz="900" noProof="1">
                  <a:solidFill>
                    <a:prstClr val="white">
                      <a:lumMod val="50000"/>
                    </a:prstClr>
                  </a:solidFill>
                  <a:latin typeface="Arial"/>
                  <a:ea typeface="Calibri" panose="020F0502020204030204" pitchFamily="34" charset="0"/>
                  <a:cs typeface="Arial" panose="020B0604020202020204" pitchFamily="34" charset="0"/>
                </a:rPr>
                <a:t>Klik på billederammen</a:t>
              </a:r>
            </a:p>
            <a:p>
              <a:pPr eaLnBrk="1" hangingPunct="1">
                <a:spcBef>
                  <a:spcPts val="0"/>
                </a:spcBef>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2. </a:t>
              </a:r>
              <a:r>
                <a:rPr lang="da-DK" sz="900" noProof="1">
                  <a:solidFill>
                    <a:prstClr val="white">
                      <a:lumMod val="50000"/>
                    </a:prstClr>
                  </a:solidFill>
                  <a:latin typeface="Arial"/>
                  <a:ea typeface="Calibri" panose="020F0502020204030204" pitchFamily="34" charset="0"/>
                  <a:cs typeface="Arial" panose="020B0604020202020204" pitchFamily="34" charset="0"/>
                </a:rPr>
                <a:t>Indsæt det ønskede billede via fanen </a:t>
              </a:r>
              <a:r>
                <a:rPr lang="da-DK" sz="900" b="1" noProof="1">
                  <a:solidFill>
                    <a:prstClr val="white">
                      <a:lumMod val="50000"/>
                    </a:prstClr>
                  </a:solidFill>
                  <a:latin typeface="Arial"/>
                  <a:ea typeface="Calibri" panose="020F0502020204030204" pitchFamily="34" charset="0"/>
                  <a:cs typeface="Arial" panose="020B0604020202020204" pitchFamily="34" charset="0"/>
                </a:rPr>
                <a:t>Indsæt, Billeder</a:t>
              </a:r>
            </a:p>
            <a:p>
              <a:pPr eaLnBrk="1" hangingPunct="1">
                <a:spcBef>
                  <a:spcPts val="0"/>
                </a:spcBef>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3. </a:t>
              </a:r>
              <a:r>
                <a:rPr lang="da-DK" sz="900" noProof="1">
                  <a:solidFill>
                    <a:prstClr val="white">
                      <a:lumMod val="50000"/>
                    </a:prstClr>
                  </a:solidFill>
                  <a:latin typeface="Arial"/>
                  <a:ea typeface="Calibri" panose="020F0502020204030204" pitchFamily="34" charset="0"/>
                  <a:cs typeface="Arial" panose="020B0604020202020204" pitchFamily="34" charset="0"/>
                </a:rPr>
                <a:t>Klik </a:t>
              </a:r>
              <a:r>
                <a:rPr lang="da-DK" sz="900" b="1" noProof="1">
                  <a:solidFill>
                    <a:prstClr val="white">
                      <a:lumMod val="50000"/>
                    </a:prstClr>
                  </a:solidFill>
                  <a:latin typeface="Arial"/>
                  <a:ea typeface="Calibri" panose="020F0502020204030204" pitchFamily="34" charset="0"/>
                  <a:cs typeface="Arial" panose="020B0604020202020204" pitchFamily="34" charset="0"/>
                </a:rPr>
                <a:t>Beskær</a:t>
              </a:r>
              <a:r>
                <a:rPr lang="da-DK" sz="900" noProof="1">
                  <a:solidFill>
                    <a:prstClr val="white">
                      <a:lumMod val="50000"/>
                    </a:prstClr>
                  </a:solidFill>
                  <a:latin typeface="Arial"/>
                  <a:ea typeface="Calibri" panose="020F0502020204030204" pitchFamily="34" charset="0"/>
                  <a:cs typeface="Arial" panose="020B0604020202020204" pitchFamily="34" charset="0"/>
                </a:rPr>
                <a:t> for at ændre</a:t>
              </a:r>
            </a:p>
            <a:p>
              <a:pPr eaLnBrk="1" hangingPunct="1">
                <a:spcBef>
                  <a:spcPts val="0"/>
                </a:spcBef>
                <a:buFontTx/>
                <a:buNone/>
                <a:defRPr/>
              </a:pPr>
              <a:r>
                <a:rPr lang="da-DK" sz="900" noProof="1">
                  <a:solidFill>
                    <a:prstClr val="white">
                      <a:lumMod val="50000"/>
                    </a:prstClr>
                  </a:solidFill>
                  <a:latin typeface="Arial"/>
                  <a:ea typeface="Calibri" panose="020F0502020204030204" pitchFamily="34" charset="0"/>
                  <a:cs typeface="Arial" panose="020B0604020202020204" pitchFamily="34" charset="0"/>
                </a:rPr>
                <a:t>billedets fokus/størrelse</a:t>
              </a: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r>
                <a:rPr lang="da-DK" altLang="da-DK" sz="900" b="1" noProof="1">
                  <a:solidFill>
                    <a:prstClr val="white">
                      <a:lumMod val="50000"/>
                    </a:prstClr>
                  </a:solidFill>
                  <a:latin typeface="Arial"/>
                  <a:ea typeface="Calibri" panose="020F0502020204030204" pitchFamily="34" charset="0"/>
                  <a:cs typeface="Arial" panose="020B0604020202020204" pitchFamily="34" charset="0"/>
                </a:rPr>
                <a:t>4. </a:t>
              </a:r>
              <a:r>
                <a:rPr lang="da-DK" altLang="da-DK" sz="900" noProof="1">
                  <a:solidFill>
                    <a:prstClr val="white">
                      <a:lumMod val="50000"/>
                    </a:prstClr>
                  </a:solidFill>
                  <a:latin typeface="Arial"/>
                  <a:ea typeface="Calibri" panose="020F0502020204030204" pitchFamily="34" charset="0"/>
                  <a:cs typeface="Arial" panose="020B0604020202020204" pitchFamily="34" charset="0"/>
                </a:rPr>
                <a:t>Ønsker du at skalere billedet, så hold </a:t>
              </a:r>
              <a:r>
                <a:rPr lang="da-DK" altLang="da-DK" sz="900" b="1" noProof="1">
                  <a:solidFill>
                    <a:prstClr val="white">
                      <a:lumMod val="50000"/>
                    </a:prstClr>
                  </a:solidFill>
                  <a:latin typeface="Arial"/>
                  <a:ea typeface="Calibri" panose="020F0502020204030204" pitchFamily="34" charset="0"/>
                  <a:cs typeface="Arial" panose="020B0604020202020204" pitchFamily="34" charset="0"/>
                </a:rPr>
                <a:t>SHIFT-</a:t>
              </a:r>
              <a:r>
                <a:rPr lang="da-DK" altLang="da-DK" sz="900" noProof="1">
                  <a:solidFill>
                    <a:prstClr val="white">
                      <a:lumMod val="50000"/>
                    </a:prstClr>
                  </a:solidFill>
                  <a:latin typeface="Arial"/>
                  <a:ea typeface="Calibri" panose="020F0502020204030204" pitchFamily="34" charset="0"/>
                  <a:cs typeface="Arial" panose="020B0604020202020204" pitchFamily="34" charset="0"/>
                </a:rPr>
                <a:t>knappen nede, mens der trækkes i billedets hjørner</a:t>
              </a:r>
            </a:p>
          </p:txBody>
        </p:sp>
        <p:pic>
          <p:nvPicPr>
            <p:cNvPr id="21" name="Billede 7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09315" y="3028176"/>
              <a:ext cx="373507" cy="32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Gruppe 78"/>
            <p:cNvGrpSpPr>
              <a:grpSpLocks/>
            </p:cNvGrpSpPr>
            <p:nvPr/>
          </p:nvGrpSpPr>
          <p:grpSpPr bwMode="auto">
            <a:xfrm>
              <a:off x="9305577" y="3846855"/>
              <a:ext cx="330145" cy="379412"/>
              <a:chOff x="1018031" y="5509431"/>
              <a:chExt cx="373412" cy="429121"/>
            </a:xfrm>
          </p:grpSpPr>
          <p:pic>
            <p:nvPicPr>
              <p:cNvPr id="23" name="Billede 7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8031" y="5511796"/>
                <a:ext cx="373412" cy="42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ounded Rectangle 25"/>
              <p:cNvSpPr/>
              <p:nvPr/>
            </p:nvSpPr>
            <p:spPr bwMode="auto">
              <a:xfrm>
                <a:off x="1023417" y="5509431"/>
                <a:ext cx="210080" cy="17236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sz="2000" noProof="1">
                  <a:solidFill>
                    <a:prstClr val="white"/>
                  </a:solidFill>
                </a:endParaRPr>
              </a:p>
            </p:txBody>
          </p:sp>
        </p:grpSp>
      </p:grpSp>
      <p:pic>
        <p:nvPicPr>
          <p:cNvPr id="16" name="Billede 15"/>
          <p:cNvPicPr>
            <a:picLocks noChangeAspect="1"/>
          </p:cNvPicPr>
          <p:nvPr userDrawn="1"/>
        </p:nvPicPr>
        <p:blipFill rotWithShape="1">
          <a:blip r:embed="rId4" cstate="print">
            <a:extLst>
              <a:ext uri="{28A0092B-C50C-407E-A947-70E740481C1C}">
                <a14:useLocalDpi xmlns:a14="http://schemas.microsoft.com/office/drawing/2010/main" val="0"/>
              </a:ext>
            </a:extLst>
          </a:blip>
          <a:srcRect l="8362"/>
          <a:stretch/>
        </p:blipFill>
        <p:spPr>
          <a:xfrm>
            <a:off x="-1826468" y="0"/>
            <a:ext cx="1682387" cy="1033433"/>
          </a:xfrm>
          <a:prstGeom prst="rect">
            <a:avLst/>
          </a:prstGeom>
        </p:spPr>
      </p:pic>
      <p:sp>
        <p:nvSpPr>
          <p:cNvPr id="5" name="Pladsholder til dato 4" hidden="1"/>
          <p:cNvSpPr>
            <a:spLocks noGrp="1"/>
          </p:cNvSpPr>
          <p:nvPr>
            <p:ph type="dt" sz="half" idx="12"/>
          </p:nvPr>
        </p:nvSpPr>
        <p:spPr/>
        <p:txBody>
          <a:bodyPr/>
          <a:lstStyle/>
          <a:p>
            <a:fld id="{F6BA930E-170A-40FB-BA22-1E22E873F835}" type="datetime2">
              <a:rPr lang="da-DK"/>
              <a:pPr/>
              <a:t>23. januar 2023</a:t>
            </a:fld>
            <a:endParaRPr dirty="0"/>
          </a:p>
        </p:txBody>
      </p:sp>
      <p:pic>
        <p:nvPicPr>
          <p:cNvPr id="7" name="Picture 6">
            <a:extLst>
              <a:ext uri="{FF2B5EF4-FFF2-40B4-BE49-F238E27FC236}">
                <a16:creationId xmlns="" xmlns:a16="http://schemas.microsoft.com/office/drawing/2014/main" id="{1E4BAC4E-1327-4393-9F1C-2F3C7BFF66BC}"/>
              </a:ext>
            </a:extLst>
          </p:cNvPr>
          <p:cNvPicPr>
            <a:picLocks noChangeAspect="1"/>
          </p:cNvPicPr>
          <p:nvPr userDrawn="1"/>
        </p:nvPicPr>
        <p:blipFill>
          <a:blip r:embed="rId5"/>
          <a:stretch>
            <a:fillRect/>
          </a:stretch>
        </p:blipFill>
        <p:spPr>
          <a:xfrm>
            <a:off x="-1826468" y="0"/>
            <a:ext cx="458677" cy="1030831"/>
          </a:xfrm>
          <a:prstGeom prst="rect">
            <a:avLst/>
          </a:prstGeom>
        </p:spPr>
      </p:pic>
      <p:sp>
        <p:nvSpPr>
          <p:cNvPr id="17" name="Pladsholder logo">
            <a:extLst>
              <a:ext uri="{FF2B5EF4-FFF2-40B4-BE49-F238E27FC236}">
                <a16:creationId xmlns="" xmlns:a16="http://schemas.microsoft.com/office/drawing/2014/main" id="{1D226F10-EEE2-46ED-ABE6-245B9CEAEC6D}"/>
              </a:ext>
            </a:extLst>
          </p:cNvPr>
          <p:cNvSpPr>
            <a:spLocks noGrp="1"/>
          </p:cNvSpPr>
          <p:nvPr>
            <p:ph type="body" sz="quarter" idx="22" hasCustomPrompt="1"/>
          </p:nvPr>
        </p:nvSpPr>
        <p:spPr>
          <a:xfrm>
            <a:off x="655670" y="6378872"/>
            <a:ext cx="223200" cy="201600"/>
          </a:xfrm>
          <a:blipFill>
            <a:blip r:embed="rId6"/>
            <a:stretch>
              <a:fillRect/>
            </a:stretch>
          </a:blipFill>
        </p:spPr>
        <p:txBody>
          <a:bodyPr/>
          <a:lstStyle>
            <a:lvl1pPr>
              <a:defRPr sz="100" b="0">
                <a:solidFill>
                  <a:schemeClr val="bg1"/>
                </a:solidFill>
              </a:defRPr>
            </a:lvl1pPr>
          </a:lstStyle>
          <a:p>
            <a:pPr lvl="0"/>
            <a:r>
              <a:rPr lang="en-GB" dirty="0"/>
              <a:t>.</a:t>
            </a:r>
          </a:p>
        </p:txBody>
      </p:sp>
    </p:spTree>
    <p:extLst>
      <p:ext uri="{BB962C8B-B14F-4D97-AF65-F5344CB8AC3E}">
        <p14:creationId xmlns:p14="http://schemas.microsoft.com/office/powerpoint/2010/main" val="23324489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ekst og indhold I">
    <p:spTree>
      <p:nvGrpSpPr>
        <p:cNvPr id="1" name=""/>
        <p:cNvGrpSpPr/>
        <p:nvPr/>
      </p:nvGrpSpPr>
      <p:grpSpPr>
        <a:xfrm>
          <a:off x="0" y="0"/>
          <a:ext cx="0" cy="0"/>
          <a:chOff x="0" y="0"/>
          <a:chExt cx="0" cy="0"/>
        </a:xfrm>
      </p:grpSpPr>
      <p:sp>
        <p:nvSpPr>
          <p:cNvPr id="11" name="Rektangel baggrund"/>
          <p:cNvSpPr/>
          <p:nvPr userDrawn="1"/>
        </p:nvSpPr>
        <p:spPr>
          <a:xfrm>
            <a:off x="4054944" y="0"/>
            <a:ext cx="813388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solidFill>
                <a:prstClr val="white"/>
              </a:solidFill>
            </a:endParaRPr>
          </a:p>
        </p:txBody>
      </p:sp>
      <p:sp>
        <p:nvSpPr>
          <p:cNvPr id="7" name="Pladsholder til tekst 1"/>
          <p:cNvSpPr>
            <a:spLocks noGrp="1"/>
          </p:cNvSpPr>
          <p:nvPr>
            <p:ph type="body" sz="quarter" idx="13" hasCustomPrompt="1"/>
          </p:nvPr>
        </p:nvSpPr>
        <p:spPr>
          <a:xfrm>
            <a:off x="651600" y="311151"/>
            <a:ext cx="3141468" cy="5770562"/>
          </a:xfrm>
        </p:spPr>
        <p:txBody>
          <a:bodyPr/>
          <a:lstStyle>
            <a:lvl1pPr>
              <a:lnSpc>
                <a:spcPct val="92000"/>
              </a:lnSpc>
              <a:defRPr sz="1800" baseline="0">
                <a:solidFill>
                  <a:schemeClr val="tx1"/>
                </a:solidFill>
              </a:defRPr>
            </a:lvl1pPr>
            <a:lvl2pPr marL="0" indent="0">
              <a:lnSpc>
                <a:spcPct val="92000"/>
              </a:lnSpc>
              <a:buFont typeface="Arial" panose="020B0604020202020204" pitchFamily="34" charset="0"/>
              <a:buChar char="​"/>
              <a:defRPr sz="1800">
                <a:solidFill>
                  <a:schemeClr val="accent1"/>
                </a:solidFill>
              </a:defRPr>
            </a:lvl2pPr>
            <a:lvl3pPr marL="216000" indent="-216000">
              <a:buFont typeface="Arial" panose="020B0604020202020204" pitchFamily="34" charset="0"/>
              <a:buChar char="•"/>
              <a:defRPr/>
            </a:lvl3pPr>
            <a:lvl4pPr marL="432000">
              <a:defRPr/>
            </a:lvl4pPr>
            <a:lvl5pPr marL="648000">
              <a:defRPr/>
            </a:lvl5pPr>
            <a:lvl6pPr marL="648000">
              <a:defRPr/>
            </a:lvl6pPr>
            <a:lvl7pPr marL="648000">
              <a:defRPr/>
            </a:lvl7pPr>
            <a:lvl8pPr marL="648000">
              <a:defRPr/>
            </a:lvl8pPr>
            <a:lvl9pPr marL="648000">
              <a:defRPr/>
            </a:lvl9pPr>
          </a:lstStyle>
          <a:p>
            <a:pPr lvl="0"/>
            <a:r>
              <a:rPr lang="da-DK" dirty="0"/>
              <a:t>Klik for at tilføje tekst - Grøn tekst får du ved at bruge TAB-knappen</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Sjette niveau</a:t>
            </a:r>
          </a:p>
          <a:p>
            <a:pPr lvl="6"/>
            <a:r>
              <a:rPr lang="da-DK" dirty="0"/>
              <a:t>Syvende niveau</a:t>
            </a:r>
          </a:p>
          <a:p>
            <a:pPr lvl="7"/>
            <a:r>
              <a:rPr lang="da-DK" dirty="0"/>
              <a:t>Ottende niveau</a:t>
            </a:r>
          </a:p>
          <a:p>
            <a:pPr lvl="8"/>
            <a:r>
              <a:rPr lang="da-DK" dirty="0"/>
              <a:t>Niende niveau</a:t>
            </a:r>
          </a:p>
          <a:p>
            <a:pPr lvl="4"/>
            <a:endParaRPr lang="da-DK" dirty="0"/>
          </a:p>
        </p:txBody>
      </p:sp>
      <p:sp>
        <p:nvSpPr>
          <p:cNvPr id="9" name="Pladsholder til indhold 2"/>
          <p:cNvSpPr>
            <a:spLocks noGrp="1"/>
          </p:cNvSpPr>
          <p:nvPr>
            <p:ph sz="quarter" idx="14" hasCustomPrompt="1"/>
          </p:nvPr>
        </p:nvSpPr>
        <p:spPr>
          <a:xfrm>
            <a:off x="4704230" y="1195389"/>
            <a:ext cx="6833720" cy="4886325"/>
          </a:xfrm>
          <a:noFill/>
        </p:spPr>
        <p:txBody>
          <a:bodyPr lIns="0" tIns="0"/>
          <a:lstStyle>
            <a:lvl1pPr>
              <a:lnSpc>
                <a:spcPct val="92000"/>
              </a:lnSpc>
              <a:defRPr sz="1800"/>
            </a:lvl1pPr>
            <a:lvl2pPr>
              <a:lnSpc>
                <a:spcPct val="92000"/>
              </a:lnSpc>
              <a:defRPr sz="1800"/>
            </a:lvl2pPr>
            <a:lvl5pPr>
              <a:defRPr/>
            </a:lvl5pPr>
          </a:lstStyle>
          <a:p>
            <a:pPr lvl="0"/>
            <a:r>
              <a:rPr lang="da-DK" dirty="0"/>
              <a:t>Klik og indsæt diagram eller tabel</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Sjette niveau</a:t>
            </a:r>
          </a:p>
          <a:p>
            <a:pPr lvl="6"/>
            <a:r>
              <a:rPr lang="da-DK" dirty="0"/>
              <a:t>Syvende niveau</a:t>
            </a:r>
          </a:p>
          <a:p>
            <a:pPr lvl="7"/>
            <a:r>
              <a:rPr lang="da-DK" dirty="0"/>
              <a:t>Ottende niveau</a:t>
            </a:r>
          </a:p>
          <a:p>
            <a:pPr lvl="8"/>
            <a:r>
              <a:rPr lang="da-DK" dirty="0"/>
              <a:t>Niende niveau</a:t>
            </a:r>
          </a:p>
          <a:p>
            <a:pPr lvl="4"/>
            <a:endParaRPr lang="da-DK" dirty="0"/>
          </a:p>
        </p:txBody>
      </p:sp>
      <p:sp>
        <p:nvSpPr>
          <p:cNvPr id="3" name="Pladsholder til sidefod 2"/>
          <p:cNvSpPr>
            <a:spLocks noGrp="1"/>
          </p:cNvSpPr>
          <p:nvPr>
            <p:ph type="ftr" sz="quarter" idx="10"/>
          </p:nvPr>
        </p:nvSpPr>
        <p:spPr/>
        <p:txBody>
          <a:bodyPr/>
          <a:lstStyle/>
          <a:p>
            <a:r>
              <a:rPr lang="da-DK">
                <a:solidFill>
                  <a:srgbClr val="007A6C"/>
                </a:solidFill>
              </a:rPr>
              <a:t>/ Ministeriet for Fødevarer, Landbrug og Fiskeri - Landbrugsstyrelsen / Titel på præsentation</a:t>
            </a:r>
            <a:endParaRPr lang="da-DK" dirty="0">
              <a:solidFill>
                <a:srgbClr val="007A6C"/>
              </a:solidFill>
            </a:endParaRPr>
          </a:p>
        </p:txBody>
      </p:sp>
      <p:sp>
        <p:nvSpPr>
          <p:cNvPr id="4" name="Pladsholder til slidenummer 3"/>
          <p:cNvSpPr>
            <a:spLocks noGrp="1"/>
          </p:cNvSpPr>
          <p:nvPr>
            <p:ph type="sldNum" sz="quarter" idx="11"/>
          </p:nvPr>
        </p:nvSpPr>
        <p:spPr/>
        <p:txBody>
          <a:bodyPr/>
          <a:lstStyle/>
          <a:p>
            <a:fld id="{667EC89C-17A0-4E64-A6D2-B825673CEEDF}" type="slidenum">
              <a:rPr lang="da-DK" smtClean="0">
                <a:solidFill>
                  <a:srgbClr val="007A6C"/>
                </a:solidFill>
              </a:rPr>
              <a:pPr/>
              <a:t>‹nr.›</a:t>
            </a:fld>
            <a:endParaRPr lang="da-DK" dirty="0">
              <a:solidFill>
                <a:srgbClr val="007A6C"/>
              </a:solidFill>
            </a:endParaRPr>
          </a:p>
        </p:txBody>
      </p:sp>
      <p:grpSp>
        <p:nvGrpSpPr>
          <p:cNvPr id="12" name="Gruppe 11"/>
          <p:cNvGrpSpPr/>
          <p:nvPr userDrawn="1"/>
        </p:nvGrpSpPr>
        <p:grpSpPr>
          <a:xfrm>
            <a:off x="-2405743" y="311151"/>
            <a:ext cx="2405743" cy="2052668"/>
            <a:chOff x="-2405743" y="1655465"/>
            <a:chExt cx="2405743" cy="2052668"/>
          </a:xfrm>
        </p:grpSpPr>
        <p:pic>
          <p:nvPicPr>
            <p:cNvPr id="17" name="Billede 16"/>
            <p:cNvPicPr>
              <a:picLocks noChangeAspect="1"/>
            </p:cNvPicPr>
            <p:nvPr userDrawn="1"/>
          </p:nvPicPr>
          <p:blipFill>
            <a:blip r:embed="rId2"/>
            <a:stretch>
              <a:fillRect/>
            </a:stretch>
          </p:blipFill>
          <p:spPr>
            <a:xfrm>
              <a:off x="-1060701" y="3506948"/>
              <a:ext cx="920576" cy="201185"/>
            </a:xfrm>
            <a:prstGeom prst="rect">
              <a:avLst/>
            </a:prstGeom>
          </p:spPr>
        </p:pic>
        <p:sp>
          <p:nvSpPr>
            <p:cNvPr id="18" name="Rectangle 5"/>
            <p:cNvSpPr/>
            <p:nvPr userDrawn="1"/>
          </p:nvSpPr>
          <p:spPr bwMode="auto">
            <a:xfrm>
              <a:off x="-2405743" y="1655465"/>
              <a:ext cx="2405743" cy="1800493"/>
            </a:xfrm>
            <a:prstGeom prst="rect">
              <a:avLst/>
            </a:prstGeom>
          </p:spPr>
          <p:txBody>
            <a:bodyPr wrap="square" lIns="0" tIns="0" rIns="144000" bIns="0">
              <a:spAutoFit/>
            </a:bodyPr>
            <a:lstStyle/>
            <a:p>
              <a:pPr algn="r">
                <a:defRPr/>
              </a:pPr>
              <a:r>
                <a:rPr lang="da-DK" sz="900" b="1" noProof="1">
                  <a:solidFill>
                    <a:prstClr val="white">
                      <a:lumMod val="50000"/>
                    </a:prstClr>
                  </a:solidFill>
                  <a:ea typeface="Calibri" panose="020F0502020204030204" pitchFamily="34" charset="0"/>
                  <a:cs typeface="Arial" panose="020B0604020202020204" pitchFamily="34" charset="0"/>
                </a:rPr>
                <a:t>Tekst-typografier</a:t>
              </a:r>
            </a:p>
            <a:p>
              <a:pPr algn="r">
                <a:defRPr/>
              </a:pPr>
              <a:r>
                <a:rPr lang="da-DK" sz="900" noProof="1">
                  <a:solidFill>
                    <a:prstClr val="white">
                      <a:lumMod val="50000"/>
                    </a:prstClr>
                  </a:solidFill>
                  <a:ea typeface="Calibri" panose="020F0502020204030204" pitchFamily="34" charset="0"/>
                  <a:cs typeface="Arial" panose="020B0604020202020204" pitchFamily="34" charset="0"/>
                </a:rPr>
                <a:t>Brug </a:t>
              </a:r>
              <a:r>
                <a:rPr lang="da-DK" sz="900" b="1" noProof="1">
                  <a:solidFill>
                    <a:prstClr val="white">
                      <a:lumMod val="50000"/>
                    </a:prstClr>
                  </a:solidFill>
                  <a:ea typeface="Calibri" panose="020F0502020204030204" pitchFamily="34" charset="0"/>
                  <a:cs typeface="Arial" panose="020B0604020202020204" pitchFamily="34" charset="0"/>
                </a:rPr>
                <a:t>TAB</a:t>
              </a:r>
              <a:r>
                <a:rPr lang="da-DK" sz="900" noProof="1">
                  <a:solidFill>
                    <a:prstClr val="white">
                      <a:lumMod val="50000"/>
                    </a:prstClr>
                  </a:solidFill>
                  <a:ea typeface="Calibri" panose="020F0502020204030204" pitchFamily="34" charset="0"/>
                  <a:cs typeface="Arial" panose="020B0604020202020204" pitchFamily="34" charset="0"/>
                </a:rPr>
                <a:t> for at gå frem i tekst-niveauer</a:t>
              </a:r>
            </a:p>
            <a:p>
              <a:pPr algn="r">
                <a:defRPr/>
              </a:pPr>
              <a:endParaRPr lang="da-DK" sz="900"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1 = Tekst sort 18 pkt.</a:t>
              </a: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2 = Tekst grøn 18 pkt.</a:t>
              </a: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3-9 = Punkt-liste 18 pkt.</a:t>
              </a:r>
            </a:p>
            <a:p>
              <a:pPr algn="r">
                <a:defRPr/>
              </a:pPr>
              <a:endParaRPr lang="da-DK" sz="900"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For at gå tilbage i tekst-niveauer, brug </a:t>
              </a:r>
              <a:r>
                <a:rPr lang="da-DK" sz="900" b="1" noProof="1">
                  <a:solidFill>
                    <a:prstClr val="white">
                      <a:lumMod val="50000"/>
                    </a:prstClr>
                  </a:solidFill>
                  <a:ea typeface="Calibri" panose="020F0502020204030204" pitchFamily="34" charset="0"/>
                  <a:cs typeface="Arial" panose="020B0604020202020204" pitchFamily="34" charset="0"/>
                </a:rPr>
                <a:t>SHIFT + TAB</a:t>
              </a:r>
            </a:p>
            <a:p>
              <a:pPr algn="r">
                <a:defRPr/>
              </a:pPr>
              <a:endParaRPr lang="da-DK" sz="900" b="1"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Alternativt kan</a:t>
              </a:r>
            </a:p>
            <a:p>
              <a:pPr algn="r">
                <a:defRPr/>
              </a:pPr>
              <a:r>
                <a:rPr lang="da-DK" sz="900" b="1" noProof="1">
                  <a:solidFill>
                    <a:prstClr val="white">
                      <a:lumMod val="50000"/>
                    </a:prstClr>
                  </a:solidFill>
                  <a:ea typeface="Calibri" panose="020F0502020204030204" pitchFamily="34" charset="0"/>
                  <a:cs typeface="Arial" panose="020B0604020202020204" pitchFamily="34" charset="0"/>
                </a:rPr>
                <a:t>Forøg</a:t>
              </a:r>
              <a:r>
                <a:rPr lang="da-DK" sz="900" noProof="1">
                  <a:solidFill>
                    <a:prstClr val="white">
                      <a:lumMod val="50000"/>
                    </a:prstClr>
                  </a:solidFill>
                  <a:ea typeface="Calibri" panose="020F0502020204030204" pitchFamily="34" charset="0"/>
                  <a:cs typeface="Arial" panose="020B0604020202020204" pitchFamily="34" charset="0"/>
                </a:rPr>
                <a:t> og </a:t>
              </a:r>
              <a:r>
                <a:rPr lang="da-DK" sz="900" b="1" noProof="1">
                  <a:solidFill>
                    <a:prstClr val="white">
                      <a:lumMod val="50000"/>
                    </a:prstClr>
                  </a:solidFill>
                  <a:ea typeface="Calibri" panose="020F0502020204030204" pitchFamily="34" charset="0"/>
                  <a:cs typeface="Arial" panose="020B0604020202020204" pitchFamily="34" charset="0"/>
                </a:rPr>
                <a:t>Formindsk</a:t>
              </a:r>
              <a:r>
                <a:rPr lang="da-DK" sz="900" noProof="1">
                  <a:solidFill>
                    <a:prstClr val="white">
                      <a:lumMod val="50000"/>
                    </a:prstClr>
                  </a:solidFill>
                  <a:ea typeface="Calibri" panose="020F0502020204030204" pitchFamily="34" charset="0"/>
                  <a:cs typeface="Arial" panose="020B0604020202020204" pitchFamily="34" charset="0"/>
                </a:rPr>
                <a:t> </a:t>
              </a:r>
            </a:p>
            <a:p>
              <a:pPr algn="r">
                <a:defRPr/>
              </a:pPr>
              <a:r>
                <a:rPr lang="da-DK" sz="900" noProof="1">
                  <a:solidFill>
                    <a:prstClr val="white">
                      <a:lumMod val="50000"/>
                    </a:prstClr>
                  </a:solidFill>
                  <a:ea typeface="Calibri" panose="020F0502020204030204" pitchFamily="34" charset="0"/>
                  <a:cs typeface="Arial" panose="020B0604020202020204" pitchFamily="34" charset="0"/>
                </a:rPr>
                <a:t>listeniveau bruges</a:t>
              </a:r>
            </a:p>
          </p:txBody>
        </p:sp>
      </p:grpSp>
      <p:sp>
        <p:nvSpPr>
          <p:cNvPr id="5" name="Pladsholder til dato 4" hidden="1"/>
          <p:cNvSpPr>
            <a:spLocks noGrp="1"/>
          </p:cNvSpPr>
          <p:nvPr>
            <p:ph type="dt" sz="half" idx="12"/>
          </p:nvPr>
        </p:nvSpPr>
        <p:spPr/>
        <p:txBody>
          <a:bodyPr/>
          <a:lstStyle/>
          <a:p>
            <a:fld id="{33CC0151-38BC-4E48-AC97-6778900F812A}" type="datetime2">
              <a:rPr lang="da-DK"/>
              <a:pPr/>
              <a:t>23. januar 2023</a:t>
            </a:fld>
            <a:endParaRPr dirty="0"/>
          </a:p>
        </p:txBody>
      </p:sp>
      <p:pic>
        <p:nvPicPr>
          <p:cNvPr id="6" name="Picture 5">
            <a:extLst>
              <a:ext uri="{FF2B5EF4-FFF2-40B4-BE49-F238E27FC236}">
                <a16:creationId xmlns="" xmlns:a16="http://schemas.microsoft.com/office/drawing/2014/main" id="{352E7EFB-3D15-42E3-B98F-B53E047A4E0E}"/>
              </a:ext>
            </a:extLst>
          </p:cNvPr>
          <p:cNvPicPr>
            <a:picLocks noChangeAspect="1"/>
          </p:cNvPicPr>
          <p:nvPr userDrawn="1"/>
        </p:nvPicPr>
        <p:blipFill>
          <a:blip r:embed="rId3"/>
          <a:stretch>
            <a:fillRect/>
          </a:stretch>
        </p:blipFill>
        <p:spPr>
          <a:xfrm>
            <a:off x="-1521749" y="5825228"/>
            <a:ext cx="1377668" cy="1032772"/>
          </a:xfrm>
          <a:prstGeom prst="rect">
            <a:avLst/>
          </a:prstGeom>
        </p:spPr>
      </p:pic>
    </p:spTree>
    <p:extLst>
      <p:ext uri="{BB962C8B-B14F-4D97-AF65-F5344CB8AC3E}">
        <p14:creationId xmlns:p14="http://schemas.microsoft.com/office/powerpoint/2010/main" val="260089337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ekst og indhold II">
    <p:spTree>
      <p:nvGrpSpPr>
        <p:cNvPr id="1" name=""/>
        <p:cNvGrpSpPr/>
        <p:nvPr/>
      </p:nvGrpSpPr>
      <p:grpSpPr>
        <a:xfrm>
          <a:off x="0" y="0"/>
          <a:ext cx="0" cy="0"/>
          <a:chOff x="0" y="0"/>
          <a:chExt cx="0" cy="0"/>
        </a:xfrm>
      </p:grpSpPr>
      <p:sp>
        <p:nvSpPr>
          <p:cNvPr id="11" name="Rektangel baggrund"/>
          <p:cNvSpPr/>
          <p:nvPr userDrawn="1"/>
        </p:nvSpPr>
        <p:spPr>
          <a:xfrm>
            <a:off x="0" y="0"/>
            <a:ext cx="1218882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solidFill>
                <a:prstClr val="white"/>
              </a:solidFill>
            </a:endParaRPr>
          </a:p>
        </p:txBody>
      </p:sp>
      <p:sp>
        <p:nvSpPr>
          <p:cNvPr id="7" name="Pladsholder til tekst 1"/>
          <p:cNvSpPr>
            <a:spLocks noGrp="1"/>
          </p:cNvSpPr>
          <p:nvPr>
            <p:ph type="body" sz="quarter" idx="13" hasCustomPrompt="1"/>
          </p:nvPr>
        </p:nvSpPr>
        <p:spPr>
          <a:xfrm>
            <a:off x="651600" y="311151"/>
            <a:ext cx="3136418" cy="5770562"/>
          </a:xfrm>
        </p:spPr>
        <p:txBody>
          <a:bodyPr/>
          <a:lstStyle>
            <a:lvl1pPr>
              <a:lnSpc>
                <a:spcPct val="92000"/>
              </a:lnSpc>
              <a:defRPr sz="1800">
                <a:solidFill>
                  <a:schemeClr val="tx1"/>
                </a:solidFill>
              </a:defRPr>
            </a:lvl1pPr>
            <a:lvl2pPr marL="0" indent="0">
              <a:lnSpc>
                <a:spcPct val="92000"/>
              </a:lnSpc>
              <a:buFont typeface="Arial" panose="020B0604020202020204" pitchFamily="34" charset="0"/>
              <a:buChar char="​"/>
              <a:defRPr sz="1800">
                <a:solidFill>
                  <a:schemeClr val="accent1"/>
                </a:solidFill>
              </a:defRPr>
            </a:lvl2pPr>
            <a:lvl3pPr marL="288000" indent="-216000">
              <a:buFont typeface="Arial" panose="020B0604020202020204" pitchFamily="34" charset="0"/>
              <a:buChar char="•"/>
              <a:defRPr/>
            </a:lvl3pPr>
            <a:lvl4pPr marL="432000">
              <a:defRPr/>
            </a:lvl4pPr>
            <a:lvl5pPr marL="648000">
              <a:defRPr/>
            </a:lvl5pPr>
            <a:lvl6pPr marL="648000">
              <a:defRPr/>
            </a:lvl6pPr>
            <a:lvl7pPr marL="648000">
              <a:defRPr/>
            </a:lvl7pPr>
            <a:lvl8pPr marL="648000">
              <a:defRPr/>
            </a:lvl8pPr>
            <a:lvl9pPr marL="648000">
              <a:defRPr/>
            </a:lvl9pPr>
          </a:lstStyle>
          <a:p>
            <a:pPr lvl="0"/>
            <a:r>
              <a:rPr lang="da-DK" dirty="0"/>
              <a:t>Klik for at tilføje tekst - Grøn tekst får du ved at bruge TAB-knappen</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Sjette niveau</a:t>
            </a:r>
          </a:p>
          <a:p>
            <a:pPr lvl="6"/>
            <a:r>
              <a:rPr lang="da-DK" dirty="0"/>
              <a:t>Syvende niveau</a:t>
            </a:r>
          </a:p>
          <a:p>
            <a:pPr lvl="7"/>
            <a:r>
              <a:rPr lang="da-DK" dirty="0"/>
              <a:t>Ottende niveau</a:t>
            </a:r>
          </a:p>
          <a:p>
            <a:pPr lvl="8"/>
            <a:r>
              <a:rPr lang="da-DK" dirty="0"/>
              <a:t>Niende niveau</a:t>
            </a:r>
          </a:p>
          <a:p>
            <a:pPr lvl="4"/>
            <a:endParaRPr lang="da-DK" dirty="0"/>
          </a:p>
          <a:p>
            <a:pPr lvl="4"/>
            <a:endParaRPr lang="da-DK" dirty="0"/>
          </a:p>
        </p:txBody>
      </p:sp>
      <p:sp>
        <p:nvSpPr>
          <p:cNvPr id="9" name="Pladsholder til indhold 2"/>
          <p:cNvSpPr>
            <a:spLocks noGrp="1"/>
          </p:cNvSpPr>
          <p:nvPr>
            <p:ph sz="quarter" idx="14" hasCustomPrompt="1"/>
          </p:nvPr>
        </p:nvSpPr>
        <p:spPr>
          <a:xfrm>
            <a:off x="4705200" y="1195389"/>
            <a:ext cx="6832800" cy="4886325"/>
          </a:xfrm>
          <a:noFill/>
        </p:spPr>
        <p:txBody>
          <a:bodyPr lIns="0" tIns="0"/>
          <a:lstStyle>
            <a:lvl1pPr>
              <a:lnSpc>
                <a:spcPct val="92000"/>
              </a:lnSpc>
              <a:defRPr sz="1800"/>
            </a:lvl1pPr>
            <a:lvl2pPr>
              <a:lnSpc>
                <a:spcPct val="92000"/>
              </a:lnSpc>
              <a:defRPr sz="1800"/>
            </a:lvl2pPr>
            <a:lvl5pPr>
              <a:defRPr/>
            </a:lvl5pPr>
          </a:lstStyle>
          <a:p>
            <a:pPr lvl="0"/>
            <a:r>
              <a:rPr lang="da-DK" dirty="0"/>
              <a:t>Klik og indsæt diagram eller tabel</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Sjette niveau</a:t>
            </a:r>
          </a:p>
          <a:p>
            <a:pPr lvl="6"/>
            <a:r>
              <a:rPr lang="da-DK" dirty="0"/>
              <a:t>Syvende niveau</a:t>
            </a:r>
          </a:p>
          <a:p>
            <a:pPr lvl="7"/>
            <a:r>
              <a:rPr lang="da-DK" dirty="0"/>
              <a:t>Ottende niveau</a:t>
            </a:r>
          </a:p>
          <a:p>
            <a:pPr lvl="8"/>
            <a:r>
              <a:rPr lang="da-DK" dirty="0"/>
              <a:t>Niende niveau</a:t>
            </a:r>
          </a:p>
          <a:p>
            <a:pPr lvl="4"/>
            <a:endParaRPr lang="da-DK" dirty="0"/>
          </a:p>
        </p:txBody>
      </p:sp>
      <p:sp>
        <p:nvSpPr>
          <p:cNvPr id="3" name="Pladsholder til sidefod 2"/>
          <p:cNvSpPr>
            <a:spLocks noGrp="1"/>
          </p:cNvSpPr>
          <p:nvPr>
            <p:ph type="ftr" sz="quarter" idx="10"/>
          </p:nvPr>
        </p:nvSpPr>
        <p:spPr/>
        <p:txBody>
          <a:bodyPr/>
          <a:lstStyle/>
          <a:p>
            <a:r>
              <a:rPr lang="da-DK">
                <a:solidFill>
                  <a:srgbClr val="007A6C"/>
                </a:solidFill>
              </a:rPr>
              <a:t>/ Ministeriet for Fødevarer, Landbrug og Fiskeri - Landbrugsstyrelsen / Titel på præsentation</a:t>
            </a:r>
            <a:endParaRPr lang="da-DK" dirty="0">
              <a:solidFill>
                <a:srgbClr val="007A6C"/>
              </a:solidFill>
            </a:endParaRPr>
          </a:p>
        </p:txBody>
      </p:sp>
      <p:sp>
        <p:nvSpPr>
          <p:cNvPr id="4" name="Pladsholder til slidenummer 3"/>
          <p:cNvSpPr>
            <a:spLocks noGrp="1"/>
          </p:cNvSpPr>
          <p:nvPr>
            <p:ph type="sldNum" sz="quarter" idx="11"/>
          </p:nvPr>
        </p:nvSpPr>
        <p:spPr/>
        <p:txBody>
          <a:bodyPr/>
          <a:lstStyle/>
          <a:p>
            <a:fld id="{667EC89C-17A0-4E64-A6D2-B825673CEEDF}" type="slidenum">
              <a:rPr lang="da-DK" smtClean="0">
                <a:solidFill>
                  <a:srgbClr val="007A6C"/>
                </a:solidFill>
              </a:rPr>
              <a:pPr/>
              <a:t>‹nr.›</a:t>
            </a:fld>
            <a:endParaRPr lang="da-DK" dirty="0">
              <a:solidFill>
                <a:srgbClr val="007A6C"/>
              </a:solidFill>
            </a:endParaRPr>
          </a:p>
        </p:txBody>
      </p:sp>
      <p:grpSp>
        <p:nvGrpSpPr>
          <p:cNvPr id="14" name="Gruppe 13"/>
          <p:cNvGrpSpPr/>
          <p:nvPr userDrawn="1"/>
        </p:nvGrpSpPr>
        <p:grpSpPr>
          <a:xfrm>
            <a:off x="-2405743" y="311151"/>
            <a:ext cx="2405743" cy="2052668"/>
            <a:chOff x="-2405743" y="1655465"/>
            <a:chExt cx="2405743" cy="2052668"/>
          </a:xfrm>
        </p:grpSpPr>
        <p:pic>
          <p:nvPicPr>
            <p:cNvPr id="15" name="Billede 14"/>
            <p:cNvPicPr>
              <a:picLocks noChangeAspect="1"/>
            </p:cNvPicPr>
            <p:nvPr userDrawn="1"/>
          </p:nvPicPr>
          <p:blipFill>
            <a:blip r:embed="rId2"/>
            <a:stretch>
              <a:fillRect/>
            </a:stretch>
          </p:blipFill>
          <p:spPr>
            <a:xfrm>
              <a:off x="-1060701" y="3506948"/>
              <a:ext cx="920576" cy="201185"/>
            </a:xfrm>
            <a:prstGeom prst="rect">
              <a:avLst/>
            </a:prstGeom>
          </p:spPr>
        </p:pic>
        <p:sp>
          <p:nvSpPr>
            <p:cNvPr id="16" name="Rectangle 5"/>
            <p:cNvSpPr/>
            <p:nvPr userDrawn="1"/>
          </p:nvSpPr>
          <p:spPr bwMode="auto">
            <a:xfrm>
              <a:off x="-2405743" y="1655465"/>
              <a:ext cx="2405743" cy="1800493"/>
            </a:xfrm>
            <a:prstGeom prst="rect">
              <a:avLst/>
            </a:prstGeom>
          </p:spPr>
          <p:txBody>
            <a:bodyPr wrap="square" lIns="0" tIns="0" rIns="144000" bIns="0">
              <a:spAutoFit/>
            </a:bodyPr>
            <a:lstStyle/>
            <a:p>
              <a:pPr algn="r">
                <a:defRPr/>
              </a:pPr>
              <a:r>
                <a:rPr lang="da-DK" sz="900" b="1" noProof="1">
                  <a:solidFill>
                    <a:prstClr val="white">
                      <a:lumMod val="50000"/>
                    </a:prstClr>
                  </a:solidFill>
                  <a:ea typeface="Calibri" panose="020F0502020204030204" pitchFamily="34" charset="0"/>
                  <a:cs typeface="Arial" panose="020B0604020202020204" pitchFamily="34" charset="0"/>
                </a:rPr>
                <a:t>Tekst-typografier</a:t>
              </a:r>
            </a:p>
            <a:p>
              <a:pPr algn="r">
                <a:defRPr/>
              </a:pPr>
              <a:r>
                <a:rPr lang="da-DK" sz="900" noProof="1">
                  <a:solidFill>
                    <a:prstClr val="white">
                      <a:lumMod val="50000"/>
                    </a:prstClr>
                  </a:solidFill>
                  <a:ea typeface="Calibri" panose="020F0502020204030204" pitchFamily="34" charset="0"/>
                  <a:cs typeface="Arial" panose="020B0604020202020204" pitchFamily="34" charset="0"/>
                </a:rPr>
                <a:t>Brug </a:t>
              </a:r>
              <a:r>
                <a:rPr lang="da-DK" sz="900" b="1" noProof="1">
                  <a:solidFill>
                    <a:prstClr val="white">
                      <a:lumMod val="50000"/>
                    </a:prstClr>
                  </a:solidFill>
                  <a:ea typeface="Calibri" panose="020F0502020204030204" pitchFamily="34" charset="0"/>
                  <a:cs typeface="Arial" panose="020B0604020202020204" pitchFamily="34" charset="0"/>
                </a:rPr>
                <a:t>TAB</a:t>
              </a:r>
              <a:r>
                <a:rPr lang="da-DK" sz="900" noProof="1">
                  <a:solidFill>
                    <a:prstClr val="white">
                      <a:lumMod val="50000"/>
                    </a:prstClr>
                  </a:solidFill>
                  <a:ea typeface="Calibri" panose="020F0502020204030204" pitchFamily="34" charset="0"/>
                  <a:cs typeface="Arial" panose="020B0604020202020204" pitchFamily="34" charset="0"/>
                </a:rPr>
                <a:t> for at gå frem i tekst-niveauer</a:t>
              </a:r>
            </a:p>
            <a:p>
              <a:pPr algn="r">
                <a:defRPr/>
              </a:pPr>
              <a:endParaRPr lang="da-DK" sz="900"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1 = Tekst sort 18 pkt.</a:t>
              </a: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2 = Tekst grøn 18 pkt.</a:t>
              </a: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3-9 = Punkt-liste 18 pkt.</a:t>
              </a:r>
            </a:p>
            <a:p>
              <a:pPr algn="r">
                <a:defRPr/>
              </a:pPr>
              <a:endParaRPr lang="da-DK" sz="900"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For at gå tilbage i tekst-niveauer, brug </a:t>
              </a:r>
              <a:r>
                <a:rPr lang="da-DK" sz="900" b="1" noProof="1">
                  <a:solidFill>
                    <a:prstClr val="white">
                      <a:lumMod val="50000"/>
                    </a:prstClr>
                  </a:solidFill>
                  <a:ea typeface="Calibri" panose="020F0502020204030204" pitchFamily="34" charset="0"/>
                  <a:cs typeface="Arial" panose="020B0604020202020204" pitchFamily="34" charset="0"/>
                </a:rPr>
                <a:t>SHIFT + TAB</a:t>
              </a:r>
            </a:p>
            <a:p>
              <a:pPr algn="r">
                <a:defRPr/>
              </a:pPr>
              <a:endParaRPr lang="da-DK" sz="900" b="1"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Alternativt kan</a:t>
              </a:r>
            </a:p>
            <a:p>
              <a:pPr algn="r">
                <a:defRPr/>
              </a:pPr>
              <a:r>
                <a:rPr lang="da-DK" sz="900" b="1" noProof="1">
                  <a:solidFill>
                    <a:prstClr val="white">
                      <a:lumMod val="50000"/>
                    </a:prstClr>
                  </a:solidFill>
                  <a:ea typeface="Calibri" panose="020F0502020204030204" pitchFamily="34" charset="0"/>
                  <a:cs typeface="Arial" panose="020B0604020202020204" pitchFamily="34" charset="0"/>
                </a:rPr>
                <a:t>Forøg</a:t>
              </a:r>
              <a:r>
                <a:rPr lang="da-DK" sz="900" noProof="1">
                  <a:solidFill>
                    <a:prstClr val="white">
                      <a:lumMod val="50000"/>
                    </a:prstClr>
                  </a:solidFill>
                  <a:ea typeface="Calibri" panose="020F0502020204030204" pitchFamily="34" charset="0"/>
                  <a:cs typeface="Arial" panose="020B0604020202020204" pitchFamily="34" charset="0"/>
                </a:rPr>
                <a:t> og </a:t>
              </a:r>
              <a:r>
                <a:rPr lang="da-DK" sz="900" b="1" noProof="1">
                  <a:solidFill>
                    <a:prstClr val="white">
                      <a:lumMod val="50000"/>
                    </a:prstClr>
                  </a:solidFill>
                  <a:ea typeface="Calibri" panose="020F0502020204030204" pitchFamily="34" charset="0"/>
                  <a:cs typeface="Arial" panose="020B0604020202020204" pitchFamily="34" charset="0"/>
                </a:rPr>
                <a:t>Formindsk</a:t>
              </a:r>
              <a:r>
                <a:rPr lang="da-DK" sz="900" noProof="1">
                  <a:solidFill>
                    <a:prstClr val="white">
                      <a:lumMod val="50000"/>
                    </a:prstClr>
                  </a:solidFill>
                  <a:ea typeface="Calibri" panose="020F0502020204030204" pitchFamily="34" charset="0"/>
                  <a:cs typeface="Arial" panose="020B0604020202020204" pitchFamily="34" charset="0"/>
                </a:rPr>
                <a:t> </a:t>
              </a:r>
            </a:p>
            <a:p>
              <a:pPr algn="r">
                <a:defRPr/>
              </a:pPr>
              <a:r>
                <a:rPr lang="da-DK" sz="900" noProof="1">
                  <a:solidFill>
                    <a:prstClr val="white">
                      <a:lumMod val="50000"/>
                    </a:prstClr>
                  </a:solidFill>
                  <a:ea typeface="Calibri" panose="020F0502020204030204" pitchFamily="34" charset="0"/>
                  <a:cs typeface="Arial" panose="020B0604020202020204" pitchFamily="34" charset="0"/>
                </a:rPr>
                <a:t>listeniveau bruges</a:t>
              </a:r>
            </a:p>
          </p:txBody>
        </p:sp>
      </p:grpSp>
      <p:sp>
        <p:nvSpPr>
          <p:cNvPr id="5" name="Pladsholder til dato 4" hidden="1"/>
          <p:cNvSpPr>
            <a:spLocks noGrp="1"/>
          </p:cNvSpPr>
          <p:nvPr>
            <p:ph type="dt" sz="half" idx="12"/>
          </p:nvPr>
        </p:nvSpPr>
        <p:spPr/>
        <p:txBody>
          <a:bodyPr/>
          <a:lstStyle/>
          <a:p>
            <a:fld id="{7FC998E4-04EE-4C23-8AC4-48D7F23B6644}" type="datetime2">
              <a:rPr lang="da-DK"/>
              <a:pPr/>
              <a:t>23. januar 2023</a:t>
            </a:fld>
            <a:endParaRPr dirty="0"/>
          </a:p>
        </p:txBody>
      </p:sp>
      <p:pic>
        <p:nvPicPr>
          <p:cNvPr id="6" name="Picture 5">
            <a:extLst>
              <a:ext uri="{FF2B5EF4-FFF2-40B4-BE49-F238E27FC236}">
                <a16:creationId xmlns="" xmlns:a16="http://schemas.microsoft.com/office/drawing/2014/main" id="{8A199D9C-0F5F-48B6-9DF0-C24925AB1EB3}"/>
              </a:ext>
            </a:extLst>
          </p:cNvPr>
          <p:cNvPicPr>
            <a:picLocks noChangeAspect="1"/>
          </p:cNvPicPr>
          <p:nvPr userDrawn="1"/>
        </p:nvPicPr>
        <p:blipFill>
          <a:blip r:embed="rId3"/>
          <a:stretch>
            <a:fillRect/>
          </a:stretch>
        </p:blipFill>
        <p:spPr>
          <a:xfrm>
            <a:off x="-1524229" y="5824566"/>
            <a:ext cx="1380147" cy="1033434"/>
          </a:xfrm>
          <a:prstGeom prst="rect">
            <a:avLst/>
          </a:prstGeom>
        </p:spPr>
      </p:pic>
      <p:pic>
        <p:nvPicPr>
          <p:cNvPr id="13" name="Graphic 12">
            <a:extLst>
              <a:ext uri="{FF2B5EF4-FFF2-40B4-BE49-F238E27FC236}">
                <a16:creationId xmlns="" xmlns:a16="http://schemas.microsoft.com/office/drawing/2014/main" id="{2E4FE88A-4BBC-4FC8-A1E4-B20B5E067556}"/>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646754" y="6379011"/>
            <a:ext cx="226932" cy="201461"/>
          </a:xfrm>
          <a:prstGeom prst="rect">
            <a:avLst/>
          </a:prstGeom>
        </p:spPr>
      </p:pic>
    </p:spTree>
    <p:extLst>
      <p:ext uri="{BB962C8B-B14F-4D97-AF65-F5344CB8AC3E}">
        <p14:creationId xmlns:p14="http://schemas.microsoft.com/office/powerpoint/2010/main" val="4709228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ekst og indhold III">
    <p:spTree>
      <p:nvGrpSpPr>
        <p:cNvPr id="1" name=""/>
        <p:cNvGrpSpPr/>
        <p:nvPr/>
      </p:nvGrpSpPr>
      <p:grpSpPr>
        <a:xfrm>
          <a:off x="0" y="0"/>
          <a:ext cx="0" cy="0"/>
          <a:chOff x="0" y="0"/>
          <a:chExt cx="0" cy="0"/>
        </a:xfrm>
      </p:grpSpPr>
      <p:sp>
        <p:nvSpPr>
          <p:cNvPr id="11" name="Rektangel baggrund"/>
          <p:cNvSpPr/>
          <p:nvPr userDrawn="1"/>
        </p:nvSpPr>
        <p:spPr>
          <a:xfrm>
            <a:off x="0" y="0"/>
            <a:ext cx="121888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solidFill>
                <a:prstClr val="white"/>
              </a:solidFill>
            </a:endParaRPr>
          </a:p>
        </p:txBody>
      </p:sp>
      <p:sp>
        <p:nvSpPr>
          <p:cNvPr id="7" name="Pladsholder til tekst 1"/>
          <p:cNvSpPr>
            <a:spLocks noGrp="1"/>
          </p:cNvSpPr>
          <p:nvPr>
            <p:ph type="body" sz="quarter" idx="13"/>
          </p:nvPr>
        </p:nvSpPr>
        <p:spPr>
          <a:xfrm>
            <a:off x="651600" y="311151"/>
            <a:ext cx="3141468" cy="5770562"/>
          </a:xfrm>
        </p:spPr>
        <p:txBody>
          <a:bodyPr/>
          <a:lstStyle>
            <a:lvl1pPr>
              <a:lnSpc>
                <a:spcPct val="92000"/>
              </a:lnSpc>
              <a:defRPr sz="1800">
                <a:solidFill>
                  <a:schemeClr val="bg1"/>
                </a:solidFill>
              </a:defRPr>
            </a:lvl1pPr>
            <a:lvl2pPr marL="216000" indent="-216000">
              <a:lnSpc>
                <a:spcPct val="92000"/>
              </a:lnSpc>
              <a:buFont typeface="Arial" panose="020B0604020202020204" pitchFamily="34" charset="0"/>
              <a:buChar char="•"/>
              <a:defRPr sz="1800">
                <a:solidFill>
                  <a:schemeClr val="bg1"/>
                </a:solidFill>
              </a:defRPr>
            </a:lvl2pPr>
            <a:lvl3pPr marL="216000" indent="-216000">
              <a:buFont typeface="Arial" panose="020B0604020202020204" pitchFamily="34" charset="0"/>
              <a:buChar char="•"/>
              <a:defRPr>
                <a:solidFill>
                  <a:schemeClr val="bg1"/>
                </a:solidFill>
              </a:defRPr>
            </a:lvl3pPr>
            <a:lvl4pPr marL="432000">
              <a:defRPr>
                <a:solidFill>
                  <a:schemeClr val="bg1"/>
                </a:solidFill>
              </a:defRPr>
            </a:lvl4pPr>
            <a:lvl5pPr marL="648000">
              <a:defRPr>
                <a:solidFill>
                  <a:schemeClr val="bg1"/>
                </a:solidFill>
              </a:defRPr>
            </a:lvl5pPr>
            <a:lvl6pPr marL="648000">
              <a:defRPr>
                <a:solidFill>
                  <a:schemeClr val="bg1"/>
                </a:solidFill>
              </a:defRPr>
            </a:lvl6pPr>
            <a:lvl7pPr marL="648000">
              <a:defRPr>
                <a:solidFill>
                  <a:schemeClr val="bg1"/>
                </a:solidFill>
              </a:defRPr>
            </a:lvl7pPr>
            <a:lvl8pPr marL="648000">
              <a:defRPr>
                <a:solidFill>
                  <a:schemeClr val="bg1"/>
                </a:solidFill>
              </a:defRPr>
            </a:lvl8pPr>
            <a:lvl9pPr marL="648000">
              <a:defRPr>
                <a:solidFill>
                  <a:schemeClr val="bg1"/>
                </a:solidFill>
              </a:defRPr>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9" name="Pladsholder til indhold 2"/>
          <p:cNvSpPr>
            <a:spLocks noGrp="1"/>
          </p:cNvSpPr>
          <p:nvPr>
            <p:ph sz="quarter" idx="14" hasCustomPrompt="1"/>
          </p:nvPr>
        </p:nvSpPr>
        <p:spPr>
          <a:xfrm>
            <a:off x="4705200" y="1195389"/>
            <a:ext cx="6832800" cy="4886325"/>
          </a:xfrm>
          <a:noFill/>
        </p:spPr>
        <p:txBody>
          <a:bodyPr lIns="0" tIns="0"/>
          <a:lstStyle>
            <a:lvl1pPr>
              <a:lnSpc>
                <a:spcPct val="92000"/>
              </a:lnSpc>
              <a:defRPr sz="1800">
                <a:solidFill>
                  <a:schemeClr val="bg1"/>
                </a:solidFill>
              </a:defRPr>
            </a:lvl1pPr>
            <a:lvl2pPr>
              <a:lnSpc>
                <a:spcPct val="92000"/>
              </a:lnSpc>
              <a:defRPr sz="18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a-DK" dirty="0"/>
              <a:t>Klik og indsæt diagram eller tabel</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Sjette niveau</a:t>
            </a:r>
          </a:p>
          <a:p>
            <a:pPr lvl="6"/>
            <a:r>
              <a:rPr lang="da-DK" dirty="0"/>
              <a:t>Syvende niveau</a:t>
            </a:r>
          </a:p>
          <a:p>
            <a:pPr lvl="7"/>
            <a:r>
              <a:rPr lang="da-DK" dirty="0"/>
              <a:t>Ottende niveau</a:t>
            </a:r>
          </a:p>
          <a:p>
            <a:pPr lvl="8"/>
            <a:r>
              <a:rPr lang="da-DK" dirty="0"/>
              <a:t>Niende niveau</a:t>
            </a:r>
          </a:p>
          <a:p>
            <a:pPr lvl="4"/>
            <a:endParaRPr lang="da-DK" dirty="0"/>
          </a:p>
        </p:txBody>
      </p:sp>
      <p:sp>
        <p:nvSpPr>
          <p:cNvPr id="3" name="Pladsholder til sidefod 2"/>
          <p:cNvSpPr>
            <a:spLocks noGrp="1"/>
          </p:cNvSpPr>
          <p:nvPr>
            <p:ph type="ftr" sz="quarter" idx="10"/>
          </p:nvPr>
        </p:nvSpPr>
        <p:spPr/>
        <p:txBody>
          <a:bodyPr/>
          <a:lstStyle>
            <a:lvl1pPr>
              <a:defRPr>
                <a:solidFill>
                  <a:schemeClr val="bg1"/>
                </a:solidFill>
              </a:defRPr>
            </a:lvl1pPr>
          </a:lstStyle>
          <a:p>
            <a:r>
              <a:rPr lang="da-DK">
                <a:solidFill>
                  <a:prstClr val="white"/>
                </a:solidFill>
              </a:rPr>
              <a:t>/ Ministeriet for Fødevarer, Landbrug og Fiskeri - Landbrugsstyrelsen / Titel på præsentation</a:t>
            </a:r>
            <a:endParaRPr lang="da-DK" dirty="0">
              <a:solidFill>
                <a:prstClr val="white"/>
              </a:solidFill>
            </a:endParaRPr>
          </a:p>
        </p:txBody>
      </p:sp>
      <p:sp>
        <p:nvSpPr>
          <p:cNvPr id="4" name="Pladsholder til slidenummer 3"/>
          <p:cNvSpPr>
            <a:spLocks noGrp="1"/>
          </p:cNvSpPr>
          <p:nvPr>
            <p:ph type="sldNum" sz="quarter" idx="11"/>
          </p:nvPr>
        </p:nvSpPr>
        <p:spPr/>
        <p:txBody>
          <a:bodyPr/>
          <a:lstStyle>
            <a:lvl1pPr>
              <a:defRPr>
                <a:solidFill>
                  <a:schemeClr val="bg1"/>
                </a:solidFill>
              </a:defRPr>
            </a:lvl1pPr>
          </a:lstStyle>
          <a:p>
            <a:fld id="{667EC89C-17A0-4E64-A6D2-B825673CEEDF}" type="slidenum">
              <a:rPr lang="da-DK" smtClean="0">
                <a:solidFill>
                  <a:prstClr val="white"/>
                </a:solidFill>
              </a:rPr>
              <a:pPr/>
              <a:t>‹nr.›</a:t>
            </a:fld>
            <a:endParaRPr lang="da-DK" dirty="0">
              <a:solidFill>
                <a:prstClr val="white"/>
              </a:solidFill>
            </a:endParaRPr>
          </a:p>
        </p:txBody>
      </p:sp>
      <p:grpSp>
        <p:nvGrpSpPr>
          <p:cNvPr id="13" name="Gruppe 12"/>
          <p:cNvGrpSpPr/>
          <p:nvPr userDrawn="1"/>
        </p:nvGrpSpPr>
        <p:grpSpPr>
          <a:xfrm>
            <a:off x="-2405743" y="311151"/>
            <a:ext cx="2405743" cy="2052668"/>
            <a:chOff x="-2405743" y="1655465"/>
            <a:chExt cx="2405743" cy="2052668"/>
          </a:xfrm>
        </p:grpSpPr>
        <p:pic>
          <p:nvPicPr>
            <p:cNvPr id="14" name="Billede 13"/>
            <p:cNvPicPr>
              <a:picLocks noChangeAspect="1"/>
            </p:cNvPicPr>
            <p:nvPr userDrawn="1"/>
          </p:nvPicPr>
          <p:blipFill>
            <a:blip r:embed="rId2"/>
            <a:stretch>
              <a:fillRect/>
            </a:stretch>
          </p:blipFill>
          <p:spPr>
            <a:xfrm>
              <a:off x="-1060701" y="3506948"/>
              <a:ext cx="920576" cy="201185"/>
            </a:xfrm>
            <a:prstGeom prst="rect">
              <a:avLst/>
            </a:prstGeom>
          </p:spPr>
        </p:pic>
        <p:sp>
          <p:nvSpPr>
            <p:cNvPr id="19" name="Rectangle 5"/>
            <p:cNvSpPr/>
            <p:nvPr userDrawn="1"/>
          </p:nvSpPr>
          <p:spPr bwMode="auto">
            <a:xfrm>
              <a:off x="-2405743" y="1655465"/>
              <a:ext cx="2405743" cy="1800493"/>
            </a:xfrm>
            <a:prstGeom prst="rect">
              <a:avLst/>
            </a:prstGeom>
          </p:spPr>
          <p:txBody>
            <a:bodyPr wrap="square" lIns="0" tIns="0" rIns="144000" bIns="0">
              <a:spAutoFit/>
            </a:bodyPr>
            <a:lstStyle/>
            <a:p>
              <a:pPr algn="r">
                <a:defRPr/>
              </a:pPr>
              <a:r>
                <a:rPr lang="da-DK" sz="900" b="1" noProof="1">
                  <a:solidFill>
                    <a:prstClr val="white">
                      <a:lumMod val="50000"/>
                    </a:prstClr>
                  </a:solidFill>
                  <a:ea typeface="Calibri" panose="020F0502020204030204" pitchFamily="34" charset="0"/>
                  <a:cs typeface="Arial" panose="020B0604020202020204" pitchFamily="34" charset="0"/>
                </a:rPr>
                <a:t>Tekst-typografier</a:t>
              </a:r>
            </a:p>
            <a:p>
              <a:pPr algn="r">
                <a:defRPr/>
              </a:pPr>
              <a:r>
                <a:rPr lang="da-DK" sz="900" noProof="1">
                  <a:solidFill>
                    <a:prstClr val="white">
                      <a:lumMod val="50000"/>
                    </a:prstClr>
                  </a:solidFill>
                  <a:ea typeface="Calibri" panose="020F0502020204030204" pitchFamily="34" charset="0"/>
                  <a:cs typeface="Arial" panose="020B0604020202020204" pitchFamily="34" charset="0"/>
                </a:rPr>
                <a:t>Brug </a:t>
              </a:r>
              <a:r>
                <a:rPr lang="da-DK" sz="900" b="1" noProof="1">
                  <a:solidFill>
                    <a:prstClr val="white">
                      <a:lumMod val="50000"/>
                    </a:prstClr>
                  </a:solidFill>
                  <a:ea typeface="Calibri" panose="020F0502020204030204" pitchFamily="34" charset="0"/>
                  <a:cs typeface="Arial" panose="020B0604020202020204" pitchFamily="34" charset="0"/>
                </a:rPr>
                <a:t>TAB</a:t>
              </a:r>
              <a:r>
                <a:rPr lang="da-DK" sz="900" noProof="1">
                  <a:solidFill>
                    <a:prstClr val="white">
                      <a:lumMod val="50000"/>
                    </a:prstClr>
                  </a:solidFill>
                  <a:ea typeface="Calibri" panose="020F0502020204030204" pitchFamily="34" charset="0"/>
                  <a:cs typeface="Arial" panose="020B0604020202020204" pitchFamily="34" charset="0"/>
                </a:rPr>
                <a:t> for at gå frem i tekst-niveauer</a:t>
              </a:r>
            </a:p>
            <a:p>
              <a:pPr algn="r">
                <a:defRPr/>
              </a:pPr>
              <a:endParaRPr lang="da-DK" sz="900"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1 = Tekst hvid 18 pkt.</a:t>
              </a: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2 = Punkt-liste 18 pkt.</a:t>
              </a: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3-9 = Punkt-liste indryk  18 pkt.</a:t>
              </a:r>
            </a:p>
            <a:p>
              <a:pPr algn="r">
                <a:defRPr/>
              </a:pPr>
              <a:endParaRPr lang="da-DK" sz="900"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For at gå tilbage i tekst-niveauer, brug </a:t>
              </a:r>
              <a:r>
                <a:rPr lang="da-DK" sz="900" b="1" noProof="1">
                  <a:solidFill>
                    <a:prstClr val="white">
                      <a:lumMod val="50000"/>
                    </a:prstClr>
                  </a:solidFill>
                  <a:ea typeface="Calibri" panose="020F0502020204030204" pitchFamily="34" charset="0"/>
                  <a:cs typeface="Arial" panose="020B0604020202020204" pitchFamily="34" charset="0"/>
                </a:rPr>
                <a:t>SHIFT + TAB</a:t>
              </a:r>
            </a:p>
            <a:p>
              <a:pPr algn="r">
                <a:defRPr/>
              </a:pPr>
              <a:endParaRPr lang="da-DK" sz="900" b="1"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Alternativt kan</a:t>
              </a:r>
            </a:p>
            <a:p>
              <a:pPr algn="r">
                <a:defRPr/>
              </a:pPr>
              <a:r>
                <a:rPr lang="da-DK" sz="900" b="1" noProof="1">
                  <a:solidFill>
                    <a:prstClr val="white">
                      <a:lumMod val="50000"/>
                    </a:prstClr>
                  </a:solidFill>
                  <a:ea typeface="Calibri" panose="020F0502020204030204" pitchFamily="34" charset="0"/>
                  <a:cs typeface="Arial" panose="020B0604020202020204" pitchFamily="34" charset="0"/>
                </a:rPr>
                <a:t>Forøg</a:t>
              </a:r>
              <a:r>
                <a:rPr lang="da-DK" sz="900" noProof="1">
                  <a:solidFill>
                    <a:prstClr val="white">
                      <a:lumMod val="50000"/>
                    </a:prstClr>
                  </a:solidFill>
                  <a:ea typeface="Calibri" panose="020F0502020204030204" pitchFamily="34" charset="0"/>
                  <a:cs typeface="Arial" panose="020B0604020202020204" pitchFamily="34" charset="0"/>
                </a:rPr>
                <a:t> og </a:t>
              </a:r>
              <a:r>
                <a:rPr lang="da-DK" sz="900" b="1" noProof="1">
                  <a:solidFill>
                    <a:prstClr val="white">
                      <a:lumMod val="50000"/>
                    </a:prstClr>
                  </a:solidFill>
                  <a:ea typeface="Calibri" panose="020F0502020204030204" pitchFamily="34" charset="0"/>
                  <a:cs typeface="Arial" panose="020B0604020202020204" pitchFamily="34" charset="0"/>
                </a:rPr>
                <a:t>Formindsk</a:t>
              </a:r>
              <a:r>
                <a:rPr lang="da-DK" sz="900" noProof="1">
                  <a:solidFill>
                    <a:prstClr val="white">
                      <a:lumMod val="50000"/>
                    </a:prstClr>
                  </a:solidFill>
                  <a:ea typeface="Calibri" panose="020F0502020204030204" pitchFamily="34" charset="0"/>
                  <a:cs typeface="Arial" panose="020B0604020202020204" pitchFamily="34" charset="0"/>
                </a:rPr>
                <a:t> </a:t>
              </a:r>
            </a:p>
            <a:p>
              <a:pPr algn="r">
                <a:defRPr/>
              </a:pPr>
              <a:r>
                <a:rPr lang="da-DK" sz="900" noProof="1">
                  <a:solidFill>
                    <a:prstClr val="white">
                      <a:lumMod val="50000"/>
                    </a:prstClr>
                  </a:solidFill>
                  <a:ea typeface="Calibri" panose="020F0502020204030204" pitchFamily="34" charset="0"/>
                  <a:cs typeface="Arial" panose="020B0604020202020204" pitchFamily="34" charset="0"/>
                </a:rPr>
                <a:t>listeniveau bruges</a:t>
              </a:r>
            </a:p>
          </p:txBody>
        </p:sp>
      </p:grpSp>
      <p:sp>
        <p:nvSpPr>
          <p:cNvPr id="5" name="Pladsholder til dato 4" hidden="1"/>
          <p:cNvSpPr>
            <a:spLocks noGrp="1"/>
          </p:cNvSpPr>
          <p:nvPr>
            <p:ph type="dt" sz="half" idx="12"/>
          </p:nvPr>
        </p:nvSpPr>
        <p:spPr/>
        <p:txBody>
          <a:bodyPr/>
          <a:lstStyle/>
          <a:p>
            <a:fld id="{24720D87-1BCE-4BDD-8E9C-0848F2A820A5}" type="datetime2">
              <a:rPr lang="da-DK"/>
              <a:pPr/>
              <a:t>23. januar 2023</a:t>
            </a:fld>
            <a:endParaRPr dirty="0"/>
          </a:p>
        </p:txBody>
      </p:sp>
      <p:pic>
        <p:nvPicPr>
          <p:cNvPr id="6" name="Picture 5">
            <a:extLst>
              <a:ext uri="{FF2B5EF4-FFF2-40B4-BE49-F238E27FC236}">
                <a16:creationId xmlns="" xmlns:a16="http://schemas.microsoft.com/office/drawing/2014/main" id="{A17E118B-191F-4DCA-A076-C47876DB5979}"/>
              </a:ext>
            </a:extLst>
          </p:cNvPr>
          <p:cNvPicPr>
            <a:picLocks noChangeAspect="1"/>
          </p:cNvPicPr>
          <p:nvPr userDrawn="1"/>
        </p:nvPicPr>
        <p:blipFill>
          <a:blip r:embed="rId3"/>
          <a:stretch>
            <a:fillRect/>
          </a:stretch>
        </p:blipFill>
        <p:spPr>
          <a:xfrm>
            <a:off x="-1521750" y="5824030"/>
            <a:ext cx="1377668" cy="1033969"/>
          </a:xfrm>
          <a:prstGeom prst="rect">
            <a:avLst/>
          </a:prstGeom>
        </p:spPr>
      </p:pic>
      <p:pic>
        <p:nvPicPr>
          <p:cNvPr id="15" name="Graphic 14">
            <a:extLst>
              <a:ext uri="{FF2B5EF4-FFF2-40B4-BE49-F238E27FC236}">
                <a16:creationId xmlns="" xmlns:a16="http://schemas.microsoft.com/office/drawing/2014/main" id="{207D924F-8A1F-4AE0-B2F8-7775DD4A1EA3}"/>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646754" y="6379011"/>
            <a:ext cx="226932" cy="201461"/>
          </a:xfrm>
          <a:prstGeom prst="rect">
            <a:avLst/>
          </a:prstGeom>
        </p:spPr>
      </p:pic>
    </p:spTree>
    <p:extLst>
      <p:ext uri="{BB962C8B-B14F-4D97-AF65-F5344CB8AC3E}">
        <p14:creationId xmlns:p14="http://schemas.microsoft.com/office/powerpoint/2010/main" val="1643270801"/>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ekst og indhold IIII">
    <p:spTree>
      <p:nvGrpSpPr>
        <p:cNvPr id="1" name=""/>
        <p:cNvGrpSpPr/>
        <p:nvPr/>
      </p:nvGrpSpPr>
      <p:grpSpPr>
        <a:xfrm>
          <a:off x="0" y="0"/>
          <a:ext cx="0" cy="0"/>
          <a:chOff x="0" y="0"/>
          <a:chExt cx="0" cy="0"/>
        </a:xfrm>
      </p:grpSpPr>
      <p:sp>
        <p:nvSpPr>
          <p:cNvPr id="7" name="Pladsholder til tekst 1"/>
          <p:cNvSpPr>
            <a:spLocks noGrp="1"/>
          </p:cNvSpPr>
          <p:nvPr>
            <p:ph type="body" sz="quarter" idx="13"/>
          </p:nvPr>
        </p:nvSpPr>
        <p:spPr>
          <a:xfrm>
            <a:off x="649289" y="311151"/>
            <a:ext cx="4293296" cy="5770562"/>
          </a:xfrm>
        </p:spPr>
        <p:txBody>
          <a:bodyPr/>
          <a:lstStyle>
            <a:lvl1pPr>
              <a:lnSpc>
                <a:spcPct val="88000"/>
              </a:lnSpc>
              <a:defRPr sz="3200">
                <a:solidFill>
                  <a:schemeClr val="accent1"/>
                </a:solidFill>
              </a:defRPr>
            </a:lvl1pPr>
            <a:lvl2pPr marL="0" indent="0">
              <a:lnSpc>
                <a:spcPct val="94000"/>
              </a:lnSpc>
              <a:buFont typeface="Arial" panose="020B0604020202020204" pitchFamily="34" charset="0"/>
              <a:buChar char="​"/>
              <a:defRPr sz="1500">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9" name="Pladsholder til indhold 2"/>
          <p:cNvSpPr>
            <a:spLocks noGrp="1"/>
          </p:cNvSpPr>
          <p:nvPr>
            <p:ph sz="quarter" idx="14" hasCustomPrompt="1"/>
          </p:nvPr>
        </p:nvSpPr>
        <p:spPr>
          <a:xfrm>
            <a:off x="5806678" y="311151"/>
            <a:ext cx="5731271" cy="5770563"/>
          </a:xfrm>
          <a:noFill/>
        </p:spPr>
        <p:txBody>
          <a:bodyPr lIns="0" tIns="0"/>
          <a:lstStyle>
            <a:lvl1pPr>
              <a:defRPr/>
            </a:lvl1pPr>
            <a:lvl5pPr>
              <a:defRPr/>
            </a:lvl5pPr>
          </a:lstStyle>
          <a:p>
            <a:pPr lvl="0"/>
            <a:r>
              <a:rPr lang="da-DK" dirty="0"/>
              <a:t>Klik og indsæt diagram eller tabel</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Sjette niveau</a:t>
            </a:r>
          </a:p>
          <a:p>
            <a:pPr lvl="6"/>
            <a:r>
              <a:rPr lang="da-DK" dirty="0"/>
              <a:t>Syvende niveau</a:t>
            </a:r>
          </a:p>
          <a:p>
            <a:pPr lvl="7"/>
            <a:r>
              <a:rPr lang="da-DK" dirty="0"/>
              <a:t>Ottende niveau</a:t>
            </a:r>
          </a:p>
          <a:p>
            <a:pPr lvl="8"/>
            <a:r>
              <a:rPr lang="da-DK" dirty="0"/>
              <a:t>Niende niveau</a:t>
            </a:r>
          </a:p>
          <a:p>
            <a:pPr lvl="4"/>
            <a:endParaRPr lang="da-DK" dirty="0"/>
          </a:p>
        </p:txBody>
      </p:sp>
      <p:sp>
        <p:nvSpPr>
          <p:cNvPr id="3" name="Pladsholder til sidefod 2"/>
          <p:cNvSpPr>
            <a:spLocks noGrp="1"/>
          </p:cNvSpPr>
          <p:nvPr>
            <p:ph type="ftr" sz="quarter" idx="10"/>
          </p:nvPr>
        </p:nvSpPr>
        <p:spPr/>
        <p:txBody>
          <a:bodyPr/>
          <a:lstStyle/>
          <a:p>
            <a:r>
              <a:rPr lang="da-DK">
                <a:solidFill>
                  <a:srgbClr val="007A6C"/>
                </a:solidFill>
              </a:rPr>
              <a:t>/ Ministeriet for Fødevarer, Landbrug og Fiskeri - Landbrugsstyrelsen / Titel på præsentation</a:t>
            </a:r>
            <a:endParaRPr lang="da-DK" dirty="0">
              <a:solidFill>
                <a:srgbClr val="007A6C"/>
              </a:solidFill>
            </a:endParaRPr>
          </a:p>
        </p:txBody>
      </p:sp>
      <p:sp>
        <p:nvSpPr>
          <p:cNvPr id="4" name="Pladsholder til slidenummer 3"/>
          <p:cNvSpPr>
            <a:spLocks noGrp="1"/>
          </p:cNvSpPr>
          <p:nvPr>
            <p:ph type="sldNum" sz="quarter" idx="11"/>
          </p:nvPr>
        </p:nvSpPr>
        <p:spPr/>
        <p:txBody>
          <a:bodyPr/>
          <a:lstStyle/>
          <a:p>
            <a:fld id="{667EC89C-17A0-4E64-A6D2-B825673CEEDF}" type="slidenum">
              <a:rPr lang="da-DK" smtClean="0">
                <a:solidFill>
                  <a:srgbClr val="007A6C"/>
                </a:solidFill>
              </a:rPr>
              <a:pPr/>
              <a:t>‹nr.›</a:t>
            </a:fld>
            <a:endParaRPr lang="da-DK" dirty="0">
              <a:solidFill>
                <a:srgbClr val="007A6C"/>
              </a:solidFill>
            </a:endParaRPr>
          </a:p>
        </p:txBody>
      </p:sp>
      <p:sp>
        <p:nvSpPr>
          <p:cNvPr id="5" name="Pladsholder til dato 4" hidden="1"/>
          <p:cNvSpPr>
            <a:spLocks noGrp="1"/>
          </p:cNvSpPr>
          <p:nvPr>
            <p:ph type="dt" sz="half" idx="12"/>
          </p:nvPr>
        </p:nvSpPr>
        <p:spPr/>
        <p:txBody>
          <a:bodyPr/>
          <a:lstStyle/>
          <a:p>
            <a:fld id="{844A3EBA-8ECF-4E2D-9803-6460E0B5C555}" type="datetime2">
              <a:rPr lang="da-DK"/>
              <a:pPr/>
              <a:t>23. januar 2023</a:t>
            </a:fld>
            <a:endParaRPr dirty="0"/>
          </a:p>
        </p:txBody>
      </p:sp>
      <p:pic>
        <p:nvPicPr>
          <p:cNvPr id="6" name="Picture 5">
            <a:extLst>
              <a:ext uri="{FF2B5EF4-FFF2-40B4-BE49-F238E27FC236}">
                <a16:creationId xmlns="" xmlns:a16="http://schemas.microsoft.com/office/drawing/2014/main" id="{4C920EAB-35B4-4696-A32D-92CCC346C6DD}"/>
              </a:ext>
            </a:extLst>
          </p:cNvPr>
          <p:cNvPicPr>
            <a:picLocks noChangeAspect="1"/>
          </p:cNvPicPr>
          <p:nvPr userDrawn="1"/>
        </p:nvPicPr>
        <p:blipFill>
          <a:blip r:embed="rId2"/>
          <a:stretch>
            <a:fillRect/>
          </a:stretch>
        </p:blipFill>
        <p:spPr>
          <a:xfrm>
            <a:off x="-1521749" y="0"/>
            <a:ext cx="1377668" cy="1033251"/>
          </a:xfrm>
          <a:prstGeom prst="rect">
            <a:avLst/>
          </a:prstGeom>
        </p:spPr>
      </p:pic>
    </p:spTree>
    <p:extLst>
      <p:ext uri="{BB962C8B-B14F-4D97-AF65-F5344CB8AC3E}">
        <p14:creationId xmlns:p14="http://schemas.microsoft.com/office/powerpoint/2010/main" val="361980549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dirty="0"/>
          </a:p>
        </p:txBody>
      </p:sp>
      <p:sp>
        <p:nvSpPr>
          <p:cNvPr id="4" name="Pladsholder til sidefod 3"/>
          <p:cNvSpPr>
            <a:spLocks noGrp="1"/>
          </p:cNvSpPr>
          <p:nvPr>
            <p:ph type="ftr" sz="quarter" idx="11"/>
          </p:nvPr>
        </p:nvSpPr>
        <p:spPr/>
        <p:txBody>
          <a:bodyPr/>
          <a:lstStyle/>
          <a:p>
            <a:r>
              <a:rPr lang="da-DK">
                <a:solidFill>
                  <a:srgbClr val="007A6C"/>
                </a:solidFill>
              </a:rPr>
              <a:t>/ Ministeriet for Fødevarer, Landbrug og Fiskeri - Landbrugsstyrelsen / Titel på præsentation</a:t>
            </a:r>
            <a:endParaRPr lang="da-DK" dirty="0">
              <a:solidFill>
                <a:srgbClr val="007A6C"/>
              </a:solidFill>
            </a:endParaRPr>
          </a:p>
        </p:txBody>
      </p:sp>
      <p:sp>
        <p:nvSpPr>
          <p:cNvPr id="5" name="Pladsholder til diasnummer 4"/>
          <p:cNvSpPr>
            <a:spLocks noGrp="1"/>
          </p:cNvSpPr>
          <p:nvPr>
            <p:ph type="sldNum" sz="quarter" idx="12"/>
          </p:nvPr>
        </p:nvSpPr>
        <p:spPr/>
        <p:txBody>
          <a:bodyPr/>
          <a:lstStyle/>
          <a:p>
            <a:fld id="{667EC89C-17A0-4E64-A6D2-B825673CEEDF}" type="slidenum">
              <a:rPr lang="da-DK" smtClean="0">
                <a:solidFill>
                  <a:srgbClr val="007A6C"/>
                </a:solidFill>
              </a:rPr>
              <a:pPr/>
              <a:t>‹nr.›</a:t>
            </a:fld>
            <a:endParaRPr lang="da-DK" dirty="0">
              <a:solidFill>
                <a:srgbClr val="007A6C"/>
              </a:solidFill>
            </a:endParaRPr>
          </a:p>
        </p:txBody>
      </p:sp>
      <p:sp>
        <p:nvSpPr>
          <p:cNvPr id="6" name="Pladsholder til dato 3" hidden="1">
            <a:extLst>
              <a:ext uri="{FF2B5EF4-FFF2-40B4-BE49-F238E27FC236}">
                <a16:creationId xmlns="" xmlns:a16="http://schemas.microsoft.com/office/drawing/2014/main" id="{7387C4E4-348E-4A05-AB2B-AE486614247D}"/>
              </a:ext>
            </a:extLst>
          </p:cNvPr>
          <p:cNvSpPr>
            <a:spLocks noGrp="1"/>
          </p:cNvSpPr>
          <p:nvPr>
            <p:ph type="dt" sz="half" idx="18"/>
          </p:nvPr>
        </p:nvSpPr>
        <p:spPr>
          <a:xfrm>
            <a:off x="0" y="6858000"/>
            <a:ext cx="0" cy="0"/>
          </a:xfrm>
        </p:spPr>
        <p:txBody>
          <a:bodyPr/>
          <a:lstStyle>
            <a:lvl1pPr>
              <a:defRPr sz="100">
                <a:noFill/>
              </a:defRPr>
            </a:lvl1pPr>
          </a:lstStyle>
          <a:p>
            <a:fld id="{6DFE5E6F-5B92-449D-B343-8A70BBC2CD27}" type="datetime2">
              <a:rPr lang="da-DK" smtClean="0"/>
              <a:pPr/>
              <a:t>23. januar 2023</a:t>
            </a:fld>
            <a:endParaRPr dirty="0"/>
          </a:p>
        </p:txBody>
      </p:sp>
    </p:spTree>
    <p:extLst>
      <p:ext uri="{BB962C8B-B14F-4D97-AF65-F5344CB8AC3E}">
        <p14:creationId xmlns:p14="http://schemas.microsoft.com/office/powerpoint/2010/main" val="128625117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3" name="Pladsholder til sidefod 2"/>
          <p:cNvSpPr>
            <a:spLocks noGrp="1"/>
          </p:cNvSpPr>
          <p:nvPr>
            <p:ph type="ftr" sz="quarter" idx="11"/>
          </p:nvPr>
        </p:nvSpPr>
        <p:spPr/>
        <p:txBody>
          <a:bodyPr/>
          <a:lstStyle/>
          <a:p>
            <a:r>
              <a:rPr lang="da-DK">
                <a:solidFill>
                  <a:srgbClr val="007A6C"/>
                </a:solidFill>
              </a:rPr>
              <a:t>/ Ministeriet for Fødevarer, Landbrug og Fiskeri - Landbrugsstyrelsen / Titel på præsentation</a:t>
            </a:r>
            <a:endParaRPr lang="da-DK" dirty="0">
              <a:solidFill>
                <a:srgbClr val="007A6C"/>
              </a:solidFill>
            </a:endParaRPr>
          </a:p>
        </p:txBody>
      </p:sp>
      <p:sp>
        <p:nvSpPr>
          <p:cNvPr id="4" name="Pladsholder til diasnummer 3"/>
          <p:cNvSpPr>
            <a:spLocks noGrp="1"/>
          </p:cNvSpPr>
          <p:nvPr>
            <p:ph type="sldNum" sz="quarter" idx="12"/>
          </p:nvPr>
        </p:nvSpPr>
        <p:spPr/>
        <p:txBody>
          <a:bodyPr/>
          <a:lstStyle/>
          <a:p>
            <a:fld id="{667EC89C-17A0-4E64-A6D2-B825673CEEDF}" type="slidenum">
              <a:rPr lang="da-DK" smtClean="0">
                <a:solidFill>
                  <a:srgbClr val="007A6C"/>
                </a:solidFill>
              </a:rPr>
              <a:pPr/>
              <a:t>‹nr.›</a:t>
            </a:fld>
            <a:endParaRPr lang="da-DK" dirty="0">
              <a:solidFill>
                <a:srgbClr val="007A6C"/>
              </a:solidFill>
            </a:endParaRPr>
          </a:p>
        </p:txBody>
      </p:sp>
      <p:sp>
        <p:nvSpPr>
          <p:cNvPr id="5" name="Pladsholder til dato 3" hidden="1">
            <a:extLst>
              <a:ext uri="{FF2B5EF4-FFF2-40B4-BE49-F238E27FC236}">
                <a16:creationId xmlns="" xmlns:a16="http://schemas.microsoft.com/office/drawing/2014/main" id="{0C165B80-131C-47FA-A4CF-3EB1919AA868}"/>
              </a:ext>
            </a:extLst>
          </p:cNvPr>
          <p:cNvSpPr>
            <a:spLocks noGrp="1"/>
          </p:cNvSpPr>
          <p:nvPr>
            <p:ph type="dt" sz="half" idx="18"/>
          </p:nvPr>
        </p:nvSpPr>
        <p:spPr>
          <a:xfrm>
            <a:off x="0" y="6858000"/>
            <a:ext cx="0" cy="0"/>
          </a:xfrm>
        </p:spPr>
        <p:txBody>
          <a:bodyPr/>
          <a:lstStyle>
            <a:lvl1pPr>
              <a:defRPr sz="100">
                <a:noFill/>
              </a:defRPr>
            </a:lvl1pPr>
          </a:lstStyle>
          <a:p>
            <a:fld id="{06B82AA5-3E57-4AD6-B119-A548200053C9}" type="datetime2">
              <a:rPr lang="da-DK" smtClean="0"/>
              <a:pPr/>
              <a:t>23. januar 2023</a:t>
            </a:fld>
            <a:endParaRPr dirty="0"/>
          </a:p>
        </p:txBody>
      </p:sp>
    </p:spTree>
    <p:extLst>
      <p:ext uri="{BB962C8B-B14F-4D97-AF65-F5344CB8AC3E}">
        <p14:creationId xmlns:p14="http://schemas.microsoft.com/office/powerpoint/2010/main" val="388843905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iteldias I">
    <p:spTree>
      <p:nvGrpSpPr>
        <p:cNvPr id="1" name=""/>
        <p:cNvGrpSpPr/>
        <p:nvPr/>
      </p:nvGrpSpPr>
      <p:grpSpPr>
        <a:xfrm>
          <a:off x="0" y="0"/>
          <a:ext cx="0" cy="0"/>
          <a:chOff x="0" y="0"/>
          <a:chExt cx="0" cy="0"/>
        </a:xfrm>
      </p:grpSpPr>
      <p:sp>
        <p:nvSpPr>
          <p:cNvPr id="14" name="Rektangel baggrund"/>
          <p:cNvSpPr/>
          <p:nvPr userDrawn="1"/>
        </p:nvSpPr>
        <p:spPr>
          <a:xfrm>
            <a:off x="0" y="0"/>
            <a:ext cx="121888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solidFill>
                <a:prstClr val="white"/>
              </a:solidFill>
            </a:endParaRPr>
          </a:p>
        </p:txBody>
      </p:sp>
      <p:sp>
        <p:nvSpPr>
          <p:cNvPr id="11" name="Pladsholder til tekst 1"/>
          <p:cNvSpPr>
            <a:spLocks noGrp="1"/>
          </p:cNvSpPr>
          <p:nvPr>
            <p:ph type="body" sz="quarter" idx="10"/>
          </p:nvPr>
        </p:nvSpPr>
        <p:spPr>
          <a:xfrm>
            <a:off x="651600" y="2348880"/>
            <a:ext cx="8755200" cy="2096840"/>
          </a:xfrm>
        </p:spPr>
        <p:txBody>
          <a:bodyPr anchor="ctr" anchorCtr="0">
            <a:normAutofit/>
          </a:bodyPr>
          <a:lstStyle>
            <a:lvl1pPr algn="r">
              <a:lnSpc>
                <a:spcPct val="100000"/>
              </a:lnSpc>
              <a:defRPr lang="da-DK" sz="6600" b="1" kern="1200" dirty="0" smtClean="0">
                <a:solidFill>
                  <a:schemeClr val="bg1"/>
                </a:solidFill>
                <a:latin typeface="+mj-lt"/>
                <a:ea typeface="+mj-ea"/>
                <a:cs typeface="+mj-cs"/>
              </a:defRPr>
            </a:lvl1pPr>
          </a:lstStyle>
          <a:p>
            <a:pPr lvl="0"/>
            <a:r>
              <a:rPr lang="da-DK" smtClean="0"/>
              <a:t>Klik for at redigere i master</a:t>
            </a:r>
          </a:p>
        </p:txBody>
      </p:sp>
      <p:sp>
        <p:nvSpPr>
          <p:cNvPr id="16" name="Pladsholder til tekst 2"/>
          <p:cNvSpPr>
            <a:spLocks noGrp="1"/>
          </p:cNvSpPr>
          <p:nvPr>
            <p:ph type="body" sz="quarter" idx="11" hasCustomPrompt="1"/>
          </p:nvPr>
        </p:nvSpPr>
        <p:spPr>
          <a:xfrm>
            <a:off x="9578152" y="5229200"/>
            <a:ext cx="2250673" cy="544232"/>
          </a:xfrm>
        </p:spPr>
        <p:txBody>
          <a:bodyPr anchor="b" anchorCtr="0"/>
          <a:lstStyle>
            <a:lvl1pPr>
              <a:defRPr lang="da-DK" sz="1200" b="0" kern="1200" baseline="0" dirty="0" smtClean="0">
                <a:solidFill>
                  <a:schemeClr val="bg1"/>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og indsæt Sted/event</a:t>
            </a:r>
          </a:p>
        </p:txBody>
      </p:sp>
      <p:sp>
        <p:nvSpPr>
          <p:cNvPr id="18" name="Pladsholder til tekst 4"/>
          <p:cNvSpPr>
            <a:spLocks noGrp="1"/>
          </p:cNvSpPr>
          <p:nvPr>
            <p:ph type="body" sz="quarter" idx="13" hasCustomPrompt="1"/>
          </p:nvPr>
        </p:nvSpPr>
        <p:spPr>
          <a:xfrm>
            <a:off x="9578152" y="5961288"/>
            <a:ext cx="2250673" cy="199980"/>
          </a:xfrm>
        </p:spPr>
        <p:txBody>
          <a:bodyPr/>
          <a:lstStyle>
            <a:lvl1pPr>
              <a:defRPr lang="da-DK" sz="1200" b="0" kern="1200" baseline="0" dirty="0" smtClean="0">
                <a:solidFill>
                  <a:schemeClr val="bg1"/>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og indsæt Navn</a:t>
            </a:r>
          </a:p>
        </p:txBody>
      </p:sp>
      <p:sp>
        <p:nvSpPr>
          <p:cNvPr id="22" name="Pladsholder til dato 21"/>
          <p:cNvSpPr>
            <a:spLocks noGrp="1"/>
          </p:cNvSpPr>
          <p:nvPr>
            <p:ph type="dt" sz="half" idx="14"/>
          </p:nvPr>
        </p:nvSpPr>
        <p:spPr>
          <a:xfrm>
            <a:off x="9580274" y="5780918"/>
            <a:ext cx="2248825" cy="201600"/>
          </a:xfrm>
        </p:spPr>
        <p:txBody>
          <a:bodyPr lIns="0" tIns="0" rIns="0" bIns="0" anchor="t" anchorCtr="0"/>
          <a:lstStyle>
            <a:lvl1pPr marL="171450" indent="-171450">
              <a:defRPr lang="da-DK" sz="1200" b="0" kern="1200" baseline="0" smtClean="0">
                <a:solidFill>
                  <a:schemeClr val="bg1"/>
                </a:solidFill>
                <a:latin typeface="+mn-lt"/>
                <a:ea typeface="+mn-ea"/>
                <a:cs typeface="+mn-cs"/>
              </a:defRPr>
            </a:lvl1pPr>
          </a:lstStyle>
          <a:p>
            <a:pPr marL="0" indent="0">
              <a:lnSpc>
                <a:spcPct val="93000"/>
              </a:lnSpc>
              <a:buFont typeface="Arial" panose="020B0604020202020204" pitchFamily="34" charset="0"/>
              <a:buChar char="​"/>
            </a:pPr>
            <a:fld id="{311A5D37-5DE7-4138-B951-B3EC094A1EDA}" type="datetime2">
              <a:rPr lang="da-DK">
                <a:solidFill>
                  <a:prstClr val="white"/>
                </a:solidFill>
              </a:rPr>
              <a:pPr marL="0" indent="0">
                <a:lnSpc>
                  <a:spcPct val="93000"/>
                </a:lnSpc>
                <a:buFont typeface="Arial" panose="020B0604020202020204" pitchFamily="34" charset="0"/>
                <a:buChar char="​"/>
              </a:pPr>
              <a:t>23. januar 2023</a:t>
            </a:fld>
            <a:endParaRPr dirty="0">
              <a:solidFill>
                <a:prstClr val="white"/>
              </a:solidFill>
            </a:endParaRPr>
          </a:p>
        </p:txBody>
      </p:sp>
      <p:sp>
        <p:nvSpPr>
          <p:cNvPr id="9" name="AutoShape 4"/>
          <p:cNvSpPr>
            <a:spLocks/>
          </p:cNvSpPr>
          <p:nvPr userDrawn="1"/>
        </p:nvSpPr>
        <p:spPr bwMode="gray">
          <a:xfrm>
            <a:off x="12188825" y="16587"/>
            <a:ext cx="1754459" cy="1313180"/>
          </a:xfrm>
          <a:prstGeom prst="rect">
            <a:avLst/>
          </a:prstGeom>
          <a:noFill/>
          <a:ln w="12700" algn="ctr">
            <a:noFill/>
            <a:miter lim="800000"/>
            <a:headEnd/>
            <a:tailEnd/>
          </a:ln>
          <a:effectLst/>
        </p:spPr>
        <p:txBody>
          <a:bodyPr wrap="square" lIns="144000" tIns="0" rIns="0" bIns="0">
            <a:spAutoFit/>
          </a:bodyPr>
          <a:lstStyle/>
          <a:p>
            <a:pPr>
              <a:spcAft>
                <a:spcPts val="600"/>
              </a:spcAft>
              <a:buFont typeface="+mj-lt"/>
              <a:buNone/>
              <a:defRPr/>
            </a:pPr>
            <a:r>
              <a:rPr lang="da-DK" sz="900" b="1" noProof="1">
                <a:solidFill>
                  <a:prstClr val="white">
                    <a:lumMod val="50000"/>
                  </a:prstClr>
                </a:solidFill>
                <a:cs typeface="Arial" charset="0"/>
              </a:rPr>
              <a:t>Gitter- og hjælpelinjer</a:t>
            </a:r>
          </a:p>
          <a:p>
            <a:pPr>
              <a:spcAft>
                <a:spcPts val="240"/>
              </a:spcAft>
              <a:buFont typeface="+mj-lt"/>
              <a:buNone/>
              <a:defRPr/>
            </a:pPr>
            <a:r>
              <a:rPr lang="da-DK" sz="900" noProof="1">
                <a:solidFill>
                  <a:prstClr val="white">
                    <a:lumMod val="50000"/>
                  </a:prstClr>
                </a:solidFill>
                <a:cs typeface="Arial" charset="0"/>
              </a:rPr>
              <a:t>For at se gitter- og hjælpelinjer</a:t>
            </a:r>
          </a:p>
          <a:p>
            <a:pPr>
              <a:spcAft>
                <a:spcPts val="240"/>
              </a:spcAft>
              <a:buFont typeface="+mj-lt"/>
              <a:buNone/>
              <a:defRPr/>
            </a:pPr>
            <a:r>
              <a:rPr lang="da-DK" sz="900" b="1" noProof="1">
                <a:solidFill>
                  <a:prstClr val="white">
                    <a:lumMod val="50000"/>
                  </a:prstClr>
                </a:solidFill>
                <a:cs typeface="Arial" charset="0"/>
              </a:rPr>
              <a:t>1.</a:t>
            </a:r>
            <a:r>
              <a:rPr lang="da-DK" sz="900" noProof="1">
                <a:solidFill>
                  <a:prstClr val="white">
                    <a:lumMod val="50000"/>
                  </a:prstClr>
                </a:solidFill>
                <a:cs typeface="Arial" charset="0"/>
              </a:rPr>
              <a:t> Klik på </a:t>
            </a:r>
            <a:r>
              <a:rPr lang="da-DK" sz="900" b="1" noProof="1">
                <a:solidFill>
                  <a:prstClr val="white">
                    <a:lumMod val="50000"/>
                  </a:prstClr>
                </a:solidFill>
                <a:cs typeface="Arial" charset="0"/>
              </a:rPr>
              <a:t>Vis</a:t>
            </a:r>
            <a:endParaRPr lang="da-DK" sz="900" noProof="1">
              <a:solidFill>
                <a:prstClr val="white">
                  <a:lumMod val="50000"/>
                </a:prstClr>
              </a:solidFill>
              <a:cs typeface="Arial" charset="0"/>
            </a:endParaRPr>
          </a:p>
          <a:p>
            <a:pPr>
              <a:spcAft>
                <a:spcPts val="240"/>
              </a:spcAft>
              <a:buFont typeface="+mj-lt"/>
              <a:buNone/>
              <a:defRPr/>
            </a:pPr>
            <a:r>
              <a:rPr lang="da-DK" sz="900" b="1" noProof="1">
                <a:solidFill>
                  <a:prstClr val="white">
                    <a:lumMod val="50000"/>
                  </a:prstClr>
                </a:solidFill>
                <a:cs typeface="Arial" charset="0"/>
              </a:rPr>
              <a:t>2. </a:t>
            </a:r>
            <a:r>
              <a:rPr lang="da-DK" sz="900" noProof="1">
                <a:solidFill>
                  <a:prstClr val="white">
                    <a:lumMod val="50000"/>
                  </a:prstClr>
                </a:solidFill>
                <a:cs typeface="Arial" charset="0"/>
              </a:rPr>
              <a:t>Vælg </a:t>
            </a:r>
            <a:r>
              <a:rPr lang="da-DK" sz="900" b="1" noProof="1">
                <a:solidFill>
                  <a:prstClr val="white">
                    <a:lumMod val="50000"/>
                  </a:prstClr>
                </a:solidFill>
                <a:cs typeface="Arial" charset="0"/>
              </a:rPr>
              <a:t>Gitterlinjer</a:t>
            </a:r>
            <a:endParaRPr lang="da-DK" sz="900" noProof="1">
              <a:solidFill>
                <a:prstClr val="white">
                  <a:lumMod val="50000"/>
                </a:prstClr>
              </a:solidFill>
              <a:cs typeface="Arial" charset="0"/>
            </a:endParaRPr>
          </a:p>
          <a:p>
            <a:pPr>
              <a:spcAft>
                <a:spcPts val="240"/>
              </a:spcAft>
              <a:buFont typeface="+mj-lt"/>
              <a:buNone/>
              <a:defRPr/>
            </a:pPr>
            <a:r>
              <a:rPr lang="da-DK" sz="900" noProof="1">
                <a:solidFill>
                  <a:prstClr val="white">
                    <a:lumMod val="50000"/>
                  </a:prstClr>
                </a:solidFill>
                <a:cs typeface="Arial" charset="0"/>
              </a:rPr>
              <a:t>og/eller </a:t>
            </a:r>
            <a:r>
              <a:rPr lang="da-DK" sz="900" b="1" noProof="1">
                <a:solidFill>
                  <a:prstClr val="white">
                    <a:lumMod val="50000"/>
                  </a:prstClr>
                </a:solidFill>
                <a:cs typeface="Arial" charset="0"/>
              </a:rPr>
              <a:t>Hjælpelinjer</a:t>
            </a:r>
          </a:p>
          <a:p>
            <a:pPr>
              <a:spcAft>
                <a:spcPts val="240"/>
              </a:spcAft>
              <a:buFont typeface="+mj-lt"/>
              <a:buNone/>
              <a:defRPr/>
            </a:pPr>
            <a:endParaRPr lang="da-DK" sz="900" b="1" noProof="1">
              <a:solidFill>
                <a:prstClr val="white">
                  <a:lumMod val="50000"/>
                </a:prstClr>
              </a:solidFill>
              <a:cs typeface="Arial" panose="020B0604020202020204" pitchFamily="34" charset="0"/>
            </a:endParaRPr>
          </a:p>
          <a:p>
            <a:pPr>
              <a:spcAft>
                <a:spcPts val="240"/>
              </a:spcAft>
              <a:buFont typeface="+mj-lt"/>
              <a:buNone/>
              <a:defRPr/>
            </a:pPr>
            <a:r>
              <a:rPr lang="da-DK" sz="900" b="1" noProof="1">
                <a:solidFill>
                  <a:prstClr val="white">
                    <a:lumMod val="50000"/>
                  </a:prstClr>
                </a:solidFill>
                <a:cs typeface="Arial" charset="0"/>
              </a:rPr>
              <a:t>Tip</a:t>
            </a:r>
            <a:r>
              <a:rPr lang="da-DK" sz="900" noProof="1">
                <a:solidFill>
                  <a:prstClr val="white">
                    <a:lumMod val="50000"/>
                  </a:prstClr>
                </a:solidFill>
                <a:cs typeface="Arial" charset="0"/>
              </a:rPr>
              <a:t>: Alt + F9 for hurtig visning af hjælpelinjer</a:t>
            </a:r>
          </a:p>
        </p:txBody>
      </p:sp>
      <p:sp>
        <p:nvSpPr>
          <p:cNvPr id="21" name="Tekstboks 25"/>
          <p:cNvSpPr txBox="1"/>
          <p:nvPr userDrawn="1"/>
        </p:nvSpPr>
        <p:spPr>
          <a:xfrm>
            <a:off x="-1710039" y="4763279"/>
            <a:ext cx="1704602" cy="969496"/>
          </a:xfrm>
          <a:prstGeom prst="rect">
            <a:avLst/>
          </a:prstGeom>
          <a:noFill/>
        </p:spPr>
        <p:txBody>
          <a:bodyPr wrap="square" lIns="0" tIns="0" rIns="144000" bIns="0" rtlCol="0" anchor="b" anchorCtr="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a-DK" sz="900" b="1" dirty="0">
                <a:solidFill>
                  <a:prstClr val="white">
                    <a:lumMod val="50000"/>
                  </a:prstClr>
                </a:solidFill>
                <a:cs typeface="Arial" charset="0"/>
              </a:rPr>
              <a:t>Tips:</a:t>
            </a:r>
          </a:p>
          <a:p>
            <a:pPr algn="r"/>
            <a:r>
              <a:rPr lang="da-DK" sz="900" dirty="0">
                <a:solidFill>
                  <a:prstClr val="white">
                    <a:lumMod val="50000"/>
                  </a:prstClr>
                </a:solidFill>
                <a:cs typeface="Arial" charset="0"/>
              </a:rPr>
              <a:t>For at fremhæve et naturligt hierarki i overskriften eller differentiere evt. skrift i tekstniveau (overskrift og underoverskrift) bruges de indrammede temafarver</a:t>
            </a:r>
          </a:p>
        </p:txBody>
      </p:sp>
      <p:sp>
        <p:nvSpPr>
          <p:cNvPr id="2" name="Tekstfelt 1"/>
          <p:cNvSpPr txBox="1"/>
          <p:nvPr userDrawn="1"/>
        </p:nvSpPr>
        <p:spPr>
          <a:xfrm>
            <a:off x="-2055600" y="1196588"/>
            <a:ext cx="2054342" cy="138499"/>
          </a:xfrm>
          <a:prstGeom prst="rect">
            <a:avLst/>
          </a:prstGeom>
          <a:noFill/>
        </p:spPr>
        <p:txBody>
          <a:bodyPr wrap="square" lIns="0" tIns="0" rIns="144000" bIns="0" rtlCol="0">
            <a:spAutoFit/>
          </a:bodyPr>
          <a:lstStyle/>
          <a:p>
            <a:pPr algn="r"/>
            <a:r>
              <a:rPr lang="da-DK" sz="900" dirty="0">
                <a:solidFill>
                  <a:prstClr val="white">
                    <a:lumMod val="50000"/>
                  </a:prstClr>
                </a:solidFill>
                <a:cs typeface="Arial" charset="0"/>
              </a:rPr>
              <a:t>Maks tre linjer i stor typografi</a:t>
            </a:r>
          </a:p>
        </p:txBody>
      </p:sp>
      <p:pic>
        <p:nvPicPr>
          <p:cNvPr id="26" name="Billede 25"/>
          <p:cNvPicPr>
            <a:picLocks noChangeAspect="1"/>
          </p:cNvPicPr>
          <p:nvPr userDrawn="1"/>
        </p:nvPicPr>
        <p:blipFill>
          <a:blip r:embed="rId2"/>
          <a:stretch>
            <a:fillRect/>
          </a:stretch>
        </p:blipFill>
        <p:spPr>
          <a:xfrm>
            <a:off x="-1715406" y="5778964"/>
            <a:ext cx="1567602" cy="1073383"/>
          </a:xfrm>
          <a:prstGeom prst="rect">
            <a:avLst/>
          </a:prstGeom>
        </p:spPr>
      </p:pic>
      <p:sp>
        <p:nvSpPr>
          <p:cNvPr id="23" name="Pladsholder til sidefod 22" hidden="1"/>
          <p:cNvSpPr>
            <a:spLocks noGrp="1"/>
          </p:cNvSpPr>
          <p:nvPr>
            <p:ph type="ftr" sz="quarter" idx="15"/>
          </p:nvPr>
        </p:nvSpPr>
        <p:spPr>
          <a:xfrm>
            <a:off x="0" y="6858000"/>
            <a:ext cx="0" cy="0"/>
          </a:xfrm>
        </p:spPr>
        <p:txBody>
          <a:bodyPr/>
          <a:lstStyle>
            <a:lvl1pPr>
              <a:defRPr sz="100">
                <a:noFill/>
              </a:defRPr>
            </a:lvl1pPr>
          </a:lstStyle>
          <a:p>
            <a:r>
              <a:rPr lang="da-DK"/>
              <a:t>/ Ministeriet for Fødevarer, Landbrug og Fiskeri - Landbrugsstyrelsen / Titel på præsentation</a:t>
            </a:r>
            <a:endParaRPr lang="da-DK" dirty="0"/>
          </a:p>
        </p:txBody>
      </p:sp>
      <p:sp>
        <p:nvSpPr>
          <p:cNvPr id="24" name="Pladsholder til slidenummer 23" hidden="1"/>
          <p:cNvSpPr>
            <a:spLocks noGrp="1"/>
          </p:cNvSpPr>
          <p:nvPr>
            <p:ph type="sldNum" sz="quarter" idx="16"/>
          </p:nvPr>
        </p:nvSpPr>
        <p:spPr>
          <a:xfrm>
            <a:off x="0" y="6858000"/>
            <a:ext cx="0" cy="0"/>
          </a:xfrm>
        </p:spPr>
        <p:txBody>
          <a:bodyPr/>
          <a:lstStyle>
            <a:lvl1pPr>
              <a:defRPr sz="100">
                <a:noFill/>
              </a:defRPr>
            </a:lvl1pPr>
          </a:lstStyle>
          <a:p>
            <a:fld id="{667EC89C-17A0-4E64-A6D2-B825673CEEDF}" type="slidenum">
              <a:rPr lang="da-DK" smtClean="0"/>
              <a:pPr/>
              <a:t>‹nr.›</a:t>
            </a:fld>
            <a:endParaRPr lang="da-DK" dirty="0"/>
          </a:p>
        </p:txBody>
      </p:sp>
      <p:pic>
        <p:nvPicPr>
          <p:cNvPr id="5" name="Picture 4">
            <a:extLst>
              <a:ext uri="{FF2B5EF4-FFF2-40B4-BE49-F238E27FC236}">
                <a16:creationId xmlns="" xmlns:a16="http://schemas.microsoft.com/office/drawing/2014/main" id="{704F1B78-7DDA-4948-89C5-A6930CD61633}"/>
              </a:ext>
            </a:extLst>
          </p:cNvPr>
          <p:cNvPicPr>
            <a:picLocks noChangeAspect="1"/>
          </p:cNvPicPr>
          <p:nvPr userDrawn="1"/>
        </p:nvPicPr>
        <p:blipFill>
          <a:blip r:embed="rId3"/>
          <a:stretch>
            <a:fillRect/>
          </a:stretch>
        </p:blipFill>
        <p:spPr>
          <a:xfrm>
            <a:off x="-1715405" y="6004143"/>
            <a:ext cx="1567602" cy="984609"/>
          </a:xfrm>
          <a:prstGeom prst="rect">
            <a:avLst/>
          </a:prstGeom>
        </p:spPr>
      </p:pic>
      <p:sp>
        <p:nvSpPr>
          <p:cNvPr id="27" name="Rectangle 6"/>
          <p:cNvSpPr/>
          <p:nvPr userDrawn="1"/>
        </p:nvSpPr>
        <p:spPr>
          <a:xfrm>
            <a:off x="-1399201" y="6006008"/>
            <a:ext cx="1233601" cy="951384"/>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a-DK" dirty="0">
              <a:solidFill>
                <a:prstClr val="white"/>
              </a:solidFill>
            </a:endParaRPr>
          </a:p>
        </p:txBody>
      </p:sp>
      <p:pic>
        <p:nvPicPr>
          <p:cNvPr id="7" name="Picture 6">
            <a:extLst>
              <a:ext uri="{FF2B5EF4-FFF2-40B4-BE49-F238E27FC236}">
                <a16:creationId xmlns="" xmlns:a16="http://schemas.microsoft.com/office/drawing/2014/main" id="{C91E4EEC-566D-43EC-894E-966F8EEFDF62}"/>
              </a:ext>
            </a:extLst>
          </p:cNvPr>
          <p:cNvPicPr>
            <a:picLocks noChangeAspect="1"/>
          </p:cNvPicPr>
          <p:nvPr userDrawn="1"/>
        </p:nvPicPr>
        <p:blipFill>
          <a:blip r:embed="rId4"/>
          <a:stretch>
            <a:fillRect/>
          </a:stretch>
        </p:blipFill>
        <p:spPr>
          <a:xfrm>
            <a:off x="-1520973" y="0"/>
            <a:ext cx="1376892" cy="1033434"/>
          </a:xfrm>
          <a:prstGeom prst="rect">
            <a:avLst/>
          </a:prstGeom>
        </p:spPr>
      </p:pic>
      <p:pic>
        <p:nvPicPr>
          <p:cNvPr id="6" name="Picture 5">
            <a:extLst>
              <a:ext uri="{FF2B5EF4-FFF2-40B4-BE49-F238E27FC236}">
                <a16:creationId xmlns="" xmlns:a16="http://schemas.microsoft.com/office/drawing/2014/main" id="{424A8B85-B929-4717-8A9C-BFF59E30B6D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909008" y="340691"/>
            <a:ext cx="2924750" cy="696744"/>
          </a:xfrm>
          <a:prstGeom prst="rect">
            <a:avLst/>
          </a:prstGeom>
        </p:spPr>
      </p:pic>
    </p:spTree>
    <p:extLst>
      <p:ext uri="{BB962C8B-B14F-4D97-AF65-F5344CB8AC3E}">
        <p14:creationId xmlns:p14="http://schemas.microsoft.com/office/powerpoint/2010/main" val="3742183534"/>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iteldias II">
    <p:spTree>
      <p:nvGrpSpPr>
        <p:cNvPr id="1" name=""/>
        <p:cNvGrpSpPr/>
        <p:nvPr/>
      </p:nvGrpSpPr>
      <p:grpSpPr>
        <a:xfrm>
          <a:off x="0" y="0"/>
          <a:ext cx="0" cy="0"/>
          <a:chOff x="0" y="0"/>
          <a:chExt cx="0" cy="0"/>
        </a:xfrm>
      </p:grpSpPr>
      <p:sp>
        <p:nvSpPr>
          <p:cNvPr id="14" name="Rektangel baggrund"/>
          <p:cNvSpPr/>
          <p:nvPr userDrawn="1"/>
        </p:nvSpPr>
        <p:spPr>
          <a:xfrm>
            <a:off x="0" y="0"/>
            <a:ext cx="1218882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solidFill>
                <a:prstClr val="white"/>
              </a:solidFill>
            </a:endParaRPr>
          </a:p>
        </p:txBody>
      </p:sp>
      <p:sp>
        <p:nvSpPr>
          <p:cNvPr id="11" name="Pladsholder til tekst 1"/>
          <p:cNvSpPr>
            <a:spLocks noGrp="1"/>
          </p:cNvSpPr>
          <p:nvPr>
            <p:ph type="body" sz="quarter" idx="10"/>
          </p:nvPr>
        </p:nvSpPr>
        <p:spPr>
          <a:xfrm>
            <a:off x="651600" y="2348880"/>
            <a:ext cx="8755200" cy="2096840"/>
          </a:xfrm>
        </p:spPr>
        <p:txBody>
          <a:bodyPr anchor="ctr" anchorCtr="0">
            <a:normAutofit/>
          </a:bodyPr>
          <a:lstStyle>
            <a:lvl1pPr algn="r">
              <a:lnSpc>
                <a:spcPct val="100000"/>
              </a:lnSpc>
              <a:defRPr lang="da-DK" sz="6600" b="1" kern="1200" dirty="0" smtClean="0">
                <a:solidFill>
                  <a:schemeClr val="accent1"/>
                </a:solidFill>
                <a:latin typeface="+mj-lt"/>
                <a:ea typeface="+mj-ea"/>
                <a:cs typeface="+mj-cs"/>
              </a:defRPr>
            </a:lvl1pPr>
          </a:lstStyle>
          <a:p>
            <a:pPr lvl="0"/>
            <a:r>
              <a:rPr lang="da-DK" smtClean="0"/>
              <a:t>Klik for at redigere i master</a:t>
            </a:r>
          </a:p>
        </p:txBody>
      </p:sp>
      <p:sp>
        <p:nvSpPr>
          <p:cNvPr id="16" name="Pladsholder til tekst 2"/>
          <p:cNvSpPr>
            <a:spLocks noGrp="1"/>
          </p:cNvSpPr>
          <p:nvPr>
            <p:ph type="body" sz="quarter" idx="11" hasCustomPrompt="1"/>
          </p:nvPr>
        </p:nvSpPr>
        <p:spPr>
          <a:xfrm>
            <a:off x="9578152" y="5229200"/>
            <a:ext cx="2250673" cy="544232"/>
          </a:xfrm>
        </p:spPr>
        <p:txBody>
          <a:bodyPr anchor="b" anchorCtr="0"/>
          <a:lstStyle>
            <a:lvl1pPr>
              <a:defRPr lang="da-DK" sz="1200" b="0" kern="1200" baseline="0" dirty="0" smtClean="0">
                <a:solidFill>
                  <a:schemeClr val="accent1"/>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og indsæt Sted/event</a:t>
            </a:r>
          </a:p>
        </p:txBody>
      </p:sp>
      <p:sp>
        <p:nvSpPr>
          <p:cNvPr id="18" name="Pladsholder til tekst 4"/>
          <p:cNvSpPr>
            <a:spLocks noGrp="1"/>
          </p:cNvSpPr>
          <p:nvPr>
            <p:ph type="body" sz="quarter" idx="13" hasCustomPrompt="1"/>
          </p:nvPr>
        </p:nvSpPr>
        <p:spPr>
          <a:xfrm>
            <a:off x="9578152" y="5961288"/>
            <a:ext cx="2250673" cy="199980"/>
          </a:xfrm>
        </p:spPr>
        <p:txBody>
          <a:bodyPr/>
          <a:lstStyle>
            <a:lvl1pPr>
              <a:defRPr lang="da-DK" sz="1200" b="0" kern="1200" baseline="0" dirty="0" smtClean="0">
                <a:solidFill>
                  <a:schemeClr val="accent1"/>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og indsæt Navn</a:t>
            </a:r>
          </a:p>
        </p:txBody>
      </p:sp>
      <p:sp>
        <p:nvSpPr>
          <p:cNvPr id="22" name="Pladsholder til dato 21"/>
          <p:cNvSpPr>
            <a:spLocks noGrp="1"/>
          </p:cNvSpPr>
          <p:nvPr>
            <p:ph type="dt" sz="half" idx="14"/>
          </p:nvPr>
        </p:nvSpPr>
        <p:spPr>
          <a:xfrm>
            <a:off x="9580274" y="5780918"/>
            <a:ext cx="2248825" cy="201600"/>
          </a:xfrm>
        </p:spPr>
        <p:txBody>
          <a:bodyPr lIns="0" tIns="0" rIns="0" bIns="0" anchor="t" anchorCtr="0"/>
          <a:lstStyle>
            <a:lvl1pPr marL="171450" indent="-171450">
              <a:defRPr lang="da-DK" sz="1200" b="0" kern="1200" baseline="0" smtClean="0">
                <a:solidFill>
                  <a:schemeClr val="accent1"/>
                </a:solidFill>
                <a:latin typeface="+mn-lt"/>
                <a:ea typeface="+mn-ea"/>
                <a:cs typeface="+mn-cs"/>
              </a:defRPr>
            </a:lvl1pPr>
          </a:lstStyle>
          <a:p>
            <a:pPr marL="0" indent="0">
              <a:lnSpc>
                <a:spcPct val="93000"/>
              </a:lnSpc>
              <a:buFont typeface="Arial" panose="020B0604020202020204" pitchFamily="34" charset="0"/>
              <a:buChar char="​"/>
            </a:pPr>
            <a:fld id="{F5510690-5770-4C55-8C71-1EC70A1B24AE}" type="datetime2">
              <a:rPr lang="da-DK">
                <a:solidFill>
                  <a:srgbClr val="007885"/>
                </a:solidFill>
              </a:rPr>
              <a:pPr marL="0" indent="0">
                <a:lnSpc>
                  <a:spcPct val="93000"/>
                </a:lnSpc>
                <a:buFont typeface="Arial" panose="020B0604020202020204" pitchFamily="34" charset="0"/>
                <a:buChar char="​"/>
              </a:pPr>
              <a:t>23. januar 2023</a:t>
            </a:fld>
            <a:endParaRPr lang="en-GB" dirty="0">
              <a:solidFill>
                <a:srgbClr val="007885"/>
              </a:solidFill>
            </a:endParaRPr>
          </a:p>
        </p:txBody>
      </p:sp>
      <p:sp>
        <p:nvSpPr>
          <p:cNvPr id="21" name="Tekstboks 25"/>
          <p:cNvSpPr txBox="1"/>
          <p:nvPr userDrawn="1"/>
        </p:nvSpPr>
        <p:spPr>
          <a:xfrm>
            <a:off x="-1710039" y="4763279"/>
            <a:ext cx="1704602" cy="969496"/>
          </a:xfrm>
          <a:prstGeom prst="rect">
            <a:avLst/>
          </a:prstGeom>
          <a:noFill/>
        </p:spPr>
        <p:txBody>
          <a:bodyPr wrap="square" lIns="0" tIns="0" rIns="144000" bIns="0" rtlCol="0" anchor="b" anchorCtr="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a-DK" sz="900" b="1" dirty="0">
                <a:solidFill>
                  <a:prstClr val="white">
                    <a:lumMod val="50000"/>
                  </a:prstClr>
                </a:solidFill>
                <a:cs typeface="Arial" charset="0"/>
              </a:rPr>
              <a:t>Tips:</a:t>
            </a:r>
          </a:p>
          <a:p>
            <a:pPr algn="r"/>
            <a:r>
              <a:rPr lang="da-DK" sz="900" dirty="0">
                <a:solidFill>
                  <a:prstClr val="white">
                    <a:lumMod val="50000"/>
                  </a:prstClr>
                </a:solidFill>
                <a:cs typeface="Arial" charset="0"/>
              </a:rPr>
              <a:t>For at fremhæve et naturligt hierarki i overskriften eller differentiere evt. skrift i tekstniveau (overskrift og underoverskrift) bruges de indrammede temafarver</a:t>
            </a:r>
          </a:p>
        </p:txBody>
      </p:sp>
      <p:sp>
        <p:nvSpPr>
          <p:cNvPr id="17" name="Pladsholder til sidefod 22" hidden="1">
            <a:extLst>
              <a:ext uri="{FF2B5EF4-FFF2-40B4-BE49-F238E27FC236}">
                <a16:creationId xmlns="" xmlns:a16="http://schemas.microsoft.com/office/drawing/2014/main" id="{4412145B-B87B-4019-AD1F-E9982BDB1DE7}"/>
              </a:ext>
            </a:extLst>
          </p:cNvPr>
          <p:cNvSpPr>
            <a:spLocks noGrp="1"/>
          </p:cNvSpPr>
          <p:nvPr>
            <p:ph type="ftr" sz="quarter" idx="15"/>
          </p:nvPr>
        </p:nvSpPr>
        <p:spPr>
          <a:xfrm>
            <a:off x="0" y="6858000"/>
            <a:ext cx="0" cy="0"/>
          </a:xfrm>
        </p:spPr>
        <p:txBody>
          <a:bodyPr/>
          <a:lstStyle>
            <a:lvl1pPr>
              <a:defRPr sz="100">
                <a:noFill/>
              </a:defRPr>
            </a:lvl1pPr>
          </a:lstStyle>
          <a:p>
            <a:r>
              <a:rPr lang="da-DK"/>
              <a:t>/ Ministeriet for Fødevarer, Landbrug og Fiskeri - Landbrugsstyrelsen / Titel på præsentation</a:t>
            </a:r>
            <a:endParaRPr lang="da-DK" dirty="0"/>
          </a:p>
        </p:txBody>
      </p:sp>
      <p:sp>
        <p:nvSpPr>
          <p:cNvPr id="19" name="Pladsholder til slidenummer 23" hidden="1">
            <a:extLst>
              <a:ext uri="{FF2B5EF4-FFF2-40B4-BE49-F238E27FC236}">
                <a16:creationId xmlns="" xmlns:a16="http://schemas.microsoft.com/office/drawing/2014/main" id="{8C7A26F4-8240-4595-AF0B-DAD6F98445DC}"/>
              </a:ext>
            </a:extLst>
          </p:cNvPr>
          <p:cNvSpPr>
            <a:spLocks noGrp="1"/>
          </p:cNvSpPr>
          <p:nvPr>
            <p:ph type="sldNum" sz="quarter" idx="16"/>
          </p:nvPr>
        </p:nvSpPr>
        <p:spPr>
          <a:xfrm>
            <a:off x="0" y="6858000"/>
            <a:ext cx="0" cy="0"/>
          </a:xfrm>
        </p:spPr>
        <p:txBody>
          <a:bodyPr/>
          <a:lstStyle>
            <a:lvl1pPr>
              <a:defRPr sz="100">
                <a:noFill/>
              </a:defRPr>
            </a:lvl1pPr>
          </a:lstStyle>
          <a:p>
            <a:fld id="{667EC89C-17A0-4E64-A6D2-B825673CEEDF}" type="slidenum">
              <a:rPr lang="da-DK" smtClean="0"/>
              <a:pPr/>
              <a:t>‹nr.›</a:t>
            </a:fld>
            <a:endParaRPr lang="da-DK" dirty="0"/>
          </a:p>
        </p:txBody>
      </p:sp>
      <p:pic>
        <p:nvPicPr>
          <p:cNvPr id="13" name="Billede 25">
            <a:extLst>
              <a:ext uri="{FF2B5EF4-FFF2-40B4-BE49-F238E27FC236}">
                <a16:creationId xmlns="" xmlns:a16="http://schemas.microsoft.com/office/drawing/2014/main" id="{6D2919DD-CFBE-4659-99A0-FD62EF2D0533}"/>
              </a:ext>
            </a:extLst>
          </p:cNvPr>
          <p:cNvPicPr>
            <a:picLocks noChangeAspect="1"/>
          </p:cNvPicPr>
          <p:nvPr userDrawn="1"/>
        </p:nvPicPr>
        <p:blipFill>
          <a:blip r:embed="rId2"/>
          <a:stretch>
            <a:fillRect/>
          </a:stretch>
        </p:blipFill>
        <p:spPr>
          <a:xfrm>
            <a:off x="-1715406" y="5778964"/>
            <a:ext cx="1567602" cy="1073383"/>
          </a:xfrm>
          <a:prstGeom prst="rect">
            <a:avLst/>
          </a:prstGeom>
        </p:spPr>
      </p:pic>
      <p:pic>
        <p:nvPicPr>
          <p:cNvPr id="20" name="Picture 19">
            <a:extLst>
              <a:ext uri="{FF2B5EF4-FFF2-40B4-BE49-F238E27FC236}">
                <a16:creationId xmlns="" xmlns:a16="http://schemas.microsoft.com/office/drawing/2014/main" id="{7D30E1A7-55FB-46DC-A37D-FAD5939C566E}"/>
              </a:ext>
            </a:extLst>
          </p:cNvPr>
          <p:cNvPicPr>
            <a:picLocks noChangeAspect="1"/>
          </p:cNvPicPr>
          <p:nvPr userDrawn="1"/>
        </p:nvPicPr>
        <p:blipFill>
          <a:blip r:embed="rId3"/>
          <a:stretch>
            <a:fillRect/>
          </a:stretch>
        </p:blipFill>
        <p:spPr>
          <a:xfrm>
            <a:off x="-1715405" y="6004143"/>
            <a:ext cx="1567602" cy="984609"/>
          </a:xfrm>
          <a:prstGeom prst="rect">
            <a:avLst/>
          </a:prstGeom>
        </p:spPr>
      </p:pic>
      <p:sp>
        <p:nvSpPr>
          <p:cNvPr id="23" name="Rectangle 6">
            <a:extLst>
              <a:ext uri="{FF2B5EF4-FFF2-40B4-BE49-F238E27FC236}">
                <a16:creationId xmlns="" xmlns:a16="http://schemas.microsoft.com/office/drawing/2014/main" id="{1C16679B-55B2-45F5-A2AD-200ED1CEE6B2}"/>
              </a:ext>
            </a:extLst>
          </p:cNvPr>
          <p:cNvSpPr/>
          <p:nvPr userDrawn="1"/>
        </p:nvSpPr>
        <p:spPr>
          <a:xfrm>
            <a:off x="-1399201" y="6006008"/>
            <a:ext cx="1233601" cy="951384"/>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a-DK" dirty="0">
              <a:solidFill>
                <a:prstClr val="white"/>
              </a:solidFill>
            </a:endParaRPr>
          </a:p>
        </p:txBody>
      </p:sp>
      <p:pic>
        <p:nvPicPr>
          <p:cNvPr id="24" name="Picture 23">
            <a:extLst>
              <a:ext uri="{FF2B5EF4-FFF2-40B4-BE49-F238E27FC236}">
                <a16:creationId xmlns="" xmlns:a16="http://schemas.microsoft.com/office/drawing/2014/main" id="{1D9842A4-A96F-4AAA-8FB6-774C0C82ACA7}"/>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8994572" y="340691"/>
            <a:ext cx="2753621" cy="696744"/>
          </a:xfrm>
          <a:prstGeom prst="rect">
            <a:avLst/>
          </a:prstGeom>
        </p:spPr>
      </p:pic>
    </p:spTree>
    <p:extLst>
      <p:ext uri="{BB962C8B-B14F-4D97-AF65-F5344CB8AC3E}">
        <p14:creationId xmlns:p14="http://schemas.microsoft.com/office/powerpoint/2010/main" val="342761903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iteldias til mørkt billede">
    <p:spTree>
      <p:nvGrpSpPr>
        <p:cNvPr id="1" name=""/>
        <p:cNvGrpSpPr/>
        <p:nvPr/>
      </p:nvGrpSpPr>
      <p:grpSpPr>
        <a:xfrm>
          <a:off x="0" y="0"/>
          <a:ext cx="0" cy="0"/>
          <a:chOff x="0" y="0"/>
          <a:chExt cx="0" cy="0"/>
        </a:xfrm>
      </p:grpSpPr>
      <p:sp>
        <p:nvSpPr>
          <p:cNvPr id="13" name="Pladsholder til billede 0"/>
          <p:cNvSpPr>
            <a:spLocks noGrp="1"/>
          </p:cNvSpPr>
          <p:nvPr>
            <p:ph type="pic" sz="quarter" idx="17" hasCustomPrompt="1"/>
          </p:nvPr>
        </p:nvSpPr>
        <p:spPr>
          <a:xfrm>
            <a:off x="0" y="0"/>
            <a:ext cx="12188825" cy="6858000"/>
          </a:xfrm>
          <a:solidFill>
            <a:schemeClr val="bg1">
              <a:lumMod val="85000"/>
            </a:schemeClr>
          </a:solidFill>
        </p:spPr>
        <p:txBody>
          <a:bodyPr lIns="108000" tIns="180000" anchor="t" anchorCtr="0"/>
          <a:lstStyle>
            <a:lvl1pPr marL="0" indent="0" algn="l">
              <a:buFontTx/>
              <a:buNone/>
              <a:defRPr sz="1200" b="0" baseline="0">
                <a:solidFill>
                  <a:schemeClr val="tx1">
                    <a:lumMod val="50000"/>
                    <a:lumOff val="50000"/>
                  </a:schemeClr>
                </a:solidFill>
              </a:defRPr>
            </a:lvl1pPr>
          </a:lstStyle>
          <a:p>
            <a:r>
              <a:rPr lang="da-DK" dirty="0"/>
              <a:t>Klik her og indsæt mørkt billede, via fanen Indsæt, Billeder</a:t>
            </a:r>
          </a:p>
        </p:txBody>
      </p:sp>
      <p:sp>
        <p:nvSpPr>
          <p:cNvPr id="11" name="Pladsholder til tekst 1"/>
          <p:cNvSpPr>
            <a:spLocks noGrp="1"/>
          </p:cNvSpPr>
          <p:nvPr>
            <p:ph type="body" sz="quarter" idx="10"/>
          </p:nvPr>
        </p:nvSpPr>
        <p:spPr>
          <a:xfrm>
            <a:off x="651600" y="2348880"/>
            <a:ext cx="8755200" cy="2096840"/>
          </a:xfrm>
        </p:spPr>
        <p:txBody>
          <a:bodyPr anchor="ctr" anchorCtr="0">
            <a:normAutofit/>
          </a:bodyPr>
          <a:lstStyle>
            <a:lvl1pPr algn="r">
              <a:lnSpc>
                <a:spcPct val="100000"/>
              </a:lnSpc>
              <a:defRPr lang="da-DK" sz="6600" b="1" kern="1200" dirty="0" smtClean="0">
                <a:solidFill>
                  <a:schemeClr val="bg1"/>
                </a:solidFill>
                <a:latin typeface="+mj-lt"/>
                <a:ea typeface="+mj-ea"/>
                <a:cs typeface="+mj-cs"/>
              </a:defRPr>
            </a:lvl1pPr>
          </a:lstStyle>
          <a:p>
            <a:pPr lvl="0"/>
            <a:r>
              <a:rPr lang="da-DK" smtClean="0"/>
              <a:t>Klik for at redigere i master</a:t>
            </a:r>
          </a:p>
        </p:txBody>
      </p:sp>
      <p:sp>
        <p:nvSpPr>
          <p:cNvPr id="30" name="Pladsholder til tekst 2"/>
          <p:cNvSpPr>
            <a:spLocks noGrp="1"/>
          </p:cNvSpPr>
          <p:nvPr>
            <p:ph type="body" sz="quarter" idx="11" hasCustomPrompt="1"/>
          </p:nvPr>
        </p:nvSpPr>
        <p:spPr>
          <a:xfrm>
            <a:off x="9578152" y="5229200"/>
            <a:ext cx="2250673" cy="544232"/>
          </a:xfrm>
        </p:spPr>
        <p:txBody>
          <a:bodyPr anchor="b" anchorCtr="0"/>
          <a:lstStyle>
            <a:lvl1pPr>
              <a:defRPr lang="da-DK" sz="1200" b="0" kern="1200" baseline="0" dirty="0" smtClean="0">
                <a:solidFill>
                  <a:schemeClr val="bg1"/>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og indsæt Sted/event</a:t>
            </a:r>
          </a:p>
        </p:txBody>
      </p:sp>
      <p:sp>
        <p:nvSpPr>
          <p:cNvPr id="31" name="Pladsholder til tekst 4"/>
          <p:cNvSpPr>
            <a:spLocks noGrp="1"/>
          </p:cNvSpPr>
          <p:nvPr>
            <p:ph type="body" sz="quarter" idx="13" hasCustomPrompt="1"/>
          </p:nvPr>
        </p:nvSpPr>
        <p:spPr>
          <a:xfrm>
            <a:off x="9578152" y="5961288"/>
            <a:ext cx="2250673" cy="199980"/>
          </a:xfrm>
        </p:spPr>
        <p:txBody>
          <a:bodyPr/>
          <a:lstStyle>
            <a:lvl1pPr>
              <a:defRPr lang="da-DK" sz="1200" b="0" kern="1200" baseline="0" dirty="0" smtClean="0">
                <a:solidFill>
                  <a:schemeClr val="bg1"/>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og indsæt Navn</a:t>
            </a:r>
          </a:p>
        </p:txBody>
      </p:sp>
      <p:sp>
        <p:nvSpPr>
          <p:cNvPr id="32" name="Pladsholder til dato 21"/>
          <p:cNvSpPr>
            <a:spLocks noGrp="1"/>
          </p:cNvSpPr>
          <p:nvPr>
            <p:ph type="dt" sz="half" idx="14"/>
          </p:nvPr>
        </p:nvSpPr>
        <p:spPr>
          <a:xfrm>
            <a:off x="9580274" y="5780918"/>
            <a:ext cx="2248825" cy="201600"/>
          </a:xfrm>
        </p:spPr>
        <p:txBody>
          <a:bodyPr lIns="0" tIns="0" rIns="0" bIns="0" anchor="t" anchorCtr="0"/>
          <a:lstStyle>
            <a:lvl1pPr marL="171450" indent="-171450">
              <a:defRPr lang="da-DK" sz="1200" b="0" kern="1200" baseline="0" smtClean="0">
                <a:solidFill>
                  <a:schemeClr val="bg1"/>
                </a:solidFill>
                <a:latin typeface="+mn-lt"/>
                <a:ea typeface="+mn-ea"/>
                <a:cs typeface="+mn-cs"/>
              </a:defRPr>
            </a:lvl1pPr>
          </a:lstStyle>
          <a:p>
            <a:pPr marL="0" indent="0">
              <a:lnSpc>
                <a:spcPct val="93000"/>
              </a:lnSpc>
              <a:buFont typeface="Arial" panose="020B0604020202020204" pitchFamily="34" charset="0"/>
              <a:buChar char="​"/>
            </a:pPr>
            <a:fld id="{FCF33D85-16FC-4EAD-BF87-EBF2639AC396}" type="datetime2">
              <a:rPr lang="da-DK">
                <a:solidFill>
                  <a:prstClr val="white"/>
                </a:solidFill>
              </a:rPr>
              <a:pPr marL="0" indent="0">
                <a:lnSpc>
                  <a:spcPct val="93000"/>
                </a:lnSpc>
                <a:buFont typeface="Arial" panose="020B0604020202020204" pitchFamily="34" charset="0"/>
                <a:buChar char="​"/>
              </a:pPr>
              <a:t>23. januar 2023</a:t>
            </a:fld>
            <a:endParaRPr dirty="0">
              <a:solidFill>
                <a:prstClr val="white"/>
              </a:solidFill>
            </a:endParaRPr>
          </a:p>
        </p:txBody>
      </p:sp>
      <p:sp>
        <p:nvSpPr>
          <p:cNvPr id="3" name="Pladsholder logo"/>
          <p:cNvSpPr>
            <a:spLocks noGrp="1"/>
          </p:cNvSpPr>
          <p:nvPr>
            <p:ph type="body" sz="quarter" idx="18" hasCustomPrompt="1"/>
          </p:nvPr>
        </p:nvSpPr>
        <p:spPr>
          <a:xfrm>
            <a:off x="8994571" y="340691"/>
            <a:ext cx="2753621" cy="657529"/>
          </a:xfrm>
          <a:blipFill>
            <a:blip r:embed="rId2"/>
            <a:stretch>
              <a:fillRect/>
            </a:stretch>
          </a:blipFill>
        </p:spPr>
        <p:txBody>
          <a:bodyPr/>
          <a:lstStyle>
            <a:lvl1pPr>
              <a:defRPr sz="100" b="0">
                <a:solidFill>
                  <a:schemeClr val="tx1"/>
                </a:solidFill>
              </a:defRPr>
            </a:lvl1pPr>
          </a:lstStyle>
          <a:p>
            <a:pPr lvl="0"/>
            <a:r>
              <a:rPr lang="da-DK" dirty="0"/>
              <a:t>.</a:t>
            </a:r>
          </a:p>
        </p:txBody>
      </p:sp>
      <p:pic>
        <p:nvPicPr>
          <p:cNvPr id="29" name="Billede 2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80000" y="0"/>
            <a:ext cx="1842994" cy="1037416"/>
          </a:xfrm>
          <a:prstGeom prst="rect">
            <a:avLst/>
          </a:prstGeom>
        </p:spPr>
      </p:pic>
      <p:sp>
        <p:nvSpPr>
          <p:cNvPr id="38" name="Tekstboks 25"/>
          <p:cNvSpPr txBox="1"/>
          <p:nvPr userDrawn="1"/>
        </p:nvSpPr>
        <p:spPr>
          <a:xfrm>
            <a:off x="-1710039" y="4763279"/>
            <a:ext cx="1704602" cy="969496"/>
          </a:xfrm>
          <a:prstGeom prst="rect">
            <a:avLst/>
          </a:prstGeom>
          <a:noFill/>
        </p:spPr>
        <p:txBody>
          <a:bodyPr wrap="square" lIns="0" tIns="0" rIns="144000" bIns="0" rtlCol="0" anchor="b" anchorCtr="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a-DK" sz="900" b="1" dirty="0">
                <a:solidFill>
                  <a:prstClr val="white">
                    <a:lumMod val="50000"/>
                  </a:prstClr>
                </a:solidFill>
                <a:cs typeface="Arial" charset="0"/>
              </a:rPr>
              <a:t>Tips:</a:t>
            </a:r>
          </a:p>
          <a:p>
            <a:pPr algn="r"/>
            <a:r>
              <a:rPr lang="da-DK" sz="900" dirty="0">
                <a:solidFill>
                  <a:prstClr val="white">
                    <a:lumMod val="50000"/>
                  </a:prstClr>
                </a:solidFill>
                <a:cs typeface="Arial" charset="0"/>
              </a:rPr>
              <a:t>For at fremhæve et naturligt hierarki i overskriften eller differentiere evt. skrift i tekstniveau (overskrift og underoverskrift) bruges de indrammede temafarver</a:t>
            </a:r>
          </a:p>
        </p:txBody>
      </p:sp>
      <p:grpSp>
        <p:nvGrpSpPr>
          <p:cNvPr id="41" name="Gruppe 40"/>
          <p:cNvGrpSpPr/>
          <p:nvPr userDrawn="1"/>
        </p:nvGrpSpPr>
        <p:grpSpPr>
          <a:xfrm>
            <a:off x="12188825" y="1941319"/>
            <a:ext cx="2032000" cy="3185487"/>
            <a:chOff x="9150825" y="2171823"/>
            <a:chExt cx="2032000" cy="3185487"/>
          </a:xfrm>
        </p:grpSpPr>
        <p:sp>
          <p:nvSpPr>
            <p:cNvPr id="42" name="TextBox 12"/>
            <p:cNvSpPr txBox="1">
              <a:spLocks noChangeArrowheads="1"/>
            </p:cNvSpPr>
            <p:nvPr/>
          </p:nvSpPr>
          <p:spPr bwMode="auto">
            <a:xfrm>
              <a:off x="9150825" y="2171823"/>
              <a:ext cx="2032000" cy="318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400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Indsæt billede</a:t>
              </a:r>
            </a:p>
            <a:p>
              <a:pPr eaLnBrk="1" hangingPunct="1">
                <a:spcBef>
                  <a:spcPts val="0"/>
                </a:spcBef>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1. </a:t>
              </a:r>
              <a:r>
                <a:rPr lang="da-DK" sz="900" noProof="1">
                  <a:solidFill>
                    <a:prstClr val="white">
                      <a:lumMod val="50000"/>
                    </a:prstClr>
                  </a:solidFill>
                  <a:latin typeface="Arial"/>
                  <a:ea typeface="Calibri" panose="020F0502020204030204" pitchFamily="34" charset="0"/>
                  <a:cs typeface="Arial" panose="020B0604020202020204" pitchFamily="34" charset="0"/>
                </a:rPr>
                <a:t>Klik på billederammen</a:t>
              </a:r>
            </a:p>
            <a:p>
              <a:pPr eaLnBrk="1" hangingPunct="1">
                <a:spcBef>
                  <a:spcPts val="0"/>
                </a:spcBef>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2. </a:t>
              </a:r>
              <a:r>
                <a:rPr lang="da-DK" sz="900" noProof="1">
                  <a:solidFill>
                    <a:prstClr val="white">
                      <a:lumMod val="50000"/>
                    </a:prstClr>
                  </a:solidFill>
                  <a:latin typeface="Arial"/>
                  <a:ea typeface="Calibri" panose="020F0502020204030204" pitchFamily="34" charset="0"/>
                  <a:cs typeface="Arial" panose="020B0604020202020204" pitchFamily="34" charset="0"/>
                </a:rPr>
                <a:t>Indsæt det ønskede billede via fanen </a:t>
              </a:r>
              <a:r>
                <a:rPr lang="da-DK" sz="900" b="1" noProof="1">
                  <a:solidFill>
                    <a:prstClr val="white">
                      <a:lumMod val="50000"/>
                    </a:prstClr>
                  </a:solidFill>
                  <a:latin typeface="Arial"/>
                  <a:ea typeface="Calibri" panose="020F0502020204030204" pitchFamily="34" charset="0"/>
                  <a:cs typeface="Arial" panose="020B0604020202020204" pitchFamily="34" charset="0"/>
                </a:rPr>
                <a:t>Indsæt, Billeder</a:t>
              </a:r>
            </a:p>
            <a:p>
              <a:pPr eaLnBrk="1" hangingPunct="1">
                <a:spcBef>
                  <a:spcPts val="0"/>
                </a:spcBef>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3. </a:t>
              </a:r>
              <a:r>
                <a:rPr lang="da-DK" sz="900" noProof="1">
                  <a:solidFill>
                    <a:prstClr val="white">
                      <a:lumMod val="50000"/>
                    </a:prstClr>
                  </a:solidFill>
                  <a:latin typeface="Arial"/>
                  <a:ea typeface="Calibri" panose="020F0502020204030204" pitchFamily="34" charset="0"/>
                  <a:cs typeface="Arial" panose="020B0604020202020204" pitchFamily="34" charset="0"/>
                </a:rPr>
                <a:t>Klik </a:t>
              </a:r>
              <a:r>
                <a:rPr lang="da-DK" sz="900" b="1" noProof="1">
                  <a:solidFill>
                    <a:prstClr val="white">
                      <a:lumMod val="50000"/>
                    </a:prstClr>
                  </a:solidFill>
                  <a:latin typeface="Arial"/>
                  <a:ea typeface="Calibri" panose="020F0502020204030204" pitchFamily="34" charset="0"/>
                  <a:cs typeface="Arial" panose="020B0604020202020204" pitchFamily="34" charset="0"/>
                </a:rPr>
                <a:t>Beskær</a:t>
              </a:r>
              <a:r>
                <a:rPr lang="da-DK" sz="900" noProof="1">
                  <a:solidFill>
                    <a:prstClr val="white">
                      <a:lumMod val="50000"/>
                    </a:prstClr>
                  </a:solidFill>
                  <a:latin typeface="Arial"/>
                  <a:ea typeface="Calibri" panose="020F0502020204030204" pitchFamily="34" charset="0"/>
                  <a:cs typeface="Arial" panose="020B0604020202020204" pitchFamily="34" charset="0"/>
                </a:rPr>
                <a:t> for at ændre</a:t>
              </a:r>
            </a:p>
            <a:p>
              <a:pPr eaLnBrk="1" hangingPunct="1">
                <a:spcBef>
                  <a:spcPts val="0"/>
                </a:spcBef>
                <a:buFontTx/>
                <a:buNone/>
                <a:defRPr/>
              </a:pPr>
              <a:r>
                <a:rPr lang="da-DK" sz="900" noProof="1">
                  <a:solidFill>
                    <a:prstClr val="white">
                      <a:lumMod val="50000"/>
                    </a:prstClr>
                  </a:solidFill>
                  <a:latin typeface="Arial"/>
                  <a:ea typeface="Calibri" panose="020F0502020204030204" pitchFamily="34" charset="0"/>
                  <a:cs typeface="Arial" panose="020B0604020202020204" pitchFamily="34" charset="0"/>
                </a:rPr>
                <a:t>billedets fokus/størrelse</a:t>
              </a: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r>
                <a:rPr lang="da-DK" altLang="da-DK" sz="900" b="1" noProof="1">
                  <a:solidFill>
                    <a:prstClr val="white">
                      <a:lumMod val="50000"/>
                    </a:prstClr>
                  </a:solidFill>
                  <a:latin typeface="Arial"/>
                  <a:ea typeface="Calibri" panose="020F0502020204030204" pitchFamily="34" charset="0"/>
                  <a:cs typeface="Arial" panose="020B0604020202020204" pitchFamily="34" charset="0"/>
                </a:rPr>
                <a:t>4. </a:t>
              </a:r>
              <a:r>
                <a:rPr lang="da-DK" altLang="da-DK" sz="900" noProof="1">
                  <a:solidFill>
                    <a:prstClr val="white">
                      <a:lumMod val="50000"/>
                    </a:prstClr>
                  </a:solidFill>
                  <a:latin typeface="Arial"/>
                  <a:ea typeface="Calibri" panose="020F0502020204030204" pitchFamily="34" charset="0"/>
                  <a:cs typeface="Arial" panose="020B0604020202020204" pitchFamily="34" charset="0"/>
                </a:rPr>
                <a:t>Ønsker du at skalere billedet, så hold </a:t>
              </a:r>
              <a:r>
                <a:rPr lang="da-DK" altLang="da-DK" sz="900" b="1" noProof="1">
                  <a:solidFill>
                    <a:prstClr val="white">
                      <a:lumMod val="50000"/>
                    </a:prstClr>
                  </a:solidFill>
                  <a:latin typeface="Arial"/>
                  <a:ea typeface="Calibri" panose="020F0502020204030204" pitchFamily="34" charset="0"/>
                  <a:cs typeface="Arial" panose="020B0604020202020204" pitchFamily="34" charset="0"/>
                </a:rPr>
                <a:t>SHIFT-</a:t>
              </a:r>
              <a:r>
                <a:rPr lang="da-DK" altLang="da-DK" sz="900" noProof="1">
                  <a:solidFill>
                    <a:prstClr val="white">
                      <a:lumMod val="50000"/>
                    </a:prstClr>
                  </a:solidFill>
                  <a:latin typeface="Arial"/>
                  <a:ea typeface="Calibri" panose="020F0502020204030204" pitchFamily="34" charset="0"/>
                  <a:cs typeface="Arial" panose="020B0604020202020204" pitchFamily="34" charset="0"/>
                </a:rPr>
                <a:t>knappen nede, mens der trækkes i billedets hjørner</a:t>
              </a: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r>
                <a:rPr lang="da-DK" altLang="da-DK" sz="900" b="1" noProof="1">
                  <a:solidFill>
                    <a:prstClr val="white">
                      <a:lumMod val="50000"/>
                    </a:prstClr>
                  </a:solidFill>
                  <a:latin typeface="Arial"/>
                  <a:ea typeface="Calibri" panose="020F0502020204030204" pitchFamily="34" charset="0"/>
                  <a:cs typeface="Arial" panose="020B0604020202020204" pitchFamily="34" charset="0"/>
                </a:rPr>
                <a:t>Tips</a:t>
              </a:r>
              <a:r>
                <a:rPr lang="da-DK" altLang="da-DK" sz="900" noProof="1">
                  <a:solidFill>
                    <a:prstClr val="white">
                      <a:lumMod val="50000"/>
                    </a:prstClr>
                  </a:solidFill>
                  <a:latin typeface="Arial"/>
                  <a:ea typeface="Calibri" panose="020F0502020204030204" pitchFamily="34" charset="0"/>
                  <a:cs typeface="Arial" panose="020B0604020202020204" pitchFamily="34" charset="0"/>
                </a:rPr>
                <a:t>: Hvis du sletter billedet, og sætter et ny ind, kan billedet lægge sig foran tekst og grafikken, hvis dette sker, skal du vælge billedet, højreklik og vælg </a:t>
              </a:r>
              <a:r>
                <a:rPr lang="da-DK" altLang="da-DK" sz="900" b="1" noProof="1">
                  <a:solidFill>
                    <a:prstClr val="white">
                      <a:lumMod val="50000"/>
                    </a:prstClr>
                  </a:solidFill>
                  <a:latin typeface="Arial"/>
                  <a:ea typeface="Calibri" panose="020F0502020204030204" pitchFamily="34" charset="0"/>
                  <a:cs typeface="Arial" panose="020B0604020202020204" pitchFamily="34" charset="0"/>
                </a:rPr>
                <a:t>Placer bagest</a:t>
              </a: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p:txBody>
        </p:sp>
        <p:pic>
          <p:nvPicPr>
            <p:cNvPr id="43" name="Billede 7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309315" y="3028176"/>
              <a:ext cx="373507" cy="32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9" name="Gruppe 78"/>
            <p:cNvGrpSpPr>
              <a:grpSpLocks/>
            </p:cNvGrpSpPr>
            <p:nvPr/>
          </p:nvGrpSpPr>
          <p:grpSpPr bwMode="auto">
            <a:xfrm>
              <a:off x="9305577" y="3846855"/>
              <a:ext cx="330145" cy="379412"/>
              <a:chOff x="1018031" y="5509431"/>
              <a:chExt cx="373412" cy="429121"/>
            </a:xfrm>
          </p:grpSpPr>
          <p:pic>
            <p:nvPicPr>
              <p:cNvPr id="50" name="Billede 7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18031" y="5511796"/>
                <a:ext cx="373412" cy="42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Rounded Rectangle 25"/>
              <p:cNvSpPr/>
              <p:nvPr/>
            </p:nvSpPr>
            <p:spPr bwMode="auto">
              <a:xfrm>
                <a:off x="1023417" y="5509431"/>
                <a:ext cx="210080" cy="17236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sz="2000" noProof="1">
                  <a:solidFill>
                    <a:prstClr val="white"/>
                  </a:solidFill>
                </a:endParaRPr>
              </a:p>
            </p:txBody>
          </p:sp>
        </p:grpSp>
      </p:grpSp>
      <p:sp>
        <p:nvSpPr>
          <p:cNvPr id="52" name="AutoShape 4"/>
          <p:cNvSpPr>
            <a:spLocks/>
          </p:cNvSpPr>
          <p:nvPr userDrawn="1"/>
        </p:nvSpPr>
        <p:spPr bwMode="gray">
          <a:xfrm>
            <a:off x="12188825" y="16587"/>
            <a:ext cx="1754459" cy="1313180"/>
          </a:xfrm>
          <a:prstGeom prst="rect">
            <a:avLst/>
          </a:prstGeom>
          <a:noFill/>
          <a:ln w="12700" algn="ctr">
            <a:noFill/>
            <a:miter lim="800000"/>
            <a:headEnd/>
            <a:tailEnd/>
          </a:ln>
          <a:effectLst/>
        </p:spPr>
        <p:txBody>
          <a:bodyPr wrap="square" lIns="144000" tIns="0" rIns="0" bIns="0">
            <a:spAutoFit/>
          </a:bodyPr>
          <a:lstStyle/>
          <a:p>
            <a:pPr>
              <a:spcAft>
                <a:spcPts val="600"/>
              </a:spcAft>
              <a:buFont typeface="+mj-lt"/>
              <a:buNone/>
              <a:defRPr/>
            </a:pPr>
            <a:r>
              <a:rPr lang="da-DK" sz="900" b="1" noProof="1">
                <a:solidFill>
                  <a:prstClr val="white">
                    <a:lumMod val="50000"/>
                  </a:prstClr>
                </a:solidFill>
                <a:cs typeface="Arial" charset="0"/>
              </a:rPr>
              <a:t>Gitter- og hjælpelinjer</a:t>
            </a:r>
          </a:p>
          <a:p>
            <a:pPr>
              <a:spcAft>
                <a:spcPts val="240"/>
              </a:spcAft>
              <a:buFont typeface="+mj-lt"/>
              <a:buNone/>
              <a:defRPr/>
            </a:pPr>
            <a:r>
              <a:rPr lang="da-DK" sz="900" noProof="1">
                <a:solidFill>
                  <a:prstClr val="white">
                    <a:lumMod val="50000"/>
                  </a:prstClr>
                </a:solidFill>
                <a:cs typeface="Arial" charset="0"/>
              </a:rPr>
              <a:t>For at se gitter- og hjælpelinjer</a:t>
            </a:r>
          </a:p>
          <a:p>
            <a:pPr>
              <a:spcAft>
                <a:spcPts val="240"/>
              </a:spcAft>
              <a:buFont typeface="+mj-lt"/>
              <a:buNone/>
              <a:defRPr/>
            </a:pPr>
            <a:r>
              <a:rPr lang="da-DK" sz="900" b="1" noProof="1">
                <a:solidFill>
                  <a:prstClr val="white">
                    <a:lumMod val="50000"/>
                  </a:prstClr>
                </a:solidFill>
                <a:cs typeface="Arial" charset="0"/>
              </a:rPr>
              <a:t>1.</a:t>
            </a:r>
            <a:r>
              <a:rPr lang="da-DK" sz="900" noProof="1">
                <a:solidFill>
                  <a:prstClr val="white">
                    <a:lumMod val="50000"/>
                  </a:prstClr>
                </a:solidFill>
                <a:cs typeface="Arial" charset="0"/>
              </a:rPr>
              <a:t> Klik på </a:t>
            </a:r>
            <a:r>
              <a:rPr lang="da-DK" sz="900" b="1" noProof="1">
                <a:solidFill>
                  <a:prstClr val="white">
                    <a:lumMod val="50000"/>
                  </a:prstClr>
                </a:solidFill>
                <a:cs typeface="Arial" charset="0"/>
              </a:rPr>
              <a:t>Vis</a:t>
            </a:r>
            <a:endParaRPr lang="da-DK" sz="900" noProof="1">
              <a:solidFill>
                <a:prstClr val="white">
                  <a:lumMod val="50000"/>
                </a:prstClr>
              </a:solidFill>
              <a:cs typeface="Arial" charset="0"/>
            </a:endParaRPr>
          </a:p>
          <a:p>
            <a:pPr>
              <a:spcAft>
                <a:spcPts val="240"/>
              </a:spcAft>
              <a:buFont typeface="+mj-lt"/>
              <a:buNone/>
              <a:defRPr/>
            </a:pPr>
            <a:r>
              <a:rPr lang="da-DK" sz="900" b="1" noProof="1">
                <a:solidFill>
                  <a:prstClr val="white">
                    <a:lumMod val="50000"/>
                  </a:prstClr>
                </a:solidFill>
                <a:cs typeface="Arial" charset="0"/>
              </a:rPr>
              <a:t>2. </a:t>
            </a:r>
            <a:r>
              <a:rPr lang="da-DK" sz="900" noProof="1">
                <a:solidFill>
                  <a:prstClr val="white">
                    <a:lumMod val="50000"/>
                  </a:prstClr>
                </a:solidFill>
                <a:cs typeface="Arial" charset="0"/>
              </a:rPr>
              <a:t>Vælg </a:t>
            </a:r>
            <a:r>
              <a:rPr lang="da-DK" sz="900" b="1" noProof="1">
                <a:solidFill>
                  <a:prstClr val="white">
                    <a:lumMod val="50000"/>
                  </a:prstClr>
                </a:solidFill>
                <a:cs typeface="Arial" charset="0"/>
              </a:rPr>
              <a:t>Gitterlinjer</a:t>
            </a:r>
            <a:endParaRPr lang="da-DK" sz="900" noProof="1">
              <a:solidFill>
                <a:prstClr val="white">
                  <a:lumMod val="50000"/>
                </a:prstClr>
              </a:solidFill>
              <a:cs typeface="Arial" charset="0"/>
            </a:endParaRPr>
          </a:p>
          <a:p>
            <a:pPr>
              <a:spcAft>
                <a:spcPts val="240"/>
              </a:spcAft>
              <a:buFont typeface="+mj-lt"/>
              <a:buNone/>
              <a:defRPr/>
            </a:pPr>
            <a:r>
              <a:rPr lang="da-DK" sz="900" noProof="1">
                <a:solidFill>
                  <a:prstClr val="white">
                    <a:lumMod val="50000"/>
                  </a:prstClr>
                </a:solidFill>
                <a:cs typeface="Arial" charset="0"/>
              </a:rPr>
              <a:t>og/eller </a:t>
            </a:r>
            <a:r>
              <a:rPr lang="da-DK" sz="900" b="1" noProof="1">
                <a:solidFill>
                  <a:prstClr val="white">
                    <a:lumMod val="50000"/>
                  </a:prstClr>
                </a:solidFill>
                <a:cs typeface="Arial" charset="0"/>
              </a:rPr>
              <a:t>Hjælpelinjer</a:t>
            </a:r>
          </a:p>
          <a:p>
            <a:pPr>
              <a:spcAft>
                <a:spcPts val="240"/>
              </a:spcAft>
              <a:buFont typeface="+mj-lt"/>
              <a:buNone/>
              <a:defRPr/>
            </a:pPr>
            <a:endParaRPr lang="da-DK" sz="900" b="1" noProof="1">
              <a:solidFill>
                <a:prstClr val="white">
                  <a:lumMod val="50000"/>
                </a:prstClr>
              </a:solidFill>
              <a:cs typeface="Arial" panose="020B0604020202020204" pitchFamily="34" charset="0"/>
            </a:endParaRPr>
          </a:p>
          <a:p>
            <a:pPr>
              <a:spcAft>
                <a:spcPts val="240"/>
              </a:spcAft>
              <a:buFont typeface="+mj-lt"/>
              <a:buNone/>
              <a:defRPr/>
            </a:pPr>
            <a:r>
              <a:rPr lang="da-DK" sz="900" b="1" noProof="1">
                <a:solidFill>
                  <a:prstClr val="white">
                    <a:lumMod val="50000"/>
                  </a:prstClr>
                </a:solidFill>
                <a:cs typeface="Arial" charset="0"/>
              </a:rPr>
              <a:t>Tip</a:t>
            </a:r>
            <a:r>
              <a:rPr lang="da-DK" sz="900" noProof="1">
                <a:solidFill>
                  <a:prstClr val="white">
                    <a:lumMod val="50000"/>
                  </a:prstClr>
                </a:solidFill>
                <a:cs typeface="Arial" charset="0"/>
              </a:rPr>
              <a:t>: Alt + F9 for hurtig visning af hjælpelinjer</a:t>
            </a:r>
          </a:p>
        </p:txBody>
      </p:sp>
      <p:sp>
        <p:nvSpPr>
          <p:cNvPr id="26" name="Tekstfelt 25"/>
          <p:cNvSpPr txBox="1"/>
          <p:nvPr userDrawn="1"/>
        </p:nvSpPr>
        <p:spPr>
          <a:xfrm>
            <a:off x="-2055600" y="1196588"/>
            <a:ext cx="2054342" cy="138499"/>
          </a:xfrm>
          <a:prstGeom prst="rect">
            <a:avLst/>
          </a:prstGeom>
          <a:noFill/>
        </p:spPr>
        <p:txBody>
          <a:bodyPr wrap="square" lIns="0" tIns="0" rIns="144000" bIns="0" rtlCol="0">
            <a:spAutoFit/>
          </a:bodyPr>
          <a:lstStyle/>
          <a:p>
            <a:pPr algn="r"/>
            <a:r>
              <a:rPr lang="da-DK" sz="900" dirty="0">
                <a:solidFill>
                  <a:prstClr val="white">
                    <a:lumMod val="50000"/>
                  </a:prstClr>
                </a:solidFill>
                <a:cs typeface="Arial" charset="0"/>
              </a:rPr>
              <a:t>Maks tre linjer i stor typografi</a:t>
            </a:r>
          </a:p>
        </p:txBody>
      </p:sp>
      <p:sp>
        <p:nvSpPr>
          <p:cNvPr id="25" name="Pladsholder til sidefod 22" hidden="1">
            <a:extLst>
              <a:ext uri="{FF2B5EF4-FFF2-40B4-BE49-F238E27FC236}">
                <a16:creationId xmlns="" xmlns:a16="http://schemas.microsoft.com/office/drawing/2014/main" id="{87241225-E08A-4E82-BB6B-5BEF03C126C5}"/>
              </a:ext>
            </a:extLst>
          </p:cNvPr>
          <p:cNvSpPr>
            <a:spLocks noGrp="1"/>
          </p:cNvSpPr>
          <p:nvPr>
            <p:ph type="ftr" sz="quarter" idx="15"/>
          </p:nvPr>
        </p:nvSpPr>
        <p:spPr>
          <a:xfrm>
            <a:off x="0" y="6858000"/>
            <a:ext cx="0" cy="0"/>
          </a:xfrm>
        </p:spPr>
        <p:txBody>
          <a:bodyPr/>
          <a:lstStyle>
            <a:lvl1pPr>
              <a:defRPr sz="100">
                <a:noFill/>
              </a:defRPr>
            </a:lvl1pPr>
          </a:lstStyle>
          <a:p>
            <a:r>
              <a:rPr lang="da-DK"/>
              <a:t>/ Ministeriet for Fødevarer, Landbrug og Fiskeri - Landbrugsstyrelsen / Titel på præsentation</a:t>
            </a:r>
            <a:endParaRPr lang="da-DK" dirty="0"/>
          </a:p>
        </p:txBody>
      </p:sp>
      <p:sp>
        <p:nvSpPr>
          <p:cNvPr id="27" name="Pladsholder til slidenummer 23" hidden="1">
            <a:extLst>
              <a:ext uri="{FF2B5EF4-FFF2-40B4-BE49-F238E27FC236}">
                <a16:creationId xmlns="" xmlns:a16="http://schemas.microsoft.com/office/drawing/2014/main" id="{8FFF6392-DAD1-4FC3-8BDC-AC2FA8DF6290}"/>
              </a:ext>
            </a:extLst>
          </p:cNvPr>
          <p:cNvSpPr>
            <a:spLocks noGrp="1"/>
          </p:cNvSpPr>
          <p:nvPr>
            <p:ph type="sldNum" sz="quarter" idx="16"/>
          </p:nvPr>
        </p:nvSpPr>
        <p:spPr>
          <a:xfrm>
            <a:off x="0" y="6858000"/>
            <a:ext cx="0" cy="0"/>
          </a:xfrm>
        </p:spPr>
        <p:txBody>
          <a:bodyPr/>
          <a:lstStyle>
            <a:lvl1pPr>
              <a:defRPr sz="100">
                <a:noFill/>
              </a:defRPr>
            </a:lvl1pPr>
          </a:lstStyle>
          <a:p>
            <a:fld id="{667EC89C-17A0-4E64-A6D2-B825673CEEDF}" type="slidenum">
              <a:rPr lang="da-DK" smtClean="0"/>
              <a:pPr/>
              <a:t>‹nr.›</a:t>
            </a:fld>
            <a:endParaRPr lang="da-DK" dirty="0"/>
          </a:p>
        </p:txBody>
      </p:sp>
      <p:pic>
        <p:nvPicPr>
          <p:cNvPr id="23" name="Billede 25">
            <a:extLst>
              <a:ext uri="{FF2B5EF4-FFF2-40B4-BE49-F238E27FC236}">
                <a16:creationId xmlns="" xmlns:a16="http://schemas.microsoft.com/office/drawing/2014/main" id="{9DBB6DF3-243E-437C-AEC3-268C98AF1BF5}"/>
              </a:ext>
            </a:extLst>
          </p:cNvPr>
          <p:cNvPicPr>
            <a:picLocks noChangeAspect="1"/>
          </p:cNvPicPr>
          <p:nvPr userDrawn="1"/>
        </p:nvPicPr>
        <p:blipFill>
          <a:blip r:embed="rId6"/>
          <a:stretch>
            <a:fillRect/>
          </a:stretch>
        </p:blipFill>
        <p:spPr>
          <a:xfrm>
            <a:off x="-1715406" y="5778964"/>
            <a:ext cx="1567602" cy="1073383"/>
          </a:xfrm>
          <a:prstGeom prst="rect">
            <a:avLst/>
          </a:prstGeom>
        </p:spPr>
      </p:pic>
      <p:pic>
        <p:nvPicPr>
          <p:cNvPr id="24" name="Picture 23">
            <a:extLst>
              <a:ext uri="{FF2B5EF4-FFF2-40B4-BE49-F238E27FC236}">
                <a16:creationId xmlns="" xmlns:a16="http://schemas.microsoft.com/office/drawing/2014/main" id="{F486F434-0ED5-46D6-B947-68E70F33C280}"/>
              </a:ext>
            </a:extLst>
          </p:cNvPr>
          <p:cNvPicPr>
            <a:picLocks noChangeAspect="1"/>
          </p:cNvPicPr>
          <p:nvPr userDrawn="1"/>
        </p:nvPicPr>
        <p:blipFill>
          <a:blip r:embed="rId7"/>
          <a:stretch>
            <a:fillRect/>
          </a:stretch>
        </p:blipFill>
        <p:spPr>
          <a:xfrm>
            <a:off x="-1715405" y="6004143"/>
            <a:ext cx="1567602" cy="984609"/>
          </a:xfrm>
          <a:prstGeom prst="rect">
            <a:avLst/>
          </a:prstGeom>
        </p:spPr>
      </p:pic>
      <p:sp>
        <p:nvSpPr>
          <p:cNvPr id="33" name="Rectangle 6">
            <a:extLst>
              <a:ext uri="{FF2B5EF4-FFF2-40B4-BE49-F238E27FC236}">
                <a16:creationId xmlns="" xmlns:a16="http://schemas.microsoft.com/office/drawing/2014/main" id="{61E2ADAC-0DCD-405A-A175-FB07874A4754}"/>
              </a:ext>
            </a:extLst>
          </p:cNvPr>
          <p:cNvSpPr/>
          <p:nvPr userDrawn="1"/>
        </p:nvSpPr>
        <p:spPr>
          <a:xfrm>
            <a:off x="-1399200" y="6006008"/>
            <a:ext cx="463846" cy="951384"/>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a-DK" dirty="0">
              <a:solidFill>
                <a:prstClr val="white"/>
              </a:solidFill>
            </a:endParaRPr>
          </a:p>
        </p:txBody>
      </p:sp>
    </p:spTree>
    <p:extLst>
      <p:ext uri="{BB962C8B-B14F-4D97-AF65-F5344CB8AC3E}">
        <p14:creationId xmlns:p14="http://schemas.microsoft.com/office/powerpoint/2010/main" val="6549848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re farvet tekstbokse">
    <p:spTree>
      <p:nvGrpSpPr>
        <p:cNvPr id="1" name=""/>
        <p:cNvGrpSpPr/>
        <p:nvPr/>
      </p:nvGrpSpPr>
      <p:grpSpPr>
        <a:xfrm>
          <a:off x="0" y="0"/>
          <a:ext cx="0" cy="0"/>
          <a:chOff x="0" y="0"/>
          <a:chExt cx="0" cy="0"/>
        </a:xfrm>
      </p:grpSpPr>
      <p:sp>
        <p:nvSpPr>
          <p:cNvPr id="8" name="Pladsholder til tekst 1"/>
          <p:cNvSpPr>
            <a:spLocks noGrp="1"/>
          </p:cNvSpPr>
          <p:nvPr>
            <p:ph type="body" sz="quarter" idx="13" hasCustomPrompt="1"/>
          </p:nvPr>
        </p:nvSpPr>
        <p:spPr>
          <a:xfrm>
            <a:off x="-24243" y="0"/>
            <a:ext cx="4078938" cy="6858000"/>
          </a:xfrm>
          <a:noFill/>
          <a:ln>
            <a:noFill/>
          </a:ln>
        </p:spPr>
        <p:txBody>
          <a:bodyPr tIns="144000"/>
          <a:lstStyle>
            <a:lvl1pPr algn="ctr">
              <a:defRPr sz="13400" b="1">
                <a:solidFill>
                  <a:schemeClr val="accent1"/>
                </a:solidFill>
                <a:latin typeface="Arial Black" panose="020B0A04020102020204" pitchFamily="34" charset="0"/>
              </a:defRPr>
            </a:lvl1pPr>
          </a:lstStyle>
          <a:p>
            <a:pPr lvl="0"/>
            <a:r>
              <a:rPr lang="da-DK" dirty="0"/>
              <a:t>xx</a:t>
            </a:r>
          </a:p>
        </p:txBody>
      </p:sp>
      <p:sp>
        <p:nvSpPr>
          <p:cNvPr id="13" name="Pladsholder til tekst 2"/>
          <p:cNvSpPr>
            <a:spLocks noGrp="1"/>
          </p:cNvSpPr>
          <p:nvPr>
            <p:ph type="body" sz="quarter" idx="14" hasCustomPrompt="1"/>
          </p:nvPr>
        </p:nvSpPr>
        <p:spPr>
          <a:xfrm>
            <a:off x="4054943" y="0"/>
            <a:ext cx="4078938" cy="6858000"/>
          </a:xfrm>
          <a:solidFill>
            <a:schemeClr val="accent1"/>
          </a:solidFill>
          <a:ln>
            <a:noFill/>
          </a:ln>
        </p:spPr>
        <p:txBody>
          <a:bodyPr tIns="144000"/>
          <a:lstStyle>
            <a:lvl1pPr algn="ctr">
              <a:defRPr sz="13400" b="1">
                <a:solidFill>
                  <a:schemeClr val="bg2"/>
                </a:solidFill>
                <a:latin typeface="Arial Black" panose="020B0A04020102020204" pitchFamily="34" charset="0"/>
              </a:defRPr>
            </a:lvl1pPr>
          </a:lstStyle>
          <a:p>
            <a:pPr lvl="0"/>
            <a:r>
              <a:rPr lang="da-DK" dirty="0"/>
              <a:t>xx</a:t>
            </a:r>
          </a:p>
        </p:txBody>
      </p:sp>
      <p:sp>
        <p:nvSpPr>
          <p:cNvPr id="14" name="Pladsholder til tekst 3"/>
          <p:cNvSpPr>
            <a:spLocks noGrp="1"/>
          </p:cNvSpPr>
          <p:nvPr>
            <p:ph type="body" sz="quarter" idx="15" hasCustomPrompt="1"/>
          </p:nvPr>
        </p:nvSpPr>
        <p:spPr>
          <a:xfrm>
            <a:off x="8127888" y="0"/>
            <a:ext cx="4078938" cy="6858000"/>
          </a:xfrm>
          <a:solidFill>
            <a:schemeClr val="accent2"/>
          </a:solidFill>
          <a:ln>
            <a:noFill/>
          </a:ln>
        </p:spPr>
        <p:txBody>
          <a:bodyPr tIns="144000"/>
          <a:lstStyle>
            <a:lvl1pPr algn="ctr">
              <a:defRPr sz="13400" b="1">
                <a:solidFill>
                  <a:schemeClr val="accent5"/>
                </a:solidFill>
                <a:latin typeface="Arial Black" panose="020B0A04020102020204" pitchFamily="34" charset="0"/>
              </a:defRPr>
            </a:lvl1pPr>
          </a:lstStyle>
          <a:p>
            <a:pPr lvl="0"/>
            <a:r>
              <a:rPr lang="da-DK" dirty="0"/>
              <a:t>xx</a:t>
            </a:r>
          </a:p>
        </p:txBody>
      </p:sp>
      <p:sp>
        <p:nvSpPr>
          <p:cNvPr id="16" name="Pladsholder til tekst 4"/>
          <p:cNvSpPr>
            <a:spLocks noGrp="1"/>
          </p:cNvSpPr>
          <p:nvPr>
            <p:ph type="body" sz="quarter" idx="16"/>
          </p:nvPr>
        </p:nvSpPr>
        <p:spPr>
          <a:xfrm>
            <a:off x="-24243" y="2179638"/>
            <a:ext cx="4078938" cy="1897062"/>
          </a:xfrm>
        </p:spPr>
        <p:txBody>
          <a:bodyPr lIns="360000" rIns="360000"/>
          <a:lstStyle>
            <a:lvl1pPr>
              <a:lnSpc>
                <a:spcPct val="99000"/>
              </a:lnSpc>
              <a:defRPr sz="2000">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17" name="Pladsholder til tekst 5"/>
          <p:cNvSpPr>
            <a:spLocks noGrp="1"/>
          </p:cNvSpPr>
          <p:nvPr>
            <p:ph type="body" sz="quarter" idx="17"/>
          </p:nvPr>
        </p:nvSpPr>
        <p:spPr>
          <a:xfrm>
            <a:off x="4054943" y="2179638"/>
            <a:ext cx="4078938" cy="1897062"/>
          </a:xfrm>
        </p:spPr>
        <p:txBody>
          <a:bodyPr lIns="360000" rIns="360000"/>
          <a:lstStyle>
            <a:lvl1pPr>
              <a:lnSpc>
                <a:spcPct val="99000"/>
              </a:lnSpc>
              <a:defRPr sz="20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18" name="Pladsholder til tekst 6"/>
          <p:cNvSpPr>
            <a:spLocks noGrp="1"/>
          </p:cNvSpPr>
          <p:nvPr>
            <p:ph type="body" sz="quarter" idx="18"/>
          </p:nvPr>
        </p:nvSpPr>
        <p:spPr>
          <a:xfrm>
            <a:off x="8127888" y="2179638"/>
            <a:ext cx="4078938" cy="1897062"/>
          </a:xfrm>
        </p:spPr>
        <p:txBody>
          <a:bodyPr lIns="360000" rIns="360000"/>
          <a:lstStyle>
            <a:lvl1pPr>
              <a:lnSpc>
                <a:spcPct val="99000"/>
              </a:lnSpc>
              <a:defRPr sz="2000">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3" name="Pladsholder til sidefod 2"/>
          <p:cNvSpPr>
            <a:spLocks noGrp="1"/>
          </p:cNvSpPr>
          <p:nvPr>
            <p:ph type="ftr" sz="quarter" idx="10"/>
          </p:nvPr>
        </p:nvSpPr>
        <p:spPr/>
        <p:txBody>
          <a:bodyPr/>
          <a:lstStyle/>
          <a:p>
            <a:r>
              <a:rPr lang="da-DK"/>
              <a:t>/ Ministeriet for Fødevarer, Landbrug og Fiskeri - Landbrugsstyrelsen / Titel på præsentation</a:t>
            </a:r>
            <a:endParaRPr lang="da-DK" dirty="0"/>
          </a:p>
        </p:txBody>
      </p:sp>
      <p:sp>
        <p:nvSpPr>
          <p:cNvPr id="4" name="Pladsholder til slidenummer 3"/>
          <p:cNvSpPr>
            <a:spLocks noGrp="1"/>
          </p:cNvSpPr>
          <p:nvPr>
            <p:ph type="sldNum" sz="quarter" idx="11"/>
          </p:nvPr>
        </p:nvSpPr>
        <p:spPr/>
        <p:txBody>
          <a:bodyPr/>
          <a:lstStyle/>
          <a:p>
            <a:fld id="{667EC89C-17A0-4E64-A6D2-B825673CEEDF}" type="slidenum">
              <a:rPr lang="da-DK" smtClean="0"/>
              <a:pPr/>
              <a:t>‹nr.›</a:t>
            </a:fld>
            <a:endParaRPr lang="da-DK" dirty="0"/>
          </a:p>
        </p:txBody>
      </p:sp>
      <p:sp>
        <p:nvSpPr>
          <p:cNvPr id="5" name="Pladsholder til dato 4" hidden="1"/>
          <p:cNvSpPr>
            <a:spLocks noGrp="1"/>
          </p:cNvSpPr>
          <p:nvPr>
            <p:ph type="dt" sz="half" idx="12"/>
          </p:nvPr>
        </p:nvSpPr>
        <p:spPr/>
        <p:txBody>
          <a:bodyPr/>
          <a:lstStyle/>
          <a:p>
            <a:fld id="{D11B1FF6-5A0C-457C-BA70-27EB3D4F72AC}" type="datetime2">
              <a:rPr lang="da-DK" smtClean="0"/>
              <a:t>23. januar 2023</a:t>
            </a:fld>
            <a:endParaRPr lang="da-DK" dirty="0"/>
          </a:p>
        </p:txBody>
      </p:sp>
      <p:pic>
        <p:nvPicPr>
          <p:cNvPr id="7" name="Picture 6">
            <a:extLst>
              <a:ext uri="{FF2B5EF4-FFF2-40B4-BE49-F238E27FC236}">
                <a16:creationId xmlns="" xmlns:a16="http://schemas.microsoft.com/office/drawing/2014/main" id="{B903EE10-8FE2-41FD-8DD3-1CE168F27D8B}"/>
              </a:ext>
            </a:extLst>
          </p:cNvPr>
          <p:cNvPicPr>
            <a:picLocks noChangeAspect="1"/>
          </p:cNvPicPr>
          <p:nvPr userDrawn="1"/>
        </p:nvPicPr>
        <p:blipFill>
          <a:blip r:embed="rId2"/>
          <a:stretch>
            <a:fillRect/>
          </a:stretch>
        </p:blipFill>
        <p:spPr>
          <a:xfrm>
            <a:off x="-1523267" y="0"/>
            <a:ext cx="1382061" cy="1033433"/>
          </a:xfrm>
          <a:prstGeom prst="rect">
            <a:avLst/>
          </a:prstGeom>
        </p:spPr>
      </p:pic>
    </p:spTree>
    <p:extLst>
      <p:ext uri="{BB962C8B-B14F-4D97-AF65-F5344CB8AC3E}">
        <p14:creationId xmlns:p14="http://schemas.microsoft.com/office/powerpoint/2010/main" val="415877635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iteldias til lyst billede">
    <p:spTree>
      <p:nvGrpSpPr>
        <p:cNvPr id="1" name=""/>
        <p:cNvGrpSpPr/>
        <p:nvPr/>
      </p:nvGrpSpPr>
      <p:grpSpPr>
        <a:xfrm>
          <a:off x="0" y="0"/>
          <a:ext cx="0" cy="0"/>
          <a:chOff x="0" y="0"/>
          <a:chExt cx="0" cy="0"/>
        </a:xfrm>
      </p:grpSpPr>
      <p:sp>
        <p:nvSpPr>
          <p:cNvPr id="13" name="Pladsholder til billede 0"/>
          <p:cNvSpPr>
            <a:spLocks noGrp="1"/>
          </p:cNvSpPr>
          <p:nvPr>
            <p:ph type="pic" sz="quarter" idx="17" hasCustomPrompt="1"/>
          </p:nvPr>
        </p:nvSpPr>
        <p:spPr>
          <a:xfrm>
            <a:off x="0" y="0"/>
            <a:ext cx="12188825" cy="6858000"/>
          </a:xfrm>
          <a:solidFill>
            <a:schemeClr val="bg1">
              <a:lumMod val="85000"/>
            </a:schemeClr>
          </a:solidFill>
        </p:spPr>
        <p:txBody>
          <a:bodyPr lIns="108000" tIns="180000" anchor="t" anchorCtr="0"/>
          <a:lstStyle>
            <a:lvl1pPr marL="0" indent="0" algn="l">
              <a:buFontTx/>
              <a:buNone/>
              <a:defRPr sz="1200" b="0" baseline="0">
                <a:solidFill>
                  <a:schemeClr val="tx1">
                    <a:lumMod val="50000"/>
                    <a:lumOff val="50000"/>
                  </a:schemeClr>
                </a:solidFill>
              </a:defRPr>
            </a:lvl1pPr>
          </a:lstStyle>
          <a:p>
            <a:r>
              <a:rPr lang="da-DK" dirty="0"/>
              <a:t>Klik her og indsæt lyst billede, via fanen Indsæt, Billeder</a:t>
            </a:r>
          </a:p>
        </p:txBody>
      </p:sp>
      <p:sp>
        <p:nvSpPr>
          <p:cNvPr id="11" name="Pladsholder til tekst 1"/>
          <p:cNvSpPr>
            <a:spLocks noGrp="1"/>
          </p:cNvSpPr>
          <p:nvPr>
            <p:ph type="body" sz="quarter" idx="10"/>
          </p:nvPr>
        </p:nvSpPr>
        <p:spPr>
          <a:xfrm>
            <a:off x="651600" y="2348880"/>
            <a:ext cx="8712000" cy="2096840"/>
          </a:xfrm>
        </p:spPr>
        <p:txBody>
          <a:bodyPr anchor="ctr" anchorCtr="0">
            <a:normAutofit/>
          </a:bodyPr>
          <a:lstStyle>
            <a:lvl1pPr algn="r">
              <a:lnSpc>
                <a:spcPct val="100000"/>
              </a:lnSpc>
              <a:defRPr lang="da-DK" sz="6600" b="1" kern="1200" dirty="0" smtClean="0">
                <a:solidFill>
                  <a:schemeClr val="accent1"/>
                </a:solidFill>
                <a:latin typeface="+mj-lt"/>
                <a:ea typeface="+mj-ea"/>
                <a:cs typeface="+mj-cs"/>
              </a:defRPr>
            </a:lvl1pPr>
          </a:lstStyle>
          <a:p>
            <a:pPr lvl="0"/>
            <a:r>
              <a:rPr lang="da-DK" smtClean="0"/>
              <a:t>Klik for at redigere i master</a:t>
            </a:r>
          </a:p>
        </p:txBody>
      </p:sp>
      <p:pic>
        <p:nvPicPr>
          <p:cNvPr id="25" name="Billed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79999" y="1475"/>
            <a:ext cx="1849343" cy="1040990"/>
          </a:xfrm>
          <a:prstGeom prst="rect">
            <a:avLst/>
          </a:prstGeom>
        </p:spPr>
      </p:pic>
      <p:sp>
        <p:nvSpPr>
          <p:cNvPr id="27" name="Pladsholder til tekst 2"/>
          <p:cNvSpPr>
            <a:spLocks noGrp="1"/>
          </p:cNvSpPr>
          <p:nvPr>
            <p:ph type="body" sz="quarter" idx="11" hasCustomPrompt="1"/>
          </p:nvPr>
        </p:nvSpPr>
        <p:spPr>
          <a:xfrm>
            <a:off x="9578152" y="5229200"/>
            <a:ext cx="2250673" cy="544232"/>
          </a:xfrm>
        </p:spPr>
        <p:txBody>
          <a:bodyPr anchor="b" anchorCtr="0"/>
          <a:lstStyle>
            <a:lvl1pPr>
              <a:defRPr lang="da-DK" sz="1200" b="0" kern="1200" baseline="0" dirty="0" smtClean="0">
                <a:solidFill>
                  <a:schemeClr val="accent1"/>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og indsæt Sted/event</a:t>
            </a:r>
          </a:p>
        </p:txBody>
      </p:sp>
      <p:sp>
        <p:nvSpPr>
          <p:cNvPr id="34" name="Pladsholder til tekst 4"/>
          <p:cNvSpPr>
            <a:spLocks noGrp="1"/>
          </p:cNvSpPr>
          <p:nvPr>
            <p:ph type="body" sz="quarter" idx="13" hasCustomPrompt="1"/>
          </p:nvPr>
        </p:nvSpPr>
        <p:spPr>
          <a:xfrm>
            <a:off x="9578152" y="5961288"/>
            <a:ext cx="2250673" cy="199980"/>
          </a:xfrm>
        </p:spPr>
        <p:txBody>
          <a:bodyPr/>
          <a:lstStyle>
            <a:lvl1pPr>
              <a:defRPr lang="da-DK" sz="1200" b="0" kern="1200" baseline="0" dirty="0" smtClean="0">
                <a:solidFill>
                  <a:schemeClr val="accent1"/>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og indsæt Navn</a:t>
            </a:r>
          </a:p>
        </p:txBody>
      </p:sp>
      <p:sp>
        <p:nvSpPr>
          <p:cNvPr id="41" name="Pladsholder til dato 21"/>
          <p:cNvSpPr>
            <a:spLocks noGrp="1"/>
          </p:cNvSpPr>
          <p:nvPr>
            <p:ph type="dt" sz="half" idx="14"/>
          </p:nvPr>
        </p:nvSpPr>
        <p:spPr>
          <a:xfrm>
            <a:off x="9580274" y="5780918"/>
            <a:ext cx="2248825" cy="201600"/>
          </a:xfrm>
        </p:spPr>
        <p:txBody>
          <a:bodyPr lIns="0" tIns="0" rIns="0" bIns="0" anchor="t" anchorCtr="0"/>
          <a:lstStyle>
            <a:lvl1pPr marL="171450" indent="-171450">
              <a:defRPr lang="da-DK" sz="1200" b="0" kern="1200" baseline="0" smtClean="0">
                <a:solidFill>
                  <a:schemeClr val="accent1"/>
                </a:solidFill>
                <a:latin typeface="+mn-lt"/>
                <a:ea typeface="+mn-ea"/>
                <a:cs typeface="+mn-cs"/>
              </a:defRPr>
            </a:lvl1pPr>
          </a:lstStyle>
          <a:p>
            <a:pPr marL="0" indent="0">
              <a:lnSpc>
                <a:spcPct val="93000"/>
              </a:lnSpc>
              <a:buFont typeface="Arial" panose="020B0604020202020204" pitchFamily="34" charset="0"/>
              <a:buChar char="​"/>
            </a:pPr>
            <a:fld id="{FCDCF881-C963-40EF-861F-DE08458A063C}" type="datetime2">
              <a:rPr lang="da-DK">
                <a:solidFill>
                  <a:srgbClr val="007885"/>
                </a:solidFill>
              </a:rPr>
              <a:pPr marL="0" indent="0">
                <a:lnSpc>
                  <a:spcPct val="93000"/>
                </a:lnSpc>
                <a:buFont typeface="Arial" panose="020B0604020202020204" pitchFamily="34" charset="0"/>
                <a:buChar char="​"/>
              </a:pPr>
              <a:t>23. januar 2023</a:t>
            </a:fld>
            <a:endParaRPr lang="en-GB" dirty="0">
              <a:solidFill>
                <a:srgbClr val="007885"/>
              </a:solidFill>
            </a:endParaRPr>
          </a:p>
        </p:txBody>
      </p:sp>
      <p:sp>
        <p:nvSpPr>
          <p:cNvPr id="43" name="Tekstboks 25"/>
          <p:cNvSpPr txBox="1"/>
          <p:nvPr userDrawn="1"/>
        </p:nvSpPr>
        <p:spPr>
          <a:xfrm>
            <a:off x="-1710039" y="4763279"/>
            <a:ext cx="1704602" cy="969496"/>
          </a:xfrm>
          <a:prstGeom prst="rect">
            <a:avLst/>
          </a:prstGeom>
          <a:noFill/>
        </p:spPr>
        <p:txBody>
          <a:bodyPr wrap="square" lIns="0" tIns="0" rIns="144000" bIns="0" rtlCol="0" anchor="b" anchorCtr="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a-DK" sz="900" b="1" dirty="0">
                <a:solidFill>
                  <a:prstClr val="white">
                    <a:lumMod val="50000"/>
                  </a:prstClr>
                </a:solidFill>
                <a:cs typeface="Arial" charset="0"/>
              </a:rPr>
              <a:t>Tips:</a:t>
            </a:r>
          </a:p>
          <a:p>
            <a:pPr algn="r"/>
            <a:r>
              <a:rPr lang="da-DK" sz="900" dirty="0">
                <a:solidFill>
                  <a:prstClr val="white">
                    <a:lumMod val="50000"/>
                  </a:prstClr>
                </a:solidFill>
                <a:cs typeface="Arial" charset="0"/>
              </a:rPr>
              <a:t>For at fremhæve et naturligt hierarki i overskriften eller differentiere evt. skrift i tekstniveau (overskrift og underoverskrift) bruges de indrammede temafarver</a:t>
            </a:r>
          </a:p>
        </p:txBody>
      </p:sp>
      <p:grpSp>
        <p:nvGrpSpPr>
          <p:cNvPr id="46" name="Gruppe 45"/>
          <p:cNvGrpSpPr/>
          <p:nvPr userDrawn="1"/>
        </p:nvGrpSpPr>
        <p:grpSpPr>
          <a:xfrm>
            <a:off x="12188825" y="1941319"/>
            <a:ext cx="2032000" cy="3185487"/>
            <a:chOff x="9150825" y="2171823"/>
            <a:chExt cx="2032000" cy="3185487"/>
          </a:xfrm>
        </p:grpSpPr>
        <p:sp>
          <p:nvSpPr>
            <p:cNvPr id="47" name="TextBox 12"/>
            <p:cNvSpPr txBox="1">
              <a:spLocks noChangeArrowheads="1"/>
            </p:cNvSpPr>
            <p:nvPr/>
          </p:nvSpPr>
          <p:spPr bwMode="auto">
            <a:xfrm>
              <a:off x="9150825" y="2171823"/>
              <a:ext cx="2032000" cy="318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400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Indsæt billede</a:t>
              </a:r>
            </a:p>
            <a:p>
              <a:pPr eaLnBrk="1" hangingPunct="1">
                <a:spcBef>
                  <a:spcPts val="0"/>
                </a:spcBef>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1. </a:t>
              </a:r>
              <a:r>
                <a:rPr lang="da-DK" sz="900" noProof="1">
                  <a:solidFill>
                    <a:prstClr val="white">
                      <a:lumMod val="50000"/>
                    </a:prstClr>
                  </a:solidFill>
                  <a:latin typeface="Arial"/>
                  <a:ea typeface="Calibri" panose="020F0502020204030204" pitchFamily="34" charset="0"/>
                  <a:cs typeface="Arial" panose="020B0604020202020204" pitchFamily="34" charset="0"/>
                </a:rPr>
                <a:t>Klik på billederammen</a:t>
              </a:r>
            </a:p>
            <a:p>
              <a:pPr eaLnBrk="1" hangingPunct="1">
                <a:spcBef>
                  <a:spcPts val="0"/>
                </a:spcBef>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2. </a:t>
              </a:r>
              <a:r>
                <a:rPr lang="da-DK" sz="900" noProof="1">
                  <a:solidFill>
                    <a:prstClr val="white">
                      <a:lumMod val="50000"/>
                    </a:prstClr>
                  </a:solidFill>
                  <a:latin typeface="Arial"/>
                  <a:ea typeface="Calibri" panose="020F0502020204030204" pitchFamily="34" charset="0"/>
                  <a:cs typeface="Arial" panose="020B0604020202020204" pitchFamily="34" charset="0"/>
                </a:rPr>
                <a:t>Indsæt det ønskede billede via fanen </a:t>
              </a:r>
              <a:r>
                <a:rPr lang="da-DK" sz="900" b="1" noProof="1">
                  <a:solidFill>
                    <a:prstClr val="white">
                      <a:lumMod val="50000"/>
                    </a:prstClr>
                  </a:solidFill>
                  <a:latin typeface="Arial"/>
                  <a:ea typeface="Calibri" panose="020F0502020204030204" pitchFamily="34" charset="0"/>
                  <a:cs typeface="Arial" panose="020B0604020202020204" pitchFamily="34" charset="0"/>
                </a:rPr>
                <a:t>Indsæt, Billeder</a:t>
              </a:r>
            </a:p>
            <a:p>
              <a:pPr eaLnBrk="1" hangingPunct="1">
                <a:spcBef>
                  <a:spcPts val="0"/>
                </a:spcBef>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3. </a:t>
              </a:r>
              <a:r>
                <a:rPr lang="da-DK" sz="900" noProof="1">
                  <a:solidFill>
                    <a:prstClr val="white">
                      <a:lumMod val="50000"/>
                    </a:prstClr>
                  </a:solidFill>
                  <a:latin typeface="Arial"/>
                  <a:ea typeface="Calibri" panose="020F0502020204030204" pitchFamily="34" charset="0"/>
                  <a:cs typeface="Arial" panose="020B0604020202020204" pitchFamily="34" charset="0"/>
                </a:rPr>
                <a:t>Klik </a:t>
              </a:r>
              <a:r>
                <a:rPr lang="da-DK" sz="900" b="1" noProof="1">
                  <a:solidFill>
                    <a:prstClr val="white">
                      <a:lumMod val="50000"/>
                    </a:prstClr>
                  </a:solidFill>
                  <a:latin typeface="Arial"/>
                  <a:ea typeface="Calibri" panose="020F0502020204030204" pitchFamily="34" charset="0"/>
                  <a:cs typeface="Arial" panose="020B0604020202020204" pitchFamily="34" charset="0"/>
                </a:rPr>
                <a:t>Beskær</a:t>
              </a:r>
              <a:r>
                <a:rPr lang="da-DK" sz="900" noProof="1">
                  <a:solidFill>
                    <a:prstClr val="white">
                      <a:lumMod val="50000"/>
                    </a:prstClr>
                  </a:solidFill>
                  <a:latin typeface="Arial"/>
                  <a:ea typeface="Calibri" panose="020F0502020204030204" pitchFamily="34" charset="0"/>
                  <a:cs typeface="Arial" panose="020B0604020202020204" pitchFamily="34" charset="0"/>
                </a:rPr>
                <a:t> for at ændre</a:t>
              </a:r>
            </a:p>
            <a:p>
              <a:pPr eaLnBrk="1" hangingPunct="1">
                <a:spcBef>
                  <a:spcPts val="0"/>
                </a:spcBef>
                <a:buFontTx/>
                <a:buNone/>
                <a:defRPr/>
              </a:pPr>
              <a:r>
                <a:rPr lang="da-DK" sz="900" noProof="1">
                  <a:solidFill>
                    <a:prstClr val="white">
                      <a:lumMod val="50000"/>
                    </a:prstClr>
                  </a:solidFill>
                  <a:latin typeface="Arial"/>
                  <a:ea typeface="Calibri" panose="020F0502020204030204" pitchFamily="34" charset="0"/>
                  <a:cs typeface="Arial" panose="020B0604020202020204" pitchFamily="34" charset="0"/>
                </a:rPr>
                <a:t>billedets fokus/størrelse</a:t>
              </a: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r>
                <a:rPr lang="da-DK" altLang="da-DK" sz="900" b="1" noProof="1">
                  <a:solidFill>
                    <a:prstClr val="white">
                      <a:lumMod val="50000"/>
                    </a:prstClr>
                  </a:solidFill>
                  <a:latin typeface="Arial"/>
                  <a:ea typeface="Calibri" panose="020F0502020204030204" pitchFamily="34" charset="0"/>
                  <a:cs typeface="Arial" panose="020B0604020202020204" pitchFamily="34" charset="0"/>
                </a:rPr>
                <a:t>4. </a:t>
              </a:r>
              <a:r>
                <a:rPr lang="da-DK" altLang="da-DK" sz="900" noProof="1">
                  <a:solidFill>
                    <a:prstClr val="white">
                      <a:lumMod val="50000"/>
                    </a:prstClr>
                  </a:solidFill>
                  <a:latin typeface="Arial"/>
                  <a:ea typeface="Calibri" panose="020F0502020204030204" pitchFamily="34" charset="0"/>
                  <a:cs typeface="Arial" panose="020B0604020202020204" pitchFamily="34" charset="0"/>
                </a:rPr>
                <a:t>Ønsker du at skalere billedet, så hold </a:t>
              </a:r>
              <a:r>
                <a:rPr lang="da-DK" altLang="da-DK" sz="900" b="1" noProof="1">
                  <a:solidFill>
                    <a:prstClr val="white">
                      <a:lumMod val="50000"/>
                    </a:prstClr>
                  </a:solidFill>
                  <a:latin typeface="Arial"/>
                  <a:ea typeface="Calibri" panose="020F0502020204030204" pitchFamily="34" charset="0"/>
                  <a:cs typeface="Arial" panose="020B0604020202020204" pitchFamily="34" charset="0"/>
                </a:rPr>
                <a:t>SHIFT-</a:t>
              </a:r>
              <a:r>
                <a:rPr lang="da-DK" altLang="da-DK" sz="900" noProof="1">
                  <a:solidFill>
                    <a:prstClr val="white">
                      <a:lumMod val="50000"/>
                    </a:prstClr>
                  </a:solidFill>
                  <a:latin typeface="Arial"/>
                  <a:ea typeface="Calibri" panose="020F0502020204030204" pitchFamily="34" charset="0"/>
                  <a:cs typeface="Arial" panose="020B0604020202020204" pitchFamily="34" charset="0"/>
                </a:rPr>
                <a:t>knappen nede, mens der trækkes i billedets hjørner</a:t>
              </a: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r>
                <a:rPr lang="da-DK" altLang="da-DK" sz="900" b="1" noProof="1">
                  <a:solidFill>
                    <a:prstClr val="white">
                      <a:lumMod val="50000"/>
                    </a:prstClr>
                  </a:solidFill>
                  <a:latin typeface="Arial"/>
                  <a:ea typeface="Calibri" panose="020F0502020204030204" pitchFamily="34" charset="0"/>
                  <a:cs typeface="Arial" panose="020B0604020202020204" pitchFamily="34" charset="0"/>
                </a:rPr>
                <a:t>Tips</a:t>
              </a:r>
              <a:r>
                <a:rPr lang="da-DK" altLang="da-DK" sz="900" noProof="1">
                  <a:solidFill>
                    <a:prstClr val="white">
                      <a:lumMod val="50000"/>
                    </a:prstClr>
                  </a:solidFill>
                  <a:latin typeface="Arial"/>
                  <a:ea typeface="Calibri" panose="020F0502020204030204" pitchFamily="34" charset="0"/>
                  <a:cs typeface="Arial" panose="020B0604020202020204" pitchFamily="34" charset="0"/>
                </a:rPr>
                <a:t>: Hvis du sletter billedet, og sætter et ny ind, kan billedet lægge sig foran tekst og grafikken, hvis dette sker, skal du vælge billedet, højreklik og vælg </a:t>
              </a:r>
              <a:r>
                <a:rPr lang="da-DK" altLang="da-DK" sz="900" b="1" noProof="1">
                  <a:solidFill>
                    <a:prstClr val="white">
                      <a:lumMod val="50000"/>
                    </a:prstClr>
                  </a:solidFill>
                  <a:latin typeface="Arial"/>
                  <a:ea typeface="Calibri" panose="020F0502020204030204" pitchFamily="34" charset="0"/>
                  <a:cs typeface="Arial" panose="020B0604020202020204" pitchFamily="34" charset="0"/>
                </a:rPr>
                <a:t>Placer bagest</a:t>
              </a: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p:txBody>
        </p:sp>
        <p:pic>
          <p:nvPicPr>
            <p:cNvPr id="48" name="Billede 7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309315" y="3028176"/>
              <a:ext cx="373507" cy="32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9" name="Gruppe 78"/>
            <p:cNvGrpSpPr>
              <a:grpSpLocks/>
            </p:cNvGrpSpPr>
            <p:nvPr/>
          </p:nvGrpSpPr>
          <p:grpSpPr bwMode="auto">
            <a:xfrm>
              <a:off x="9305577" y="3846855"/>
              <a:ext cx="330145" cy="379412"/>
              <a:chOff x="1018031" y="5509431"/>
              <a:chExt cx="373412" cy="429121"/>
            </a:xfrm>
          </p:grpSpPr>
          <p:pic>
            <p:nvPicPr>
              <p:cNvPr id="50" name="Billede 7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18031" y="5511796"/>
                <a:ext cx="373412" cy="42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Rounded Rectangle 25"/>
              <p:cNvSpPr/>
              <p:nvPr/>
            </p:nvSpPr>
            <p:spPr bwMode="auto">
              <a:xfrm>
                <a:off x="1023417" y="5509431"/>
                <a:ext cx="210080" cy="17236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sz="2000" noProof="1">
                  <a:solidFill>
                    <a:prstClr val="white"/>
                  </a:solidFill>
                </a:endParaRPr>
              </a:p>
            </p:txBody>
          </p:sp>
        </p:grpSp>
      </p:grpSp>
      <p:sp>
        <p:nvSpPr>
          <p:cNvPr id="52" name="AutoShape 4"/>
          <p:cNvSpPr>
            <a:spLocks/>
          </p:cNvSpPr>
          <p:nvPr userDrawn="1"/>
        </p:nvSpPr>
        <p:spPr bwMode="gray">
          <a:xfrm>
            <a:off x="12188825" y="16587"/>
            <a:ext cx="1754459" cy="1313180"/>
          </a:xfrm>
          <a:prstGeom prst="rect">
            <a:avLst/>
          </a:prstGeom>
          <a:noFill/>
          <a:ln w="12700" algn="ctr">
            <a:noFill/>
            <a:miter lim="800000"/>
            <a:headEnd/>
            <a:tailEnd/>
          </a:ln>
          <a:effectLst/>
        </p:spPr>
        <p:txBody>
          <a:bodyPr wrap="square" lIns="144000" tIns="0" rIns="0" bIns="0">
            <a:spAutoFit/>
          </a:bodyPr>
          <a:lstStyle/>
          <a:p>
            <a:pPr>
              <a:spcAft>
                <a:spcPts val="600"/>
              </a:spcAft>
              <a:buFont typeface="+mj-lt"/>
              <a:buNone/>
              <a:defRPr/>
            </a:pPr>
            <a:r>
              <a:rPr lang="da-DK" sz="900" b="1" noProof="1">
                <a:solidFill>
                  <a:prstClr val="white">
                    <a:lumMod val="50000"/>
                  </a:prstClr>
                </a:solidFill>
                <a:cs typeface="Arial" charset="0"/>
              </a:rPr>
              <a:t>Gitter- og hjælpelinjer</a:t>
            </a:r>
          </a:p>
          <a:p>
            <a:pPr>
              <a:spcAft>
                <a:spcPts val="240"/>
              </a:spcAft>
              <a:buFont typeface="+mj-lt"/>
              <a:buNone/>
              <a:defRPr/>
            </a:pPr>
            <a:r>
              <a:rPr lang="da-DK" sz="900" noProof="1">
                <a:solidFill>
                  <a:prstClr val="white">
                    <a:lumMod val="50000"/>
                  </a:prstClr>
                </a:solidFill>
                <a:cs typeface="Arial" charset="0"/>
              </a:rPr>
              <a:t>For at se gitter- og hjælpelinjer</a:t>
            </a:r>
          </a:p>
          <a:p>
            <a:pPr>
              <a:spcAft>
                <a:spcPts val="240"/>
              </a:spcAft>
              <a:buFont typeface="+mj-lt"/>
              <a:buNone/>
              <a:defRPr/>
            </a:pPr>
            <a:r>
              <a:rPr lang="da-DK" sz="900" b="1" noProof="1">
                <a:solidFill>
                  <a:prstClr val="white">
                    <a:lumMod val="50000"/>
                  </a:prstClr>
                </a:solidFill>
                <a:cs typeface="Arial" charset="0"/>
              </a:rPr>
              <a:t>1.</a:t>
            </a:r>
            <a:r>
              <a:rPr lang="da-DK" sz="900" noProof="1">
                <a:solidFill>
                  <a:prstClr val="white">
                    <a:lumMod val="50000"/>
                  </a:prstClr>
                </a:solidFill>
                <a:cs typeface="Arial" charset="0"/>
              </a:rPr>
              <a:t> Klik på </a:t>
            </a:r>
            <a:r>
              <a:rPr lang="da-DK" sz="900" b="1" noProof="1">
                <a:solidFill>
                  <a:prstClr val="white">
                    <a:lumMod val="50000"/>
                  </a:prstClr>
                </a:solidFill>
                <a:cs typeface="Arial" charset="0"/>
              </a:rPr>
              <a:t>Vis</a:t>
            </a:r>
            <a:endParaRPr lang="da-DK" sz="900" noProof="1">
              <a:solidFill>
                <a:prstClr val="white">
                  <a:lumMod val="50000"/>
                </a:prstClr>
              </a:solidFill>
              <a:cs typeface="Arial" charset="0"/>
            </a:endParaRPr>
          </a:p>
          <a:p>
            <a:pPr>
              <a:spcAft>
                <a:spcPts val="240"/>
              </a:spcAft>
              <a:buFont typeface="+mj-lt"/>
              <a:buNone/>
              <a:defRPr/>
            </a:pPr>
            <a:r>
              <a:rPr lang="da-DK" sz="900" b="1" noProof="1">
                <a:solidFill>
                  <a:prstClr val="white">
                    <a:lumMod val="50000"/>
                  </a:prstClr>
                </a:solidFill>
                <a:cs typeface="Arial" charset="0"/>
              </a:rPr>
              <a:t>2. </a:t>
            </a:r>
            <a:r>
              <a:rPr lang="da-DK" sz="900" noProof="1">
                <a:solidFill>
                  <a:prstClr val="white">
                    <a:lumMod val="50000"/>
                  </a:prstClr>
                </a:solidFill>
                <a:cs typeface="Arial" charset="0"/>
              </a:rPr>
              <a:t>Vælg </a:t>
            </a:r>
            <a:r>
              <a:rPr lang="da-DK" sz="900" b="1" noProof="1">
                <a:solidFill>
                  <a:prstClr val="white">
                    <a:lumMod val="50000"/>
                  </a:prstClr>
                </a:solidFill>
                <a:cs typeface="Arial" charset="0"/>
              </a:rPr>
              <a:t>Gitterlinjer</a:t>
            </a:r>
            <a:endParaRPr lang="da-DK" sz="900" noProof="1">
              <a:solidFill>
                <a:prstClr val="white">
                  <a:lumMod val="50000"/>
                </a:prstClr>
              </a:solidFill>
              <a:cs typeface="Arial" charset="0"/>
            </a:endParaRPr>
          </a:p>
          <a:p>
            <a:pPr>
              <a:spcAft>
                <a:spcPts val="240"/>
              </a:spcAft>
              <a:buFont typeface="+mj-lt"/>
              <a:buNone/>
              <a:defRPr/>
            </a:pPr>
            <a:r>
              <a:rPr lang="da-DK" sz="900" noProof="1">
                <a:solidFill>
                  <a:prstClr val="white">
                    <a:lumMod val="50000"/>
                  </a:prstClr>
                </a:solidFill>
                <a:cs typeface="Arial" charset="0"/>
              </a:rPr>
              <a:t>og/eller </a:t>
            </a:r>
            <a:r>
              <a:rPr lang="da-DK" sz="900" b="1" noProof="1">
                <a:solidFill>
                  <a:prstClr val="white">
                    <a:lumMod val="50000"/>
                  </a:prstClr>
                </a:solidFill>
                <a:cs typeface="Arial" charset="0"/>
              </a:rPr>
              <a:t>Hjælpelinjer</a:t>
            </a:r>
          </a:p>
          <a:p>
            <a:pPr>
              <a:spcAft>
                <a:spcPts val="240"/>
              </a:spcAft>
              <a:buFont typeface="+mj-lt"/>
              <a:buNone/>
              <a:defRPr/>
            </a:pPr>
            <a:endParaRPr lang="da-DK" sz="900" b="1" noProof="1">
              <a:solidFill>
                <a:prstClr val="white">
                  <a:lumMod val="50000"/>
                </a:prstClr>
              </a:solidFill>
              <a:cs typeface="Arial" panose="020B0604020202020204" pitchFamily="34" charset="0"/>
            </a:endParaRPr>
          </a:p>
          <a:p>
            <a:pPr>
              <a:spcAft>
                <a:spcPts val="240"/>
              </a:spcAft>
              <a:buFont typeface="+mj-lt"/>
              <a:buNone/>
              <a:defRPr/>
            </a:pPr>
            <a:r>
              <a:rPr lang="da-DK" sz="900" b="1" noProof="1">
                <a:solidFill>
                  <a:prstClr val="white">
                    <a:lumMod val="50000"/>
                  </a:prstClr>
                </a:solidFill>
                <a:cs typeface="Arial" charset="0"/>
              </a:rPr>
              <a:t>Tip</a:t>
            </a:r>
            <a:r>
              <a:rPr lang="da-DK" sz="900" noProof="1">
                <a:solidFill>
                  <a:prstClr val="white">
                    <a:lumMod val="50000"/>
                  </a:prstClr>
                </a:solidFill>
                <a:cs typeface="Arial" charset="0"/>
              </a:rPr>
              <a:t>: Alt + F9 for hurtig visning af hjælpelinjer</a:t>
            </a:r>
          </a:p>
        </p:txBody>
      </p:sp>
      <p:sp>
        <p:nvSpPr>
          <p:cNvPr id="28" name="Tekstfelt 27"/>
          <p:cNvSpPr txBox="1"/>
          <p:nvPr userDrawn="1"/>
        </p:nvSpPr>
        <p:spPr>
          <a:xfrm>
            <a:off x="-2055600" y="1196588"/>
            <a:ext cx="2054342" cy="138499"/>
          </a:xfrm>
          <a:prstGeom prst="rect">
            <a:avLst/>
          </a:prstGeom>
          <a:noFill/>
        </p:spPr>
        <p:txBody>
          <a:bodyPr wrap="square" lIns="0" tIns="0" rIns="144000" bIns="0" rtlCol="0">
            <a:spAutoFit/>
          </a:bodyPr>
          <a:lstStyle/>
          <a:p>
            <a:pPr algn="r"/>
            <a:r>
              <a:rPr lang="da-DK" sz="900" dirty="0">
                <a:solidFill>
                  <a:prstClr val="white">
                    <a:lumMod val="50000"/>
                  </a:prstClr>
                </a:solidFill>
                <a:cs typeface="Arial" charset="0"/>
              </a:rPr>
              <a:t>Maks tre linjer i stor typografi</a:t>
            </a:r>
          </a:p>
        </p:txBody>
      </p:sp>
      <p:sp>
        <p:nvSpPr>
          <p:cNvPr id="22" name="Pladsholder til sidefod 22" hidden="1">
            <a:extLst>
              <a:ext uri="{FF2B5EF4-FFF2-40B4-BE49-F238E27FC236}">
                <a16:creationId xmlns="" xmlns:a16="http://schemas.microsoft.com/office/drawing/2014/main" id="{5C90748B-C1B9-41C4-B6CD-1C65312808D9}"/>
              </a:ext>
            </a:extLst>
          </p:cNvPr>
          <p:cNvSpPr>
            <a:spLocks noGrp="1"/>
          </p:cNvSpPr>
          <p:nvPr>
            <p:ph type="ftr" sz="quarter" idx="15"/>
          </p:nvPr>
        </p:nvSpPr>
        <p:spPr>
          <a:xfrm>
            <a:off x="0" y="6858000"/>
            <a:ext cx="0" cy="0"/>
          </a:xfrm>
        </p:spPr>
        <p:txBody>
          <a:bodyPr/>
          <a:lstStyle>
            <a:lvl1pPr>
              <a:defRPr sz="100">
                <a:noFill/>
              </a:defRPr>
            </a:lvl1pPr>
          </a:lstStyle>
          <a:p>
            <a:r>
              <a:rPr lang="da-DK"/>
              <a:t>/ Ministeriet for Fødevarer, Landbrug og Fiskeri - Landbrugsstyrelsen / Titel på præsentation</a:t>
            </a:r>
            <a:endParaRPr lang="da-DK" dirty="0"/>
          </a:p>
        </p:txBody>
      </p:sp>
      <p:sp>
        <p:nvSpPr>
          <p:cNvPr id="29" name="Pladsholder til slidenummer 23" hidden="1">
            <a:extLst>
              <a:ext uri="{FF2B5EF4-FFF2-40B4-BE49-F238E27FC236}">
                <a16:creationId xmlns="" xmlns:a16="http://schemas.microsoft.com/office/drawing/2014/main" id="{174B9E5F-3945-4107-ABB7-B70DC68FDAC3}"/>
              </a:ext>
            </a:extLst>
          </p:cNvPr>
          <p:cNvSpPr>
            <a:spLocks noGrp="1"/>
          </p:cNvSpPr>
          <p:nvPr>
            <p:ph type="sldNum" sz="quarter" idx="16"/>
          </p:nvPr>
        </p:nvSpPr>
        <p:spPr>
          <a:xfrm>
            <a:off x="0" y="6858000"/>
            <a:ext cx="0" cy="0"/>
          </a:xfrm>
        </p:spPr>
        <p:txBody>
          <a:bodyPr/>
          <a:lstStyle>
            <a:lvl1pPr>
              <a:defRPr sz="100">
                <a:noFill/>
              </a:defRPr>
            </a:lvl1pPr>
          </a:lstStyle>
          <a:p>
            <a:fld id="{667EC89C-17A0-4E64-A6D2-B825673CEEDF}" type="slidenum">
              <a:rPr lang="da-DK" smtClean="0"/>
              <a:pPr/>
              <a:t>‹nr.›</a:t>
            </a:fld>
            <a:endParaRPr lang="da-DK" dirty="0"/>
          </a:p>
        </p:txBody>
      </p:sp>
      <p:pic>
        <p:nvPicPr>
          <p:cNvPr id="23" name="Billede 25">
            <a:extLst>
              <a:ext uri="{FF2B5EF4-FFF2-40B4-BE49-F238E27FC236}">
                <a16:creationId xmlns="" xmlns:a16="http://schemas.microsoft.com/office/drawing/2014/main" id="{8786FD83-532B-4112-A35D-201A1C1D9BE3}"/>
              </a:ext>
            </a:extLst>
          </p:cNvPr>
          <p:cNvPicPr>
            <a:picLocks noChangeAspect="1"/>
          </p:cNvPicPr>
          <p:nvPr userDrawn="1"/>
        </p:nvPicPr>
        <p:blipFill>
          <a:blip r:embed="rId5"/>
          <a:stretch>
            <a:fillRect/>
          </a:stretch>
        </p:blipFill>
        <p:spPr>
          <a:xfrm>
            <a:off x="-1715406" y="5778964"/>
            <a:ext cx="1567602" cy="1073383"/>
          </a:xfrm>
          <a:prstGeom prst="rect">
            <a:avLst/>
          </a:prstGeom>
        </p:spPr>
      </p:pic>
      <p:pic>
        <p:nvPicPr>
          <p:cNvPr id="24" name="Picture 23">
            <a:extLst>
              <a:ext uri="{FF2B5EF4-FFF2-40B4-BE49-F238E27FC236}">
                <a16:creationId xmlns="" xmlns:a16="http://schemas.microsoft.com/office/drawing/2014/main" id="{AF440095-BFB6-4C26-B62B-04BDBF8FBAE2}"/>
              </a:ext>
            </a:extLst>
          </p:cNvPr>
          <p:cNvPicPr>
            <a:picLocks noChangeAspect="1"/>
          </p:cNvPicPr>
          <p:nvPr userDrawn="1"/>
        </p:nvPicPr>
        <p:blipFill>
          <a:blip r:embed="rId6"/>
          <a:stretch>
            <a:fillRect/>
          </a:stretch>
        </p:blipFill>
        <p:spPr>
          <a:xfrm>
            <a:off x="-1715405" y="6004143"/>
            <a:ext cx="1567602" cy="984609"/>
          </a:xfrm>
          <a:prstGeom prst="rect">
            <a:avLst/>
          </a:prstGeom>
        </p:spPr>
      </p:pic>
      <p:sp>
        <p:nvSpPr>
          <p:cNvPr id="32" name="Rectangle 6">
            <a:extLst>
              <a:ext uri="{FF2B5EF4-FFF2-40B4-BE49-F238E27FC236}">
                <a16:creationId xmlns="" xmlns:a16="http://schemas.microsoft.com/office/drawing/2014/main" id="{8D4D981F-53E4-4738-9F1F-A9B8A1A0FCCF}"/>
              </a:ext>
            </a:extLst>
          </p:cNvPr>
          <p:cNvSpPr/>
          <p:nvPr userDrawn="1"/>
        </p:nvSpPr>
        <p:spPr>
          <a:xfrm>
            <a:off x="-1399200" y="6006008"/>
            <a:ext cx="463846" cy="951384"/>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a-DK" dirty="0">
              <a:solidFill>
                <a:prstClr val="white"/>
              </a:solidFill>
            </a:endParaRPr>
          </a:p>
        </p:txBody>
      </p:sp>
      <p:sp>
        <p:nvSpPr>
          <p:cNvPr id="30" name="Pladsholder logo">
            <a:extLst>
              <a:ext uri="{FF2B5EF4-FFF2-40B4-BE49-F238E27FC236}">
                <a16:creationId xmlns="" xmlns:a16="http://schemas.microsoft.com/office/drawing/2014/main" id="{68CEB5D6-118D-4869-9A00-DCAD90D9D4AE}"/>
              </a:ext>
            </a:extLst>
          </p:cNvPr>
          <p:cNvSpPr>
            <a:spLocks noGrp="1"/>
          </p:cNvSpPr>
          <p:nvPr>
            <p:ph type="body" sz="quarter" idx="18" hasCustomPrompt="1"/>
          </p:nvPr>
        </p:nvSpPr>
        <p:spPr>
          <a:xfrm>
            <a:off x="8994571" y="340691"/>
            <a:ext cx="2753621" cy="657529"/>
          </a:xfrm>
          <a:blipFill>
            <a:blip r:embed="rId7"/>
            <a:stretch>
              <a:fillRect/>
            </a:stretch>
          </a:blipFill>
        </p:spPr>
        <p:txBody>
          <a:bodyPr/>
          <a:lstStyle>
            <a:lvl1pPr>
              <a:defRPr sz="100" b="0">
                <a:solidFill>
                  <a:schemeClr val="tx1"/>
                </a:solidFill>
              </a:defRPr>
            </a:lvl1pPr>
          </a:lstStyle>
          <a:p>
            <a:pPr lvl="0"/>
            <a:r>
              <a:rPr lang="da-DK" dirty="0"/>
              <a:t>.</a:t>
            </a:r>
          </a:p>
        </p:txBody>
      </p:sp>
    </p:spTree>
    <p:extLst>
      <p:ext uri="{BB962C8B-B14F-4D97-AF65-F5344CB8AC3E}">
        <p14:creationId xmlns:p14="http://schemas.microsoft.com/office/powerpoint/2010/main" val="381765031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Citat med billede">
    <p:spTree>
      <p:nvGrpSpPr>
        <p:cNvPr id="1" name=""/>
        <p:cNvGrpSpPr/>
        <p:nvPr/>
      </p:nvGrpSpPr>
      <p:grpSpPr>
        <a:xfrm>
          <a:off x="0" y="0"/>
          <a:ext cx="0" cy="0"/>
          <a:chOff x="0" y="0"/>
          <a:chExt cx="0" cy="0"/>
        </a:xfrm>
      </p:grpSpPr>
      <p:sp>
        <p:nvSpPr>
          <p:cNvPr id="13" name="Pladsholder til billede 6"/>
          <p:cNvSpPr>
            <a:spLocks noGrp="1"/>
          </p:cNvSpPr>
          <p:nvPr>
            <p:ph type="pic" sz="quarter" idx="17" hasCustomPrompt="1"/>
          </p:nvPr>
        </p:nvSpPr>
        <p:spPr>
          <a:xfrm>
            <a:off x="0" y="0"/>
            <a:ext cx="12188825" cy="6858000"/>
          </a:xfrm>
          <a:solidFill>
            <a:schemeClr val="bg1">
              <a:lumMod val="85000"/>
            </a:schemeClr>
          </a:solidFill>
        </p:spPr>
        <p:txBody>
          <a:bodyPr lIns="108000" tIns="180000" anchor="t" anchorCtr="0"/>
          <a:lstStyle>
            <a:lvl1pPr marL="0" indent="0" algn="l">
              <a:buFontTx/>
              <a:buNone/>
              <a:defRPr sz="1200" b="0" baseline="0">
                <a:solidFill>
                  <a:schemeClr val="tx1">
                    <a:lumMod val="50000"/>
                    <a:lumOff val="50000"/>
                  </a:schemeClr>
                </a:solidFill>
              </a:defRPr>
            </a:lvl1pPr>
          </a:lstStyle>
          <a:p>
            <a:r>
              <a:rPr lang="da-DK" dirty="0"/>
              <a:t>Klik her og indsæt lyst billede, via fanen Indsæt, Billeder eller indsæt farvet baggrund.</a:t>
            </a:r>
          </a:p>
        </p:txBody>
      </p:sp>
      <p:sp>
        <p:nvSpPr>
          <p:cNvPr id="11" name="Pladsholder til tekst 11"/>
          <p:cNvSpPr>
            <a:spLocks noGrp="1"/>
          </p:cNvSpPr>
          <p:nvPr>
            <p:ph type="body" sz="quarter" idx="10"/>
          </p:nvPr>
        </p:nvSpPr>
        <p:spPr>
          <a:xfrm>
            <a:off x="651600" y="2348880"/>
            <a:ext cx="8755200" cy="2096840"/>
          </a:xfrm>
        </p:spPr>
        <p:txBody>
          <a:bodyPr anchor="ctr" anchorCtr="0">
            <a:normAutofit/>
          </a:bodyPr>
          <a:lstStyle>
            <a:lvl1pPr algn="r">
              <a:lnSpc>
                <a:spcPct val="100000"/>
              </a:lnSpc>
              <a:defRPr lang="da-DK" sz="6600" b="1" kern="1200" dirty="0" smtClean="0">
                <a:solidFill>
                  <a:schemeClr val="bg1"/>
                </a:solidFill>
                <a:latin typeface="+mj-lt"/>
                <a:ea typeface="+mj-ea"/>
                <a:cs typeface="+mj-cs"/>
              </a:defRPr>
            </a:lvl1pPr>
          </a:lstStyle>
          <a:p>
            <a:pPr lvl="0"/>
            <a:r>
              <a:rPr lang="da-DK" smtClean="0"/>
              <a:t>Klik for at redigere i master</a:t>
            </a:r>
          </a:p>
        </p:txBody>
      </p:sp>
      <p:sp>
        <p:nvSpPr>
          <p:cNvPr id="18" name="Pladsholder til tekst 2"/>
          <p:cNvSpPr>
            <a:spLocks noGrp="1"/>
          </p:cNvSpPr>
          <p:nvPr>
            <p:ph type="body" sz="quarter" idx="13" hasCustomPrompt="1"/>
          </p:nvPr>
        </p:nvSpPr>
        <p:spPr>
          <a:xfrm>
            <a:off x="9579600" y="5026816"/>
            <a:ext cx="2250000" cy="576000"/>
          </a:xfrm>
        </p:spPr>
        <p:txBody>
          <a:bodyPr/>
          <a:lstStyle>
            <a:lvl1pPr>
              <a:defRPr lang="da-DK" sz="1700" b="0" kern="1200" baseline="0" dirty="0" smtClean="0">
                <a:solidFill>
                  <a:schemeClr val="bg1"/>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og indsæt Navn</a:t>
            </a:r>
          </a:p>
        </p:txBody>
      </p:sp>
      <p:sp>
        <p:nvSpPr>
          <p:cNvPr id="5" name="Pladsholder til sidefod 4"/>
          <p:cNvSpPr>
            <a:spLocks noGrp="1"/>
          </p:cNvSpPr>
          <p:nvPr>
            <p:ph type="ftr" sz="quarter" idx="19"/>
          </p:nvPr>
        </p:nvSpPr>
        <p:spPr/>
        <p:txBody>
          <a:bodyPr/>
          <a:lstStyle>
            <a:lvl1pPr>
              <a:defRPr>
                <a:solidFill>
                  <a:schemeClr val="bg1"/>
                </a:solidFill>
              </a:defRPr>
            </a:lvl1pPr>
          </a:lstStyle>
          <a:p>
            <a:r>
              <a:rPr lang="da-DK">
                <a:solidFill>
                  <a:prstClr val="white"/>
                </a:solidFill>
              </a:rPr>
              <a:t>/ Ministeriet for Fødevarer, Landbrug og Fiskeri - Landbrugsstyrelsen / Titel på præsentation</a:t>
            </a:r>
            <a:endParaRPr lang="da-DK" dirty="0">
              <a:solidFill>
                <a:prstClr val="white"/>
              </a:solidFill>
            </a:endParaRPr>
          </a:p>
        </p:txBody>
      </p:sp>
      <p:sp>
        <p:nvSpPr>
          <p:cNvPr id="6" name="Pladsholder til slidenummer 5"/>
          <p:cNvSpPr>
            <a:spLocks noGrp="1"/>
          </p:cNvSpPr>
          <p:nvPr>
            <p:ph type="sldNum" sz="quarter" idx="20"/>
          </p:nvPr>
        </p:nvSpPr>
        <p:spPr/>
        <p:txBody>
          <a:bodyPr/>
          <a:lstStyle>
            <a:lvl1pPr>
              <a:defRPr>
                <a:solidFill>
                  <a:schemeClr val="bg1"/>
                </a:solidFill>
              </a:defRPr>
            </a:lvl1pPr>
          </a:lstStyle>
          <a:p>
            <a:fld id="{667EC89C-17A0-4E64-A6D2-B825673CEEDF}" type="slidenum">
              <a:rPr lang="da-DK" smtClean="0">
                <a:solidFill>
                  <a:prstClr val="white"/>
                </a:solidFill>
              </a:rPr>
              <a:pPr/>
              <a:t>‹nr.›</a:t>
            </a:fld>
            <a:endParaRPr lang="da-DK" dirty="0">
              <a:solidFill>
                <a:prstClr val="white"/>
              </a:solidFill>
            </a:endParaRPr>
          </a:p>
        </p:txBody>
      </p:sp>
      <p:grpSp>
        <p:nvGrpSpPr>
          <p:cNvPr id="24" name="Gruppe 23"/>
          <p:cNvGrpSpPr/>
          <p:nvPr userDrawn="1"/>
        </p:nvGrpSpPr>
        <p:grpSpPr>
          <a:xfrm>
            <a:off x="12197923" y="1941320"/>
            <a:ext cx="2708628" cy="3046988"/>
            <a:chOff x="9150825" y="2171823"/>
            <a:chExt cx="2032000" cy="3046988"/>
          </a:xfrm>
        </p:grpSpPr>
        <p:sp>
          <p:nvSpPr>
            <p:cNvPr id="25" name="TextBox 12"/>
            <p:cNvSpPr txBox="1">
              <a:spLocks noChangeArrowheads="1"/>
            </p:cNvSpPr>
            <p:nvPr/>
          </p:nvSpPr>
          <p:spPr bwMode="auto">
            <a:xfrm>
              <a:off x="9150825" y="2171823"/>
              <a:ext cx="20320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400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Indsæt billede</a:t>
              </a:r>
            </a:p>
            <a:p>
              <a:pPr eaLnBrk="1" hangingPunct="1">
                <a:spcBef>
                  <a:spcPts val="0"/>
                </a:spcBef>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1. </a:t>
              </a:r>
              <a:r>
                <a:rPr lang="da-DK" sz="900" noProof="1">
                  <a:solidFill>
                    <a:prstClr val="white">
                      <a:lumMod val="50000"/>
                    </a:prstClr>
                  </a:solidFill>
                  <a:latin typeface="Arial"/>
                  <a:ea typeface="Calibri" panose="020F0502020204030204" pitchFamily="34" charset="0"/>
                  <a:cs typeface="Arial" panose="020B0604020202020204" pitchFamily="34" charset="0"/>
                </a:rPr>
                <a:t>Klik på billederammen</a:t>
              </a:r>
            </a:p>
            <a:p>
              <a:pPr eaLnBrk="1" hangingPunct="1">
                <a:spcBef>
                  <a:spcPts val="0"/>
                </a:spcBef>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2. </a:t>
              </a:r>
              <a:r>
                <a:rPr lang="da-DK" sz="900" noProof="1">
                  <a:solidFill>
                    <a:prstClr val="white">
                      <a:lumMod val="50000"/>
                    </a:prstClr>
                  </a:solidFill>
                  <a:latin typeface="Arial"/>
                  <a:ea typeface="Calibri" panose="020F0502020204030204" pitchFamily="34" charset="0"/>
                  <a:cs typeface="Arial" panose="020B0604020202020204" pitchFamily="34" charset="0"/>
                </a:rPr>
                <a:t>Indsæt det ønskede billede via fanen </a:t>
              </a:r>
              <a:r>
                <a:rPr lang="da-DK" sz="900" b="1" noProof="1">
                  <a:solidFill>
                    <a:prstClr val="white">
                      <a:lumMod val="50000"/>
                    </a:prstClr>
                  </a:solidFill>
                  <a:latin typeface="Arial"/>
                  <a:ea typeface="Calibri" panose="020F0502020204030204" pitchFamily="34" charset="0"/>
                  <a:cs typeface="Arial" panose="020B0604020202020204" pitchFamily="34" charset="0"/>
                </a:rPr>
                <a:t>Indsæt, Billeder</a:t>
              </a:r>
            </a:p>
            <a:p>
              <a:pPr eaLnBrk="1" hangingPunct="1">
                <a:spcBef>
                  <a:spcPts val="0"/>
                </a:spcBef>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3. </a:t>
              </a:r>
              <a:r>
                <a:rPr lang="da-DK" sz="900" noProof="1">
                  <a:solidFill>
                    <a:prstClr val="white">
                      <a:lumMod val="50000"/>
                    </a:prstClr>
                  </a:solidFill>
                  <a:latin typeface="Arial"/>
                  <a:ea typeface="Calibri" panose="020F0502020204030204" pitchFamily="34" charset="0"/>
                  <a:cs typeface="Arial" panose="020B0604020202020204" pitchFamily="34" charset="0"/>
                </a:rPr>
                <a:t>Klik </a:t>
              </a:r>
              <a:r>
                <a:rPr lang="da-DK" sz="900" b="1" noProof="1">
                  <a:solidFill>
                    <a:prstClr val="white">
                      <a:lumMod val="50000"/>
                    </a:prstClr>
                  </a:solidFill>
                  <a:latin typeface="Arial"/>
                  <a:ea typeface="Calibri" panose="020F0502020204030204" pitchFamily="34" charset="0"/>
                  <a:cs typeface="Arial" panose="020B0604020202020204" pitchFamily="34" charset="0"/>
                </a:rPr>
                <a:t>Beskær</a:t>
              </a:r>
              <a:r>
                <a:rPr lang="da-DK" sz="900" noProof="1">
                  <a:solidFill>
                    <a:prstClr val="white">
                      <a:lumMod val="50000"/>
                    </a:prstClr>
                  </a:solidFill>
                  <a:latin typeface="Arial"/>
                  <a:ea typeface="Calibri" panose="020F0502020204030204" pitchFamily="34" charset="0"/>
                  <a:cs typeface="Arial" panose="020B0604020202020204" pitchFamily="34" charset="0"/>
                </a:rPr>
                <a:t> for at ændre</a:t>
              </a:r>
            </a:p>
            <a:p>
              <a:pPr eaLnBrk="1" hangingPunct="1">
                <a:spcBef>
                  <a:spcPts val="0"/>
                </a:spcBef>
                <a:buFontTx/>
                <a:buNone/>
                <a:defRPr/>
              </a:pPr>
              <a:r>
                <a:rPr lang="da-DK" sz="900" noProof="1">
                  <a:solidFill>
                    <a:prstClr val="white">
                      <a:lumMod val="50000"/>
                    </a:prstClr>
                  </a:solidFill>
                  <a:latin typeface="Arial"/>
                  <a:ea typeface="Calibri" panose="020F0502020204030204" pitchFamily="34" charset="0"/>
                  <a:cs typeface="Arial" panose="020B0604020202020204" pitchFamily="34" charset="0"/>
                </a:rPr>
                <a:t>billedets fokus/størrelse</a:t>
              </a: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r>
                <a:rPr lang="da-DK" altLang="da-DK" sz="900" b="1" noProof="1">
                  <a:solidFill>
                    <a:prstClr val="white">
                      <a:lumMod val="50000"/>
                    </a:prstClr>
                  </a:solidFill>
                  <a:latin typeface="Arial"/>
                  <a:ea typeface="Calibri" panose="020F0502020204030204" pitchFamily="34" charset="0"/>
                  <a:cs typeface="Arial" panose="020B0604020202020204" pitchFamily="34" charset="0"/>
                </a:rPr>
                <a:t>4. </a:t>
              </a:r>
              <a:r>
                <a:rPr lang="da-DK" altLang="da-DK" sz="900" noProof="1">
                  <a:solidFill>
                    <a:prstClr val="white">
                      <a:lumMod val="50000"/>
                    </a:prstClr>
                  </a:solidFill>
                  <a:latin typeface="Arial"/>
                  <a:ea typeface="Calibri" panose="020F0502020204030204" pitchFamily="34" charset="0"/>
                  <a:cs typeface="Arial" panose="020B0604020202020204" pitchFamily="34" charset="0"/>
                </a:rPr>
                <a:t>Ønsker du at skalere billedet, så hold </a:t>
              </a:r>
              <a:r>
                <a:rPr lang="da-DK" altLang="da-DK" sz="900" b="1" noProof="1">
                  <a:solidFill>
                    <a:prstClr val="white">
                      <a:lumMod val="50000"/>
                    </a:prstClr>
                  </a:solidFill>
                  <a:latin typeface="Arial"/>
                  <a:ea typeface="Calibri" panose="020F0502020204030204" pitchFamily="34" charset="0"/>
                  <a:cs typeface="Arial" panose="020B0604020202020204" pitchFamily="34" charset="0"/>
                </a:rPr>
                <a:t>SHIFT-</a:t>
              </a:r>
              <a:r>
                <a:rPr lang="da-DK" altLang="da-DK" sz="900" noProof="1">
                  <a:solidFill>
                    <a:prstClr val="white">
                      <a:lumMod val="50000"/>
                    </a:prstClr>
                  </a:solidFill>
                  <a:latin typeface="Arial"/>
                  <a:ea typeface="Calibri" panose="020F0502020204030204" pitchFamily="34" charset="0"/>
                  <a:cs typeface="Arial" panose="020B0604020202020204" pitchFamily="34" charset="0"/>
                </a:rPr>
                <a:t>knappen nede, mens der trækkes i billedets hjørner</a:t>
              </a: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r>
                <a:rPr lang="da-DK" altLang="da-DK" sz="900" b="1" noProof="1">
                  <a:solidFill>
                    <a:prstClr val="white">
                      <a:lumMod val="50000"/>
                    </a:prstClr>
                  </a:solidFill>
                  <a:latin typeface="Arial"/>
                  <a:ea typeface="Calibri" panose="020F0502020204030204" pitchFamily="34" charset="0"/>
                  <a:cs typeface="Arial" panose="020B0604020202020204" pitchFamily="34" charset="0"/>
                </a:rPr>
                <a:t>Tips</a:t>
              </a:r>
              <a:r>
                <a:rPr lang="da-DK" altLang="da-DK" sz="900" noProof="1">
                  <a:solidFill>
                    <a:prstClr val="white">
                      <a:lumMod val="50000"/>
                    </a:prstClr>
                  </a:solidFill>
                  <a:latin typeface="Arial"/>
                  <a:ea typeface="Calibri" panose="020F0502020204030204" pitchFamily="34" charset="0"/>
                  <a:cs typeface="Arial" panose="020B0604020202020204" pitchFamily="34" charset="0"/>
                </a:rPr>
                <a:t>: Hvis du sletter billedet, og sætter et ny ind, kan billedet lægge sig foran tekst og grafikken, hvis dette sker, skal du vælge billedet, højreklik og vælg </a:t>
              </a:r>
              <a:r>
                <a:rPr lang="da-DK" altLang="da-DK" sz="900" b="1" noProof="1">
                  <a:solidFill>
                    <a:prstClr val="white">
                      <a:lumMod val="50000"/>
                    </a:prstClr>
                  </a:solidFill>
                  <a:latin typeface="Arial"/>
                  <a:ea typeface="Calibri" panose="020F0502020204030204" pitchFamily="34" charset="0"/>
                  <a:cs typeface="Arial" panose="020B0604020202020204" pitchFamily="34" charset="0"/>
                </a:rPr>
                <a:t>Placer bagest</a:t>
              </a: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p:txBody>
        </p:sp>
        <p:pic>
          <p:nvPicPr>
            <p:cNvPr id="26" name="Billede 7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09315" y="3028176"/>
              <a:ext cx="373507" cy="32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 name="Gruppe 78"/>
            <p:cNvGrpSpPr>
              <a:grpSpLocks/>
            </p:cNvGrpSpPr>
            <p:nvPr/>
          </p:nvGrpSpPr>
          <p:grpSpPr bwMode="auto">
            <a:xfrm>
              <a:off x="9305577" y="3846855"/>
              <a:ext cx="330145" cy="379412"/>
              <a:chOff x="1018031" y="5509431"/>
              <a:chExt cx="373412" cy="429121"/>
            </a:xfrm>
          </p:grpSpPr>
          <p:pic>
            <p:nvPicPr>
              <p:cNvPr id="28" name="Billede 7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8031" y="5511796"/>
                <a:ext cx="373412" cy="42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ounded Rectangle 25"/>
              <p:cNvSpPr/>
              <p:nvPr/>
            </p:nvSpPr>
            <p:spPr bwMode="auto">
              <a:xfrm>
                <a:off x="1023417" y="5509431"/>
                <a:ext cx="210080" cy="17236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sz="2000" noProof="1">
                  <a:solidFill>
                    <a:prstClr val="white"/>
                  </a:solidFill>
                </a:endParaRPr>
              </a:p>
            </p:txBody>
          </p:sp>
        </p:grpSp>
      </p:grpSp>
      <p:pic>
        <p:nvPicPr>
          <p:cNvPr id="3" name="Billed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80000" y="1"/>
            <a:ext cx="1840743" cy="1036149"/>
          </a:xfrm>
          <a:prstGeom prst="rect">
            <a:avLst/>
          </a:prstGeom>
        </p:spPr>
      </p:pic>
      <p:sp>
        <p:nvSpPr>
          <p:cNvPr id="21" name="Pladsholder logo"/>
          <p:cNvSpPr>
            <a:spLocks noGrp="1"/>
          </p:cNvSpPr>
          <p:nvPr>
            <p:ph type="body" sz="quarter" idx="22" hasCustomPrompt="1"/>
          </p:nvPr>
        </p:nvSpPr>
        <p:spPr>
          <a:xfrm>
            <a:off x="655670" y="6378872"/>
            <a:ext cx="223200" cy="201600"/>
          </a:xfrm>
          <a:blipFill>
            <a:blip r:embed="rId5"/>
            <a:stretch>
              <a:fillRect/>
            </a:stretch>
          </a:blipFill>
        </p:spPr>
        <p:txBody>
          <a:bodyPr/>
          <a:lstStyle>
            <a:lvl1pPr>
              <a:defRPr sz="100" b="0">
                <a:solidFill>
                  <a:schemeClr val="bg1"/>
                </a:solidFill>
              </a:defRPr>
            </a:lvl1pPr>
          </a:lstStyle>
          <a:p>
            <a:pPr lvl="0"/>
            <a:r>
              <a:rPr lang="da-DK" dirty="0"/>
              <a:t>.</a:t>
            </a:r>
          </a:p>
        </p:txBody>
      </p:sp>
      <p:sp>
        <p:nvSpPr>
          <p:cNvPr id="4" name="Pladsholder til dato 3" hidden="1"/>
          <p:cNvSpPr>
            <a:spLocks noGrp="1"/>
          </p:cNvSpPr>
          <p:nvPr>
            <p:ph type="dt" sz="half" idx="18"/>
          </p:nvPr>
        </p:nvSpPr>
        <p:spPr>
          <a:xfrm>
            <a:off x="0" y="6858000"/>
            <a:ext cx="0" cy="0"/>
          </a:xfrm>
        </p:spPr>
        <p:txBody>
          <a:bodyPr/>
          <a:lstStyle>
            <a:lvl1pPr>
              <a:defRPr sz="100">
                <a:noFill/>
              </a:defRPr>
            </a:lvl1pPr>
          </a:lstStyle>
          <a:p>
            <a:fld id="{A5158664-D608-4165-82A9-BC2F4FD278A6}" type="datetime2">
              <a:rPr lang="da-DK" smtClean="0"/>
              <a:pPr/>
              <a:t>23. januar 2023</a:t>
            </a:fld>
            <a:endParaRPr dirty="0"/>
          </a:p>
        </p:txBody>
      </p:sp>
    </p:spTree>
    <p:extLst>
      <p:ext uri="{BB962C8B-B14F-4D97-AF65-F5344CB8AC3E}">
        <p14:creationId xmlns:p14="http://schemas.microsoft.com/office/powerpoint/2010/main" val="101445215"/>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Citat">
    <p:spTree>
      <p:nvGrpSpPr>
        <p:cNvPr id="1" name=""/>
        <p:cNvGrpSpPr/>
        <p:nvPr/>
      </p:nvGrpSpPr>
      <p:grpSpPr>
        <a:xfrm>
          <a:off x="0" y="0"/>
          <a:ext cx="0" cy="0"/>
          <a:chOff x="0" y="0"/>
          <a:chExt cx="0" cy="0"/>
        </a:xfrm>
      </p:grpSpPr>
      <p:sp>
        <p:nvSpPr>
          <p:cNvPr id="11" name="Pladsholder til tekst 1"/>
          <p:cNvSpPr>
            <a:spLocks noGrp="1"/>
          </p:cNvSpPr>
          <p:nvPr>
            <p:ph type="body" sz="quarter" idx="10"/>
          </p:nvPr>
        </p:nvSpPr>
        <p:spPr>
          <a:xfrm>
            <a:off x="651600" y="2348880"/>
            <a:ext cx="8755200" cy="2096840"/>
          </a:xfrm>
        </p:spPr>
        <p:txBody>
          <a:bodyPr anchor="ctr" anchorCtr="0">
            <a:normAutofit/>
          </a:bodyPr>
          <a:lstStyle>
            <a:lvl1pPr algn="r">
              <a:lnSpc>
                <a:spcPct val="100000"/>
              </a:lnSpc>
              <a:defRPr lang="da-DK" sz="6600" b="1" kern="1200" dirty="0" smtClean="0">
                <a:solidFill>
                  <a:schemeClr val="accent1"/>
                </a:solidFill>
                <a:latin typeface="+mj-lt"/>
                <a:ea typeface="+mj-ea"/>
                <a:cs typeface="+mj-cs"/>
              </a:defRPr>
            </a:lvl1pPr>
          </a:lstStyle>
          <a:p>
            <a:pPr lvl="0"/>
            <a:r>
              <a:rPr lang="da-DK" smtClean="0"/>
              <a:t>Klik for at redigere i master</a:t>
            </a:r>
          </a:p>
        </p:txBody>
      </p:sp>
      <p:sp>
        <p:nvSpPr>
          <p:cNvPr id="8" name="Pladsholder til tekst 2"/>
          <p:cNvSpPr>
            <a:spLocks noGrp="1"/>
          </p:cNvSpPr>
          <p:nvPr>
            <p:ph type="body" sz="quarter" idx="13" hasCustomPrompt="1"/>
          </p:nvPr>
        </p:nvSpPr>
        <p:spPr>
          <a:xfrm>
            <a:off x="9579600" y="5026816"/>
            <a:ext cx="2250000" cy="576000"/>
          </a:xfrm>
        </p:spPr>
        <p:txBody>
          <a:bodyPr/>
          <a:lstStyle>
            <a:lvl1pPr>
              <a:defRPr lang="da-DK" sz="1700" b="0" kern="1200" baseline="0" dirty="0" smtClean="0">
                <a:solidFill>
                  <a:schemeClr val="accent1"/>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og indsæt Navn</a:t>
            </a:r>
          </a:p>
        </p:txBody>
      </p:sp>
      <p:sp>
        <p:nvSpPr>
          <p:cNvPr id="3" name="Pladsholder til sidefod 2"/>
          <p:cNvSpPr>
            <a:spLocks noGrp="1"/>
          </p:cNvSpPr>
          <p:nvPr>
            <p:ph type="ftr" sz="quarter" idx="15"/>
          </p:nvPr>
        </p:nvSpPr>
        <p:spPr/>
        <p:txBody>
          <a:bodyPr/>
          <a:lstStyle/>
          <a:p>
            <a:r>
              <a:rPr lang="da-DK">
                <a:solidFill>
                  <a:srgbClr val="007A6C"/>
                </a:solidFill>
              </a:rPr>
              <a:t>/ Ministeriet for Fødevarer, Landbrug og Fiskeri - Landbrugsstyrelsen / Titel på præsentation</a:t>
            </a:r>
            <a:endParaRPr lang="da-DK" dirty="0">
              <a:solidFill>
                <a:srgbClr val="007A6C"/>
              </a:solidFill>
            </a:endParaRPr>
          </a:p>
        </p:txBody>
      </p:sp>
      <p:sp>
        <p:nvSpPr>
          <p:cNvPr id="4" name="Pladsholder til slidenummer 3"/>
          <p:cNvSpPr>
            <a:spLocks noGrp="1"/>
          </p:cNvSpPr>
          <p:nvPr>
            <p:ph type="sldNum" sz="quarter" idx="16"/>
          </p:nvPr>
        </p:nvSpPr>
        <p:spPr/>
        <p:txBody>
          <a:bodyPr/>
          <a:lstStyle/>
          <a:p>
            <a:fld id="{667EC89C-17A0-4E64-A6D2-B825673CEEDF}" type="slidenum">
              <a:rPr lang="da-DK" smtClean="0">
                <a:solidFill>
                  <a:srgbClr val="007A6C"/>
                </a:solidFill>
              </a:rPr>
              <a:pPr/>
              <a:t>‹nr.›</a:t>
            </a:fld>
            <a:endParaRPr lang="da-DK" dirty="0">
              <a:solidFill>
                <a:srgbClr val="007A6C"/>
              </a:solidFill>
            </a:endParaRPr>
          </a:p>
        </p:txBody>
      </p:sp>
      <p:sp>
        <p:nvSpPr>
          <p:cNvPr id="7" name="Pladsholder til dato 3" hidden="1">
            <a:extLst>
              <a:ext uri="{FF2B5EF4-FFF2-40B4-BE49-F238E27FC236}">
                <a16:creationId xmlns="" xmlns:a16="http://schemas.microsoft.com/office/drawing/2014/main" id="{7BD3A335-3D2D-4F58-A3D4-31F9BCFC08AD}"/>
              </a:ext>
            </a:extLst>
          </p:cNvPr>
          <p:cNvSpPr>
            <a:spLocks noGrp="1"/>
          </p:cNvSpPr>
          <p:nvPr>
            <p:ph type="dt" sz="half" idx="18"/>
          </p:nvPr>
        </p:nvSpPr>
        <p:spPr>
          <a:xfrm>
            <a:off x="0" y="6858000"/>
            <a:ext cx="0" cy="0"/>
          </a:xfrm>
        </p:spPr>
        <p:txBody>
          <a:bodyPr/>
          <a:lstStyle>
            <a:lvl1pPr>
              <a:defRPr sz="100">
                <a:noFill/>
              </a:defRPr>
            </a:lvl1pPr>
          </a:lstStyle>
          <a:p>
            <a:fld id="{513DADA6-382B-427B-82DC-283EFE32809B}" type="datetime2">
              <a:rPr lang="da-DK" smtClean="0"/>
              <a:pPr/>
              <a:t>23. januar 2023</a:t>
            </a:fld>
            <a:endParaRPr dirty="0"/>
          </a:p>
        </p:txBody>
      </p:sp>
    </p:spTree>
    <p:extLst>
      <p:ext uri="{BB962C8B-B14F-4D97-AF65-F5344CB8AC3E}">
        <p14:creationId xmlns:p14="http://schemas.microsoft.com/office/powerpoint/2010/main" val="1476661895"/>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reserve="1">
  <p:cSld name="Indho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dirty="0"/>
          </a:p>
        </p:txBody>
      </p:sp>
      <p:sp>
        <p:nvSpPr>
          <p:cNvPr id="3" name="Pladsholder til indhold 2"/>
          <p:cNvSpPr>
            <a:spLocks noGrp="1"/>
          </p:cNvSpPr>
          <p:nvPr>
            <p:ph idx="1"/>
          </p:nvPr>
        </p:nvSpPr>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5" name="Pladsholder til sidefod 4"/>
          <p:cNvSpPr>
            <a:spLocks noGrp="1"/>
          </p:cNvSpPr>
          <p:nvPr>
            <p:ph type="ftr" sz="quarter" idx="11"/>
          </p:nvPr>
        </p:nvSpPr>
        <p:spPr/>
        <p:txBody>
          <a:bodyPr/>
          <a:lstStyle/>
          <a:p>
            <a:r>
              <a:rPr lang="da-DK">
                <a:solidFill>
                  <a:srgbClr val="007A6C"/>
                </a:solidFill>
              </a:rPr>
              <a:t>/ Ministeriet for Fødevarer, Landbrug og Fiskeri - Landbrugsstyrelsen / Titel på præsentation</a:t>
            </a:r>
            <a:endParaRPr lang="da-DK" dirty="0">
              <a:solidFill>
                <a:srgbClr val="007A6C"/>
              </a:solidFill>
            </a:endParaRPr>
          </a:p>
        </p:txBody>
      </p:sp>
      <p:sp>
        <p:nvSpPr>
          <p:cNvPr id="6" name="Pladsholder til diasnummer 5"/>
          <p:cNvSpPr>
            <a:spLocks noGrp="1"/>
          </p:cNvSpPr>
          <p:nvPr>
            <p:ph type="sldNum" sz="quarter" idx="12"/>
          </p:nvPr>
        </p:nvSpPr>
        <p:spPr/>
        <p:txBody>
          <a:bodyPr/>
          <a:lstStyle/>
          <a:p>
            <a:fld id="{667EC89C-17A0-4E64-A6D2-B825673CEEDF}" type="slidenum">
              <a:rPr lang="da-DK" smtClean="0">
                <a:solidFill>
                  <a:srgbClr val="007A6C"/>
                </a:solidFill>
              </a:rPr>
              <a:pPr/>
              <a:t>‹nr.›</a:t>
            </a:fld>
            <a:endParaRPr lang="da-DK" dirty="0">
              <a:solidFill>
                <a:srgbClr val="007A6C"/>
              </a:solidFill>
            </a:endParaRPr>
          </a:p>
        </p:txBody>
      </p:sp>
      <p:grpSp>
        <p:nvGrpSpPr>
          <p:cNvPr id="15" name="Gruppe 14"/>
          <p:cNvGrpSpPr/>
          <p:nvPr userDrawn="1"/>
        </p:nvGrpSpPr>
        <p:grpSpPr>
          <a:xfrm>
            <a:off x="-2405743" y="1204883"/>
            <a:ext cx="2405743" cy="2221782"/>
            <a:chOff x="-2405743" y="1655465"/>
            <a:chExt cx="2405743" cy="2221782"/>
          </a:xfrm>
        </p:grpSpPr>
        <p:pic>
          <p:nvPicPr>
            <p:cNvPr id="16" name="Billede 15"/>
            <p:cNvPicPr>
              <a:picLocks noChangeAspect="1"/>
            </p:cNvPicPr>
            <p:nvPr userDrawn="1"/>
          </p:nvPicPr>
          <p:blipFill>
            <a:blip r:embed="rId2"/>
            <a:stretch>
              <a:fillRect/>
            </a:stretch>
          </p:blipFill>
          <p:spPr>
            <a:xfrm>
              <a:off x="-1060701" y="3676062"/>
              <a:ext cx="920576" cy="201185"/>
            </a:xfrm>
            <a:prstGeom prst="rect">
              <a:avLst/>
            </a:prstGeom>
          </p:spPr>
        </p:pic>
        <p:sp>
          <p:nvSpPr>
            <p:cNvPr id="17" name="Rectangle 5"/>
            <p:cNvSpPr/>
            <p:nvPr userDrawn="1"/>
          </p:nvSpPr>
          <p:spPr bwMode="auto">
            <a:xfrm>
              <a:off x="-2405743" y="1655465"/>
              <a:ext cx="2405743" cy="1938992"/>
            </a:xfrm>
            <a:prstGeom prst="rect">
              <a:avLst/>
            </a:prstGeom>
          </p:spPr>
          <p:txBody>
            <a:bodyPr wrap="square" lIns="0" tIns="0" rIns="144000" bIns="0">
              <a:spAutoFit/>
            </a:bodyPr>
            <a:lstStyle/>
            <a:p>
              <a:pPr algn="r">
                <a:defRPr/>
              </a:pPr>
              <a:r>
                <a:rPr lang="da-DK" sz="900" b="1" noProof="1">
                  <a:solidFill>
                    <a:prstClr val="white">
                      <a:lumMod val="50000"/>
                    </a:prstClr>
                  </a:solidFill>
                  <a:ea typeface="Calibri" panose="020F0502020204030204" pitchFamily="34" charset="0"/>
                  <a:cs typeface="Arial" panose="020B0604020202020204" pitchFamily="34" charset="0"/>
                </a:rPr>
                <a:t>Tekst-typografier</a:t>
              </a:r>
            </a:p>
            <a:p>
              <a:pPr algn="r">
                <a:defRPr/>
              </a:pPr>
              <a:r>
                <a:rPr lang="da-DK" sz="900" noProof="1">
                  <a:solidFill>
                    <a:prstClr val="white">
                      <a:lumMod val="50000"/>
                    </a:prstClr>
                  </a:solidFill>
                  <a:ea typeface="Calibri" panose="020F0502020204030204" pitchFamily="34" charset="0"/>
                  <a:cs typeface="Arial" panose="020B0604020202020204" pitchFamily="34" charset="0"/>
                </a:rPr>
                <a:t>Brug </a:t>
              </a:r>
              <a:r>
                <a:rPr lang="da-DK" sz="900" b="1" noProof="1">
                  <a:solidFill>
                    <a:prstClr val="white">
                      <a:lumMod val="50000"/>
                    </a:prstClr>
                  </a:solidFill>
                  <a:ea typeface="Calibri" panose="020F0502020204030204" pitchFamily="34" charset="0"/>
                  <a:cs typeface="Arial" panose="020B0604020202020204" pitchFamily="34" charset="0"/>
                </a:rPr>
                <a:t>TAB</a:t>
              </a:r>
              <a:r>
                <a:rPr lang="da-DK" sz="900" noProof="1">
                  <a:solidFill>
                    <a:prstClr val="white">
                      <a:lumMod val="50000"/>
                    </a:prstClr>
                  </a:solidFill>
                  <a:ea typeface="Calibri" panose="020F0502020204030204" pitchFamily="34" charset="0"/>
                  <a:cs typeface="Arial" panose="020B0604020202020204" pitchFamily="34" charset="0"/>
                </a:rPr>
                <a:t> for at gå frem i tekst-niveauer</a:t>
              </a:r>
            </a:p>
            <a:p>
              <a:pPr algn="r">
                <a:defRPr/>
              </a:pPr>
              <a:endParaRPr lang="da-DK" sz="900"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1 = Tekst 20 pkt.</a:t>
              </a: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2 = Punkt-liste 20 pkt.</a:t>
              </a: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3 = Punkt-liste 18 pkt.</a:t>
              </a: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4-9 = Punkt-liste 18 pkt.</a:t>
              </a:r>
            </a:p>
            <a:p>
              <a:pPr algn="r">
                <a:defRPr/>
              </a:pPr>
              <a:endParaRPr lang="da-DK" sz="900"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For at gå tilbage i tekst-niveauer, brug </a:t>
              </a:r>
              <a:r>
                <a:rPr lang="da-DK" sz="900" b="1" noProof="1">
                  <a:solidFill>
                    <a:prstClr val="white">
                      <a:lumMod val="50000"/>
                    </a:prstClr>
                  </a:solidFill>
                  <a:ea typeface="Calibri" panose="020F0502020204030204" pitchFamily="34" charset="0"/>
                  <a:cs typeface="Arial" panose="020B0604020202020204" pitchFamily="34" charset="0"/>
                </a:rPr>
                <a:t>SHIFT + TAB</a:t>
              </a:r>
            </a:p>
            <a:p>
              <a:pPr algn="r">
                <a:defRPr/>
              </a:pPr>
              <a:endParaRPr lang="da-DK" sz="900" b="1"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Alternativt kan</a:t>
              </a:r>
            </a:p>
            <a:p>
              <a:pPr algn="r">
                <a:defRPr/>
              </a:pPr>
              <a:r>
                <a:rPr lang="da-DK" sz="900" b="1" noProof="1">
                  <a:solidFill>
                    <a:prstClr val="white">
                      <a:lumMod val="50000"/>
                    </a:prstClr>
                  </a:solidFill>
                  <a:ea typeface="Calibri" panose="020F0502020204030204" pitchFamily="34" charset="0"/>
                  <a:cs typeface="Arial" panose="020B0604020202020204" pitchFamily="34" charset="0"/>
                </a:rPr>
                <a:t>Forøg</a:t>
              </a:r>
              <a:r>
                <a:rPr lang="da-DK" sz="900" noProof="1">
                  <a:solidFill>
                    <a:prstClr val="white">
                      <a:lumMod val="50000"/>
                    </a:prstClr>
                  </a:solidFill>
                  <a:ea typeface="Calibri" panose="020F0502020204030204" pitchFamily="34" charset="0"/>
                  <a:cs typeface="Arial" panose="020B0604020202020204" pitchFamily="34" charset="0"/>
                </a:rPr>
                <a:t> og </a:t>
              </a:r>
              <a:r>
                <a:rPr lang="da-DK" sz="900" b="1" noProof="1">
                  <a:solidFill>
                    <a:prstClr val="white">
                      <a:lumMod val="50000"/>
                    </a:prstClr>
                  </a:solidFill>
                  <a:ea typeface="Calibri" panose="020F0502020204030204" pitchFamily="34" charset="0"/>
                  <a:cs typeface="Arial" panose="020B0604020202020204" pitchFamily="34" charset="0"/>
                </a:rPr>
                <a:t>Formindsk</a:t>
              </a:r>
              <a:r>
                <a:rPr lang="da-DK" sz="900" noProof="1">
                  <a:solidFill>
                    <a:prstClr val="white">
                      <a:lumMod val="50000"/>
                    </a:prstClr>
                  </a:solidFill>
                  <a:ea typeface="Calibri" panose="020F0502020204030204" pitchFamily="34" charset="0"/>
                  <a:cs typeface="Arial" panose="020B0604020202020204" pitchFamily="34" charset="0"/>
                </a:rPr>
                <a:t> </a:t>
              </a:r>
            </a:p>
            <a:p>
              <a:pPr algn="r">
                <a:defRPr/>
              </a:pPr>
              <a:r>
                <a:rPr lang="da-DK" sz="900" noProof="1">
                  <a:solidFill>
                    <a:prstClr val="white">
                      <a:lumMod val="50000"/>
                    </a:prstClr>
                  </a:solidFill>
                  <a:ea typeface="Calibri" panose="020F0502020204030204" pitchFamily="34" charset="0"/>
                  <a:cs typeface="Arial" panose="020B0604020202020204" pitchFamily="34" charset="0"/>
                </a:rPr>
                <a:t>listeniveau bruges</a:t>
              </a:r>
            </a:p>
          </p:txBody>
        </p:sp>
      </p:grpSp>
      <p:grpSp>
        <p:nvGrpSpPr>
          <p:cNvPr id="18" name="Gruppe 17"/>
          <p:cNvGrpSpPr/>
          <p:nvPr userDrawn="1"/>
        </p:nvGrpSpPr>
        <p:grpSpPr>
          <a:xfrm>
            <a:off x="-2476901" y="3682285"/>
            <a:ext cx="2476901" cy="3200761"/>
            <a:chOff x="-2476901" y="3682285"/>
            <a:chExt cx="2476901" cy="3200761"/>
          </a:xfrm>
        </p:grpSpPr>
        <p:sp>
          <p:nvSpPr>
            <p:cNvPr id="21" name="Text Box 48"/>
            <p:cNvSpPr txBox="1">
              <a:spLocks noChangeArrowheads="1"/>
            </p:cNvSpPr>
            <p:nvPr userDrawn="1"/>
          </p:nvSpPr>
          <p:spPr bwMode="auto">
            <a:xfrm>
              <a:off x="-2476901" y="3682285"/>
              <a:ext cx="2476901"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b"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600"/>
                </a:spcAft>
                <a:defRPr/>
              </a:pPr>
              <a:r>
                <a:rPr lang="da-DK" sz="900" b="1" noProof="1">
                  <a:solidFill>
                    <a:prstClr val="white">
                      <a:lumMod val="50000"/>
                    </a:prstClr>
                  </a:solidFill>
                  <a:latin typeface="Arial" panose="020B0604020202020204" pitchFamily="34" charset="0"/>
                  <a:cs typeface="Arial" panose="020B0604020202020204" pitchFamily="34" charset="0"/>
                </a:rPr>
                <a:t>For at indsætte Sidehoved og sidefod</a:t>
              </a:r>
            </a:p>
            <a:p>
              <a:pPr algn="r" eaLnBrk="1" hangingPunct="1">
                <a:spcAft>
                  <a:spcPts val="240"/>
                </a:spcAft>
                <a:defRPr/>
              </a:pPr>
              <a:r>
                <a:rPr lang="da-DK" altLang="da-DK" sz="900" b="1" noProof="1">
                  <a:solidFill>
                    <a:prstClr val="white">
                      <a:lumMod val="50000"/>
                    </a:prstClr>
                  </a:solidFill>
                  <a:latin typeface="Arial" panose="020B0604020202020204" pitchFamily="34" charset="0"/>
                  <a:cs typeface="Arial" panose="020B0604020202020204" pitchFamily="34" charset="0"/>
                </a:rPr>
                <a:t>1. </a:t>
              </a:r>
              <a:r>
                <a:rPr lang="da-DK" altLang="da-DK" sz="900" noProof="1">
                  <a:solidFill>
                    <a:prstClr val="white">
                      <a:lumMod val="50000"/>
                    </a:prstClr>
                  </a:solidFill>
                  <a:latin typeface="Arial" panose="020B0604020202020204" pitchFamily="34" charset="0"/>
                  <a:cs typeface="Arial" panose="020B0604020202020204" pitchFamily="34" charset="0"/>
                </a:rPr>
                <a:t>Vælg </a:t>
              </a:r>
              <a:r>
                <a:rPr lang="da-DK" altLang="da-DK" sz="900" b="1" noProof="1">
                  <a:solidFill>
                    <a:prstClr val="white">
                      <a:lumMod val="50000"/>
                    </a:prstClr>
                  </a:solidFill>
                  <a:latin typeface="Arial" panose="020B0604020202020204" pitchFamily="34" charset="0"/>
                  <a:cs typeface="Arial" panose="020B0604020202020204" pitchFamily="34" charset="0"/>
                </a:rPr>
                <a:t>Indsæt</a:t>
              </a:r>
              <a:r>
                <a:rPr lang="da-DK" altLang="da-DK" sz="900" noProof="1">
                  <a:solidFill>
                    <a:prstClr val="white">
                      <a:lumMod val="50000"/>
                    </a:prstClr>
                  </a:solidFill>
                  <a:latin typeface="Arial" panose="020B0604020202020204" pitchFamily="34" charset="0"/>
                  <a:cs typeface="Arial" panose="020B0604020202020204" pitchFamily="34" charset="0"/>
                </a:rPr>
                <a:t> i topmenuen </a:t>
              </a:r>
            </a:p>
            <a:p>
              <a:pPr algn="r" eaLnBrk="1" hangingPunct="1">
                <a:spcAft>
                  <a:spcPts val="240"/>
                </a:spcAft>
                <a:defRPr/>
              </a:pPr>
              <a:r>
                <a:rPr lang="da-DK" altLang="da-DK" sz="900" b="1" noProof="1">
                  <a:solidFill>
                    <a:prstClr val="white">
                      <a:lumMod val="50000"/>
                    </a:prstClr>
                  </a:solidFill>
                  <a:latin typeface="Arial" panose="020B0604020202020204" pitchFamily="34" charset="0"/>
                  <a:cs typeface="Arial" panose="020B0604020202020204" pitchFamily="34" charset="0"/>
                </a:rPr>
                <a:t>2. </a:t>
              </a:r>
              <a:r>
                <a:rPr lang="da-DK" altLang="da-DK" sz="900" noProof="1">
                  <a:solidFill>
                    <a:prstClr val="white">
                      <a:lumMod val="50000"/>
                    </a:prstClr>
                  </a:solidFill>
                  <a:latin typeface="Arial" panose="020B0604020202020204" pitchFamily="34" charset="0"/>
                  <a:cs typeface="Arial" panose="020B0604020202020204" pitchFamily="34" charset="0"/>
                </a:rPr>
                <a:t>Vælg </a:t>
              </a:r>
              <a:r>
                <a:rPr lang="da-DK" altLang="da-DK" sz="900" b="1" noProof="1">
                  <a:solidFill>
                    <a:prstClr val="white">
                      <a:lumMod val="50000"/>
                    </a:prstClr>
                  </a:solidFill>
                  <a:latin typeface="Arial" panose="020B0604020202020204" pitchFamily="34" charset="0"/>
                  <a:cs typeface="Arial" panose="020B0604020202020204" pitchFamily="34" charset="0"/>
                </a:rPr>
                <a:t>Sidehoved og Sidefod</a:t>
              </a:r>
            </a:p>
            <a:p>
              <a:pPr algn="r" eaLnBrk="1" hangingPunct="1">
                <a:spcAft>
                  <a:spcPts val="240"/>
                </a:spcAft>
                <a:defRPr/>
              </a:pPr>
              <a:r>
                <a:rPr lang="da-DK" sz="900" b="1" noProof="1">
                  <a:solidFill>
                    <a:prstClr val="white">
                      <a:lumMod val="50000"/>
                    </a:prstClr>
                  </a:solidFill>
                  <a:latin typeface="Arial" panose="020B0604020202020204" pitchFamily="34" charset="0"/>
                  <a:cs typeface="Arial" panose="020B0604020202020204" pitchFamily="34" charset="0"/>
                </a:rPr>
                <a:t>3. </a:t>
              </a:r>
              <a:r>
                <a:rPr lang="da-DK" sz="900" noProof="1">
                  <a:solidFill>
                    <a:prstClr val="white">
                      <a:lumMod val="50000"/>
                    </a:prstClr>
                  </a:solidFill>
                  <a:latin typeface="Arial" panose="020B0604020202020204" pitchFamily="34" charset="0"/>
                  <a:cs typeface="Arial" panose="020B0604020202020204" pitchFamily="34" charset="0"/>
                </a:rPr>
                <a:t>Sæt hak i </a:t>
              </a:r>
              <a:r>
                <a:rPr lang="da-DK" sz="900" b="1" noProof="1">
                  <a:solidFill>
                    <a:prstClr val="white">
                      <a:lumMod val="50000"/>
                    </a:prstClr>
                  </a:solidFill>
                  <a:latin typeface="Arial" panose="020B0604020202020204" pitchFamily="34" charset="0"/>
                  <a:cs typeface="Arial" panose="020B0604020202020204" pitchFamily="34" charset="0"/>
                </a:rPr>
                <a:t>Slidenummer</a:t>
              </a:r>
            </a:p>
            <a:p>
              <a:pPr algn="r" eaLnBrk="1" hangingPunct="1">
                <a:spcAft>
                  <a:spcPts val="240"/>
                </a:spcAft>
                <a:defRPr/>
              </a:pPr>
              <a:r>
                <a:rPr lang="da-DK" sz="900" b="1" noProof="1">
                  <a:solidFill>
                    <a:prstClr val="white">
                      <a:lumMod val="50000"/>
                    </a:prstClr>
                  </a:solidFill>
                  <a:latin typeface="Arial" panose="020B0604020202020204" pitchFamily="34" charset="0"/>
                  <a:cs typeface="Arial" panose="020B0604020202020204" pitchFamily="34" charset="0"/>
                </a:rPr>
                <a:t>4. </a:t>
              </a:r>
              <a:r>
                <a:rPr lang="da-DK" sz="900" noProof="1">
                  <a:solidFill>
                    <a:prstClr val="white">
                      <a:lumMod val="50000"/>
                    </a:prstClr>
                  </a:solidFill>
                  <a:latin typeface="Arial" panose="020B0604020202020204" pitchFamily="34" charset="0"/>
                  <a:cs typeface="Arial" panose="020B0604020202020204" pitchFamily="34" charset="0"/>
                </a:rPr>
                <a:t>Indsæt ønsket indhold i </a:t>
              </a:r>
              <a:r>
                <a:rPr lang="da-DK" sz="900" b="1" noProof="1">
                  <a:solidFill>
                    <a:prstClr val="white">
                      <a:lumMod val="50000"/>
                    </a:prstClr>
                  </a:solidFill>
                  <a:latin typeface="Arial" panose="020B0604020202020204" pitchFamily="34" charset="0"/>
                  <a:cs typeface="Arial" panose="020B0604020202020204" pitchFamily="34" charset="0"/>
                </a:rPr>
                <a:t>Sidefod</a:t>
              </a:r>
            </a:p>
            <a:p>
              <a:pPr algn="r" eaLnBrk="1" hangingPunct="1">
                <a:spcAft>
                  <a:spcPts val="240"/>
                </a:spcAft>
                <a:defRPr/>
              </a:pPr>
              <a:r>
                <a:rPr lang="da-DK" sz="900" b="1" noProof="1">
                  <a:solidFill>
                    <a:prstClr val="white">
                      <a:lumMod val="50000"/>
                    </a:prstClr>
                  </a:solidFill>
                  <a:latin typeface="Arial" panose="020B0604020202020204" pitchFamily="34" charset="0"/>
                  <a:cs typeface="Arial" panose="020B0604020202020204" pitchFamily="34" charset="0"/>
                </a:rPr>
                <a:t>5. </a:t>
              </a:r>
              <a:r>
                <a:rPr lang="da-DK" sz="900" noProof="1">
                  <a:solidFill>
                    <a:prstClr val="white">
                      <a:lumMod val="50000"/>
                    </a:prstClr>
                  </a:solidFill>
                  <a:latin typeface="Arial" panose="020B0604020202020204" pitchFamily="34" charset="0"/>
                  <a:cs typeface="Arial" panose="020B0604020202020204" pitchFamily="34" charset="0"/>
                </a:rPr>
                <a:t>Vælg </a:t>
              </a:r>
              <a:r>
                <a:rPr lang="da-DK" sz="900" b="1" noProof="1">
                  <a:solidFill>
                    <a:prstClr val="white">
                      <a:lumMod val="50000"/>
                    </a:prstClr>
                  </a:solidFill>
                  <a:latin typeface="Arial" panose="020B0604020202020204" pitchFamily="34" charset="0"/>
                  <a:cs typeface="Arial" panose="020B0604020202020204" pitchFamily="34" charset="0"/>
                </a:rPr>
                <a:t>Anvend på alle</a:t>
              </a:r>
            </a:p>
            <a:p>
              <a:pPr algn="r" eaLnBrk="1" hangingPunct="1">
                <a:spcAft>
                  <a:spcPts val="240"/>
                </a:spcAft>
                <a:defRPr/>
              </a:pPr>
              <a:endParaRPr lang="da-DK" sz="900" b="1" noProof="1">
                <a:solidFill>
                  <a:prstClr val="white">
                    <a:lumMod val="50000"/>
                  </a:prstClr>
                </a:solidFill>
                <a:latin typeface="Arial" panose="020B0604020202020204" pitchFamily="34" charset="0"/>
                <a:cs typeface="Arial" panose="020B0604020202020204" pitchFamily="34" charset="0"/>
              </a:endParaRPr>
            </a:p>
            <a:p>
              <a:pPr algn="r" eaLnBrk="1" hangingPunct="1">
                <a:spcAft>
                  <a:spcPts val="240"/>
                </a:spcAft>
                <a:defRPr/>
              </a:pPr>
              <a:r>
                <a:rPr lang="da-DK" sz="900" b="1" noProof="1">
                  <a:solidFill>
                    <a:prstClr val="white">
                      <a:lumMod val="50000"/>
                    </a:prstClr>
                  </a:solidFill>
                  <a:latin typeface="Arial" panose="020B0604020202020204" pitchFamily="34" charset="0"/>
                  <a:cs typeface="Arial" panose="020B0604020202020204" pitchFamily="34" charset="0"/>
                </a:rPr>
                <a:t>Tips: </a:t>
              </a:r>
              <a:r>
                <a:rPr lang="da-DK" sz="900" noProof="1">
                  <a:solidFill>
                    <a:prstClr val="white">
                      <a:lumMod val="50000"/>
                    </a:prstClr>
                  </a:solidFill>
                  <a:latin typeface="Arial" panose="020B0604020202020204" pitchFamily="34" charset="0"/>
                  <a:cs typeface="Arial" panose="020B0604020202020204" pitchFamily="34" charset="0"/>
                </a:rPr>
                <a:t>Gør det som det sidste før du gemmer filen, så det slår igennem på alle sider </a:t>
              </a:r>
            </a:p>
          </p:txBody>
        </p:sp>
        <p:grpSp>
          <p:nvGrpSpPr>
            <p:cNvPr id="22" name="Gruppe 21"/>
            <p:cNvGrpSpPr/>
            <p:nvPr userDrawn="1"/>
          </p:nvGrpSpPr>
          <p:grpSpPr>
            <a:xfrm>
              <a:off x="-2461135" y="5229519"/>
              <a:ext cx="2312988" cy="1653527"/>
              <a:chOff x="-2461135" y="5229519"/>
              <a:chExt cx="2312988" cy="1653527"/>
            </a:xfrm>
          </p:grpSpPr>
          <p:pic>
            <p:nvPicPr>
              <p:cNvPr id="23" name="Billede 22"/>
              <p:cNvPicPr>
                <a:picLocks noChangeAspect="1"/>
              </p:cNvPicPr>
              <p:nvPr userDrawn="1"/>
            </p:nvPicPr>
            <p:blipFill>
              <a:blip r:embed="rId3"/>
              <a:stretch>
                <a:fillRect/>
              </a:stretch>
            </p:blipFill>
            <p:spPr>
              <a:xfrm>
                <a:off x="-2461135" y="5229519"/>
                <a:ext cx="2312988" cy="1653527"/>
              </a:xfrm>
              <a:prstGeom prst="rect">
                <a:avLst/>
              </a:prstGeom>
            </p:spPr>
          </p:pic>
          <p:sp>
            <p:nvSpPr>
              <p:cNvPr id="24" name="Rektangel 23"/>
              <p:cNvSpPr/>
              <p:nvPr userDrawn="1"/>
            </p:nvSpPr>
            <p:spPr>
              <a:xfrm>
                <a:off x="-2340768" y="6165304"/>
                <a:ext cx="1656184" cy="288032"/>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solidFill>
                    <a:prstClr val="white"/>
                  </a:solidFill>
                </a:endParaRPr>
              </a:p>
            </p:txBody>
          </p:sp>
        </p:grpSp>
      </p:grpSp>
      <p:sp>
        <p:nvSpPr>
          <p:cNvPr id="19" name="Pladsholder til dato 3" hidden="1">
            <a:extLst>
              <a:ext uri="{FF2B5EF4-FFF2-40B4-BE49-F238E27FC236}">
                <a16:creationId xmlns="" xmlns:a16="http://schemas.microsoft.com/office/drawing/2014/main" id="{47EB93D0-5B04-4883-8ECC-F28E92986E7B}"/>
              </a:ext>
            </a:extLst>
          </p:cNvPr>
          <p:cNvSpPr>
            <a:spLocks noGrp="1"/>
          </p:cNvSpPr>
          <p:nvPr>
            <p:ph type="dt" sz="half" idx="18"/>
          </p:nvPr>
        </p:nvSpPr>
        <p:spPr>
          <a:xfrm>
            <a:off x="0" y="6858000"/>
            <a:ext cx="0" cy="0"/>
          </a:xfrm>
        </p:spPr>
        <p:txBody>
          <a:bodyPr/>
          <a:lstStyle>
            <a:lvl1pPr>
              <a:defRPr sz="100">
                <a:noFill/>
              </a:defRPr>
            </a:lvl1pPr>
          </a:lstStyle>
          <a:p>
            <a:fld id="{B636640B-73BA-4A0C-92F6-7A7EA4D51C15}" type="datetime2">
              <a:rPr lang="da-DK" smtClean="0"/>
              <a:pPr/>
              <a:t>23. januar 2023</a:t>
            </a:fld>
            <a:endParaRPr dirty="0"/>
          </a:p>
        </p:txBody>
      </p:sp>
    </p:spTree>
    <p:extLst>
      <p:ext uri="{BB962C8B-B14F-4D97-AF65-F5344CB8AC3E}">
        <p14:creationId xmlns:p14="http://schemas.microsoft.com/office/powerpoint/2010/main" val="382857415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ekst to spalter">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a-DK" smtClean="0"/>
              <a:t>Klik for at redigere i master</a:t>
            </a:r>
            <a:endParaRPr lang="da-DK" dirty="0"/>
          </a:p>
        </p:txBody>
      </p:sp>
      <p:sp>
        <p:nvSpPr>
          <p:cNvPr id="9" name="Pladsholder til tekst 2"/>
          <p:cNvSpPr>
            <a:spLocks noGrp="1"/>
          </p:cNvSpPr>
          <p:nvPr>
            <p:ph type="body" sz="quarter" idx="13"/>
          </p:nvPr>
        </p:nvSpPr>
        <p:spPr>
          <a:xfrm>
            <a:off x="651517" y="1196754"/>
            <a:ext cx="10886431" cy="4886325"/>
          </a:xfrm>
        </p:spPr>
        <p:txBody>
          <a:bodyPr numCol="2" spcCol="180000"/>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5" name="Pladsholder til sidefod 4"/>
          <p:cNvSpPr>
            <a:spLocks noGrp="1"/>
          </p:cNvSpPr>
          <p:nvPr>
            <p:ph type="ftr" sz="quarter" idx="11"/>
          </p:nvPr>
        </p:nvSpPr>
        <p:spPr/>
        <p:txBody>
          <a:bodyPr/>
          <a:lstStyle/>
          <a:p>
            <a:r>
              <a:rPr lang="da-DK">
                <a:solidFill>
                  <a:srgbClr val="007A6C"/>
                </a:solidFill>
              </a:rPr>
              <a:t>/ Ministeriet for Fødevarer, Landbrug og Fiskeri - Landbrugsstyrelsen / Titel på præsentation</a:t>
            </a:r>
            <a:endParaRPr lang="da-DK" dirty="0">
              <a:solidFill>
                <a:srgbClr val="007A6C"/>
              </a:solidFill>
            </a:endParaRPr>
          </a:p>
        </p:txBody>
      </p:sp>
      <p:sp>
        <p:nvSpPr>
          <p:cNvPr id="6" name="Pladsholder til diasnummer 5"/>
          <p:cNvSpPr>
            <a:spLocks noGrp="1"/>
          </p:cNvSpPr>
          <p:nvPr>
            <p:ph type="sldNum" sz="quarter" idx="12"/>
          </p:nvPr>
        </p:nvSpPr>
        <p:spPr/>
        <p:txBody>
          <a:bodyPr/>
          <a:lstStyle/>
          <a:p>
            <a:fld id="{667EC89C-17A0-4E64-A6D2-B825673CEEDF}" type="slidenum">
              <a:rPr lang="da-DK" smtClean="0">
                <a:solidFill>
                  <a:srgbClr val="007A6C"/>
                </a:solidFill>
              </a:rPr>
              <a:pPr/>
              <a:t>‹nr.›</a:t>
            </a:fld>
            <a:endParaRPr lang="da-DK" dirty="0">
              <a:solidFill>
                <a:srgbClr val="007A6C"/>
              </a:solidFill>
            </a:endParaRPr>
          </a:p>
        </p:txBody>
      </p:sp>
      <p:grpSp>
        <p:nvGrpSpPr>
          <p:cNvPr id="12" name="Gruppe 11"/>
          <p:cNvGrpSpPr/>
          <p:nvPr userDrawn="1"/>
        </p:nvGrpSpPr>
        <p:grpSpPr>
          <a:xfrm>
            <a:off x="-2405743" y="1204883"/>
            <a:ext cx="2405743" cy="2221782"/>
            <a:chOff x="-2405743" y="1655465"/>
            <a:chExt cx="2405743" cy="2221782"/>
          </a:xfrm>
        </p:grpSpPr>
        <p:pic>
          <p:nvPicPr>
            <p:cNvPr id="13" name="Billede 12"/>
            <p:cNvPicPr>
              <a:picLocks noChangeAspect="1"/>
            </p:cNvPicPr>
            <p:nvPr userDrawn="1"/>
          </p:nvPicPr>
          <p:blipFill>
            <a:blip r:embed="rId2"/>
            <a:stretch>
              <a:fillRect/>
            </a:stretch>
          </p:blipFill>
          <p:spPr>
            <a:xfrm>
              <a:off x="-1060701" y="3676062"/>
              <a:ext cx="920576" cy="201185"/>
            </a:xfrm>
            <a:prstGeom prst="rect">
              <a:avLst/>
            </a:prstGeom>
          </p:spPr>
        </p:pic>
        <p:sp>
          <p:nvSpPr>
            <p:cNvPr id="17" name="Rectangle 5"/>
            <p:cNvSpPr/>
            <p:nvPr userDrawn="1"/>
          </p:nvSpPr>
          <p:spPr bwMode="auto">
            <a:xfrm>
              <a:off x="-2405743" y="1655465"/>
              <a:ext cx="2405743" cy="1938992"/>
            </a:xfrm>
            <a:prstGeom prst="rect">
              <a:avLst/>
            </a:prstGeom>
          </p:spPr>
          <p:txBody>
            <a:bodyPr wrap="square" lIns="0" tIns="0" rIns="144000" bIns="0">
              <a:spAutoFit/>
            </a:bodyPr>
            <a:lstStyle/>
            <a:p>
              <a:pPr algn="r">
                <a:defRPr/>
              </a:pPr>
              <a:r>
                <a:rPr lang="da-DK" sz="900" b="1" noProof="1">
                  <a:solidFill>
                    <a:prstClr val="white">
                      <a:lumMod val="50000"/>
                    </a:prstClr>
                  </a:solidFill>
                  <a:ea typeface="Calibri" panose="020F0502020204030204" pitchFamily="34" charset="0"/>
                  <a:cs typeface="Arial" panose="020B0604020202020204" pitchFamily="34" charset="0"/>
                </a:rPr>
                <a:t>Tekst-typografier</a:t>
              </a:r>
            </a:p>
            <a:p>
              <a:pPr algn="r">
                <a:defRPr/>
              </a:pPr>
              <a:r>
                <a:rPr lang="da-DK" sz="900" noProof="1">
                  <a:solidFill>
                    <a:prstClr val="white">
                      <a:lumMod val="50000"/>
                    </a:prstClr>
                  </a:solidFill>
                  <a:ea typeface="Calibri" panose="020F0502020204030204" pitchFamily="34" charset="0"/>
                  <a:cs typeface="Arial" panose="020B0604020202020204" pitchFamily="34" charset="0"/>
                </a:rPr>
                <a:t>Brug </a:t>
              </a:r>
              <a:r>
                <a:rPr lang="da-DK" sz="900" b="1" noProof="1">
                  <a:solidFill>
                    <a:prstClr val="white">
                      <a:lumMod val="50000"/>
                    </a:prstClr>
                  </a:solidFill>
                  <a:ea typeface="Calibri" panose="020F0502020204030204" pitchFamily="34" charset="0"/>
                  <a:cs typeface="Arial" panose="020B0604020202020204" pitchFamily="34" charset="0"/>
                </a:rPr>
                <a:t>TAB</a:t>
              </a:r>
              <a:r>
                <a:rPr lang="da-DK" sz="900" noProof="1">
                  <a:solidFill>
                    <a:prstClr val="white">
                      <a:lumMod val="50000"/>
                    </a:prstClr>
                  </a:solidFill>
                  <a:ea typeface="Calibri" panose="020F0502020204030204" pitchFamily="34" charset="0"/>
                  <a:cs typeface="Arial" panose="020B0604020202020204" pitchFamily="34" charset="0"/>
                </a:rPr>
                <a:t> for at gå frem i tekst-niveauer</a:t>
              </a:r>
            </a:p>
            <a:p>
              <a:pPr algn="r">
                <a:defRPr/>
              </a:pPr>
              <a:endParaRPr lang="da-DK" sz="900"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1 = Tekst 20 pkt.</a:t>
              </a: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2 = Punkt-liste 20 pkt.</a:t>
              </a: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3 = Punkt-liste 18 pkt.</a:t>
              </a: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4-9 = Punkt-liste 18 pkt.</a:t>
              </a:r>
            </a:p>
            <a:p>
              <a:pPr algn="r">
                <a:defRPr/>
              </a:pPr>
              <a:endParaRPr lang="da-DK" sz="900"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For at gå tilbage i tekst-niveauer, brug </a:t>
              </a:r>
              <a:r>
                <a:rPr lang="da-DK" sz="900" b="1" noProof="1">
                  <a:solidFill>
                    <a:prstClr val="white">
                      <a:lumMod val="50000"/>
                    </a:prstClr>
                  </a:solidFill>
                  <a:ea typeface="Calibri" panose="020F0502020204030204" pitchFamily="34" charset="0"/>
                  <a:cs typeface="Arial" panose="020B0604020202020204" pitchFamily="34" charset="0"/>
                </a:rPr>
                <a:t>SHIFT + TAB</a:t>
              </a:r>
            </a:p>
            <a:p>
              <a:pPr algn="r">
                <a:defRPr/>
              </a:pPr>
              <a:endParaRPr lang="da-DK" sz="900" b="1"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Alternativt kan</a:t>
              </a:r>
            </a:p>
            <a:p>
              <a:pPr algn="r">
                <a:defRPr/>
              </a:pPr>
              <a:r>
                <a:rPr lang="da-DK" sz="900" b="1" noProof="1">
                  <a:solidFill>
                    <a:prstClr val="white">
                      <a:lumMod val="50000"/>
                    </a:prstClr>
                  </a:solidFill>
                  <a:ea typeface="Calibri" panose="020F0502020204030204" pitchFamily="34" charset="0"/>
                  <a:cs typeface="Arial" panose="020B0604020202020204" pitchFamily="34" charset="0"/>
                </a:rPr>
                <a:t>Forøg</a:t>
              </a:r>
              <a:r>
                <a:rPr lang="da-DK" sz="900" noProof="1">
                  <a:solidFill>
                    <a:prstClr val="white">
                      <a:lumMod val="50000"/>
                    </a:prstClr>
                  </a:solidFill>
                  <a:ea typeface="Calibri" panose="020F0502020204030204" pitchFamily="34" charset="0"/>
                  <a:cs typeface="Arial" panose="020B0604020202020204" pitchFamily="34" charset="0"/>
                </a:rPr>
                <a:t> og </a:t>
              </a:r>
              <a:r>
                <a:rPr lang="da-DK" sz="900" b="1" noProof="1">
                  <a:solidFill>
                    <a:prstClr val="white">
                      <a:lumMod val="50000"/>
                    </a:prstClr>
                  </a:solidFill>
                  <a:ea typeface="Calibri" panose="020F0502020204030204" pitchFamily="34" charset="0"/>
                  <a:cs typeface="Arial" panose="020B0604020202020204" pitchFamily="34" charset="0"/>
                </a:rPr>
                <a:t>Formindsk</a:t>
              </a:r>
              <a:r>
                <a:rPr lang="da-DK" sz="900" noProof="1">
                  <a:solidFill>
                    <a:prstClr val="white">
                      <a:lumMod val="50000"/>
                    </a:prstClr>
                  </a:solidFill>
                  <a:ea typeface="Calibri" panose="020F0502020204030204" pitchFamily="34" charset="0"/>
                  <a:cs typeface="Arial" panose="020B0604020202020204" pitchFamily="34" charset="0"/>
                </a:rPr>
                <a:t> </a:t>
              </a:r>
            </a:p>
            <a:p>
              <a:pPr algn="r">
                <a:defRPr/>
              </a:pPr>
              <a:r>
                <a:rPr lang="da-DK" sz="900" noProof="1">
                  <a:solidFill>
                    <a:prstClr val="white">
                      <a:lumMod val="50000"/>
                    </a:prstClr>
                  </a:solidFill>
                  <a:ea typeface="Calibri" panose="020F0502020204030204" pitchFamily="34" charset="0"/>
                  <a:cs typeface="Arial" panose="020B0604020202020204" pitchFamily="34" charset="0"/>
                </a:rPr>
                <a:t>listeniveau bruges</a:t>
              </a:r>
            </a:p>
          </p:txBody>
        </p:sp>
      </p:grpSp>
      <p:sp>
        <p:nvSpPr>
          <p:cNvPr id="10" name="Pladsholder til dato 3" hidden="1">
            <a:extLst>
              <a:ext uri="{FF2B5EF4-FFF2-40B4-BE49-F238E27FC236}">
                <a16:creationId xmlns="" xmlns:a16="http://schemas.microsoft.com/office/drawing/2014/main" id="{8B779716-A7B8-4D0E-844A-A9AF884E078F}"/>
              </a:ext>
            </a:extLst>
          </p:cNvPr>
          <p:cNvSpPr>
            <a:spLocks noGrp="1"/>
          </p:cNvSpPr>
          <p:nvPr>
            <p:ph type="dt" sz="half" idx="18"/>
          </p:nvPr>
        </p:nvSpPr>
        <p:spPr>
          <a:xfrm>
            <a:off x="0" y="6858000"/>
            <a:ext cx="0" cy="0"/>
          </a:xfrm>
        </p:spPr>
        <p:txBody>
          <a:bodyPr/>
          <a:lstStyle>
            <a:lvl1pPr>
              <a:defRPr sz="100">
                <a:noFill/>
              </a:defRPr>
            </a:lvl1pPr>
          </a:lstStyle>
          <a:p>
            <a:fld id="{260A24D9-1565-4DB4-8DBF-EEA02DE59C64}" type="datetime2">
              <a:rPr lang="da-DK" smtClean="0"/>
              <a:pPr/>
              <a:t>23. januar 2023</a:t>
            </a:fld>
            <a:endParaRPr dirty="0"/>
          </a:p>
        </p:txBody>
      </p:sp>
    </p:spTree>
    <p:extLst>
      <p:ext uri="{BB962C8B-B14F-4D97-AF65-F5344CB8AC3E}">
        <p14:creationId xmlns:p14="http://schemas.microsoft.com/office/powerpoint/2010/main" val="263023698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dirty="0"/>
          </a:p>
        </p:txBody>
      </p:sp>
      <p:sp>
        <p:nvSpPr>
          <p:cNvPr id="14" name="Pladsholder til indhold 2"/>
          <p:cNvSpPr>
            <a:spLocks noGrp="1"/>
          </p:cNvSpPr>
          <p:nvPr>
            <p:ph sz="quarter" idx="13"/>
          </p:nvPr>
        </p:nvSpPr>
        <p:spPr>
          <a:xfrm>
            <a:off x="651517" y="1196424"/>
            <a:ext cx="5346521" cy="4886325"/>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16" name="Pladsholder til indhold 3"/>
          <p:cNvSpPr>
            <a:spLocks noGrp="1"/>
          </p:cNvSpPr>
          <p:nvPr>
            <p:ph sz="quarter" idx="14"/>
          </p:nvPr>
        </p:nvSpPr>
        <p:spPr>
          <a:xfrm>
            <a:off x="6190398" y="1196424"/>
            <a:ext cx="5347551" cy="4886325"/>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6" name="Pladsholder til sidefod 5"/>
          <p:cNvSpPr>
            <a:spLocks noGrp="1"/>
          </p:cNvSpPr>
          <p:nvPr>
            <p:ph type="ftr" sz="quarter" idx="11"/>
          </p:nvPr>
        </p:nvSpPr>
        <p:spPr/>
        <p:txBody>
          <a:bodyPr/>
          <a:lstStyle/>
          <a:p>
            <a:r>
              <a:rPr lang="da-DK">
                <a:solidFill>
                  <a:srgbClr val="007A6C"/>
                </a:solidFill>
              </a:rPr>
              <a:t>/ Ministeriet for Fødevarer, Landbrug og Fiskeri - Landbrugsstyrelsen / Titel på præsentation</a:t>
            </a:r>
            <a:endParaRPr lang="da-DK" dirty="0">
              <a:solidFill>
                <a:srgbClr val="007A6C"/>
              </a:solidFill>
            </a:endParaRPr>
          </a:p>
        </p:txBody>
      </p:sp>
      <p:sp>
        <p:nvSpPr>
          <p:cNvPr id="7" name="Pladsholder til diasnummer 6"/>
          <p:cNvSpPr>
            <a:spLocks noGrp="1"/>
          </p:cNvSpPr>
          <p:nvPr>
            <p:ph type="sldNum" sz="quarter" idx="12"/>
          </p:nvPr>
        </p:nvSpPr>
        <p:spPr/>
        <p:txBody>
          <a:bodyPr/>
          <a:lstStyle/>
          <a:p>
            <a:fld id="{667EC89C-17A0-4E64-A6D2-B825673CEEDF}" type="slidenum">
              <a:rPr lang="da-DK" smtClean="0">
                <a:solidFill>
                  <a:srgbClr val="007A6C"/>
                </a:solidFill>
              </a:rPr>
              <a:pPr/>
              <a:t>‹nr.›</a:t>
            </a:fld>
            <a:endParaRPr lang="da-DK" dirty="0">
              <a:solidFill>
                <a:srgbClr val="007A6C"/>
              </a:solidFill>
            </a:endParaRPr>
          </a:p>
        </p:txBody>
      </p:sp>
      <p:grpSp>
        <p:nvGrpSpPr>
          <p:cNvPr id="11" name="Gruppe 10"/>
          <p:cNvGrpSpPr/>
          <p:nvPr userDrawn="1"/>
        </p:nvGrpSpPr>
        <p:grpSpPr>
          <a:xfrm>
            <a:off x="-2405743" y="1204883"/>
            <a:ext cx="2405743" cy="2221782"/>
            <a:chOff x="-2405743" y="1655465"/>
            <a:chExt cx="2405743" cy="2221782"/>
          </a:xfrm>
        </p:grpSpPr>
        <p:pic>
          <p:nvPicPr>
            <p:cNvPr id="12" name="Billede 11"/>
            <p:cNvPicPr>
              <a:picLocks noChangeAspect="1"/>
            </p:cNvPicPr>
            <p:nvPr userDrawn="1"/>
          </p:nvPicPr>
          <p:blipFill>
            <a:blip r:embed="rId2"/>
            <a:stretch>
              <a:fillRect/>
            </a:stretch>
          </p:blipFill>
          <p:spPr>
            <a:xfrm>
              <a:off x="-1060701" y="3676062"/>
              <a:ext cx="920576" cy="201185"/>
            </a:xfrm>
            <a:prstGeom prst="rect">
              <a:avLst/>
            </a:prstGeom>
          </p:spPr>
        </p:pic>
        <p:sp>
          <p:nvSpPr>
            <p:cNvPr id="13" name="Rectangle 5"/>
            <p:cNvSpPr/>
            <p:nvPr userDrawn="1"/>
          </p:nvSpPr>
          <p:spPr bwMode="auto">
            <a:xfrm>
              <a:off x="-2405743" y="1655465"/>
              <a:ext cx="2405743" cy="1938992"/>
            </a:xfrm>
            <a:prstGeom prst="rect">
              <a:avLst/>
            </a:prstGeom>
          </p:spPr>
          <p:txBody>
            <a:bodyPr wrap="square" lIns="0" tIns="0" rIns="144000" bIns="0">
              <a:spAutoFit/>
            </a:bodyPr>
            <a:lstStyle/>
            <a:p>
              <a:pPr algn="r">
                <a:defRPr/>
              </a:pPr>
              <a:r>
                <a:rPr lang="da-DK" sz="900" b="1" noProof="1">
                  <a:solidFill>
                    <a:prstClr val="white">
                      <a:lumMod val="50000"/>
                    </a:prstClr>
                  </a:solidFill>
                  <a:ea typeface="Calibri" panose="020F0502020204030204" pitchFamily="34" charset="0"/>
                  <a:cs typeface="Arial" panose="020B0604020202020204" pitchFamily="34" charset="0"/>
                </a:rPr>
                <a:t>Tekst-typografier</a:t>
              </a:r>
            </a:p>
            <a:p>
              <a:pPr algn="r">
                <a:defRPr/>
              </a:pPr>
              <a:r>
                <a:rPr lang="da-DK" sz="900" noProof="1">
                  <a:solidFill>
                    <a:prstClr val="white">
                      <a:lumMod val="50000"/>
                    </a:prstClr>
                  </a:solidFill>
                  <a:ea typeface="Calibri" panose="020F0502020204030204" pitchFamily="34" charset="0"/>
                  <a:cs typeface="Arial" panose="020B0604020202020204" pitchFamily="34" charset="0"/>
                </a:rPr>
                <a:t>Brug </a:t>
              </a:r>
              <a:r>
                <a:rPr lang="da-DK" sz="900" b="1" noProof="1">
                  <a:solidFill>
                    <a:prstClr val="white">
                      <a:lumMod val="50000"/>
                    </a:prstClr>
                  </a:solidFill>
                  <a:ea typeface="Calibri" panose="020F0502020204030204" pitchFamily="34" charset="0"/>
                  <a:cs typeface="Arial" panose="020B0604020202020204" pitchFamily="34" charset="0"/>
                </a:rPr>
                <a:t>TAB</a:t>
              </a:r>
              <a:r>
                <a:rPr lang="da-DK" sz="900" noProof="1">
                  <a:solidFill>
                    <a:prstClr val="white">
                      <a:lumMod val="50000"/>
                    </a:prstClr>
                  </a:solidFill>
                  <a:ea typeface="Calibri" panose="020F0502020204030204" pitchFamily="34" charset="0"/>
                  <a:cs typeface="Arial" panose="020B0604020202020204" pitchFamily="34" charset="0"/>
                </a:rPr>
                <a:t> for at gå frem i tekst-niveauer</a:t>
              </a:r>
            </a:p>
            <a:p>
              <a:pPr algn="r">
                <a:defRPr/>
              </a:pPr>
              <a:endParaRPr lang="da-DK" sz="900"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1 = Tekst 20 pkt.</a:t>
              </a: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2 = Punkt-liste 20 pkt.</a:t>
              </a: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3 = Punkt-liste 18 pkt.</a:t>
              </a: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4-9 = Punkt-liste 18 pkt.</a:t>
              </a:r>
            </a:p>
            <a:p>
              <a:pPr algn="r">
                <a:defRPr/>
              </a:pPr>
              <a:endParaRPr lang="da-DK" sz="900"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For at gå tilbage i tekst-niveauer, brug </a:t>
              </a:r>
              <a:r>
                <a:rPr lang="da-DK" sz="900" b="1" noProof="1">
                  <a:solidFill>
                    <a:prstClr val="white">
                      <a:lumMod val="50000"/>
                    </a:prstClr>
                  </a:solidFill>
                  <a:ea typeface="Calibri" panose="020F0502020204030204" pitchFamily="34" charset="0"/>
                  <a:cs typeface="Arial" panose="020B0604020202020204" pitchFamily="34" charset="0"/>
                </a:rPr>
                <a:t>SHIFT + TAB</a:t>
              </a:r>
            </a:p>
            <a:p>
              <a:pPr algn="r">
                <a:defRPr/>
              </a:pPr>
              <a:endParaRPr lang="da-DK" sz="900" b="1"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Alternativt kan</a:t>
              </a:r>
            </a:p>
            <a:p>
              <a:pPr algn="r">
                <a:defRPr/>
              </a:pPr>
              <a:r>
                <a:rPr lang="da-DK" sz="900" b="1" noProof="1">
                  <a:solidFill>
                    <a:prstClr val="white">
                      <a:lumMod val="50000"/>
                    </a:prstClr>
                  </a:solidFill>
                  <a:ea typeface="Calibri" panose="020F0502020204030204" pitchFamily="34" charset="0"/>
                  <a:cs typeface="Arial" panose="020B0604020202020204" pitchFamily="34" charset="0"/>
                </a:rPr>
                <a:t>Forøg</a:t>
              </a:r>
              <a:r>
                <a:rPr lang="da-DK" sz="900" noProof="1">
                  <a:solidFill>
                    <a:prstClr val="white">
                      <a:lumMod val="50000"/>
                    </a:prstClr>
                  </a:solidFill>
                  <a:ea typeface="Calibri" panose="020F0502020204030204" pitchFamily="34" charset="0"/>
                  <a:cs typeface="Arial" panose="020B0604020202020204" pitchFamily="34" charset="0"/>
                </a:rPr>
                <a:t> og </a:t>
              </a:r>
              <a:r>
                <a:rPr lang="da-DK" sz="900" b="1" noProof="1">
                  <a:solidFill>
                    <a:prstClr val="white">
                      <a:lumMod val="50000"/>
                    </a:prstClr>
                  </a:solidFill>
                  <a:ea typeface="Calibri" panose="020F0502020204030204" pitchFamily="34" charset="0"/>
                  <a:cs typeface="Arial" panose="020B0604020202020204" pitchFamily="34" charset="0"/>
                </a:rPr>
                <a:t>Formindsk</a:t>
              </a:r>
              <a:r>
                <a:rPr lang="da-DK" sz="900" noProof="1">
                  <a:solidFill>
                    <a:prstClr val="white">
                      <a:lumMod val="50000"/>
                    </a:prstClr>
                  </a:solidFill>
                  <a:ea typeface="Calibri" panose="020F0502020204030204" pitchFamily="34" charset="0"/>
                  <a:cs typeface="Arial" panose="020B0604020202020204" pitchFamily="34" charset="0"/>
                </a:rPr>
                <a:t> </a:t>
              </a:r>
            </a:p>
            <a:p>
              <a:pPr algn="r">
                <a:defRPr/>
              </a:pPr>
              <a:r>
                <a:rPr lang="da-DK" sz="900" noProof="1">
                  <a:solidFill>
                    <a:prstClr val="white">
                      <a:lumMod val="50000"/>
                    </a:prstClr>
                  </a:solidFill>
                  <a:ea typeface="Calibri" panose="020F0502020204030204" pitchFamily="34" charset="0"/>
                  <a:cs typeface="Arial" panose="020B0604020202020204" pitchFamily="34" charset="0"/>
                </a:rPr>
                <a:t>listeniveau bruges</a:t>
              </a:r>
            </a:p>
          </p:txBody>
        </p:sp>
      </p:grpSp>
      <p:sp>
        <p:nvSpPr>
          <p:cNvPr id="15" name="Pladsholder til dato 3" hidden="1">
            <a:extLst>
              <a:ext uri="{FF2B5EF4-FFF2-40B4-BE49-F238E27FC236}">
                <a16:creationId xmlns="" xmlns:a16="http://schemas.microsoft.com/office/drawing/2014/main" id="{FCA21539-1E7A-4C5F-A501-50D56C88D7FF}"/>
              </a:ext>
            </a:extLst>
          </p:cNvPr>
          <p:cNvSpPr>
            <a:spLocks noGrp="1"/>
          </p:cNvSpPr>
          <p:nvPr>
            <p:ph type="dt" sz="half" idx="18"/>
          </p:nvPr>
        </p:nvSpPr>
        <p:spPr>
          <a:xfrm>
            <a:off x="0" y="6858000"/>
            <a:ext cx="0" cy="0"/>
          </a:xfrm>
        </p:spPr>
        <p:txBody>
          <a:bodyPr/>
          <a:lstStyle>
            <a:lvl1pPr>
              <a:defRPr sz="100">
                <a:noFill/>
              </a:defRPr>
            </a:lvl1pPr>
          </a:lstStyle>
          <a:p>
            <a:fld id="{FB43FD49-3B39-4567-BF96-2C349F5ABDD9}" type="datetime2">
              <a:rPr lang="da-DK" smtClean="0"/>
              <a:pPr/>
              <a:t>23. januar 2023</a:t>
            </a:fld>
            <a:endParaRPr dirty="0"/>
          </a:p>
        </p:txBody>
      </p:sp>
    </p:spTree>
    <p:extLst>
      <p:ext uri="{BB962C8B-B14F-4D97-AF65-F5344CB8AC3E}">
        <p14:creationId xmlns:p14="http://schemas.microsoft.com/office/powerpoint/2010/main" val="413450241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ekst 32 pkt. grøn baggrund">
    <p:spTree>
      <p:nvGrpSpPr>
        <p:cNvPr id="1" name=""/>
        <p:cNvGrpSpPr/>
        <p:nvPr/>
      </p:nvGrpSpPr>
      <p:grpSpPr>
        <a:xfrm>
          <a:off x="0" y="0"/>
          <a:ext cx="0" cy="0"/>
          <a:chOff x="0" y="0"/>
          <a:chExt cx="0" cy="0"/>
        </a:xfrm>
      </p:grpSpPr>
      <p:sp>
        <p:nvSpPr>
          <p:cNvPr id="6" name="Rektangel baggrund"/>
          <p:cNvSpPr/>
          <p:nvPr userDrawn="1"/>
        </p:nvSpPr>
        <p:spPr>
          <a:xfrm>
            <a:off x="0" y="0"/>
            <a:ext cx="121888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solidFill>
                <a:prstClr val="white"/>
              </a:solidFill>
            </a:endParaRPr>
          </a:p>
        </p:txBody>
      </p:sp>
      <p:sp>
        <p:nvSpPr>
          <p:cNvPr id="2" name="Titel 1"/>
          <p:cNvSpPr>
            <a:spLocks noGrp="1"/>
          </p:cNvSpPr>
          <p:nvPr>
            <p:ph type="title"/>
          </p:nvPr>
        </p:nvSpPr>
        <p:spPr>
          <a:xfrm>
            <a:off x="649288" y="332656"/>
            <a:ext cx="10888662" cy="862732"/>
          </a:xfrm>
        </p:spPr>
        <p:txBody>
          <a:bodyPr/>
          <a:lstStyle>
            <a:lvl1pPr>
              <a:lnSpc>
                <a:spcPct val="88000"/>
              </a:lnSpc>
              <a:defRPr sz="3200">
                <a:solidFill>
                  <a:schemeClr val="bg1"/>
                </a:solidFill>
              </a:defRPr>
            </a:lvl1pPr>
          </a:lstStyle>
          <a:p>
            <a:r>
              <a:rPr lang="da-DK" smtClean="0"/>
              <a:t>Klik for at redigere i master</a:t>
            </a:r>
            <a:endParaRPr lang="da-DK" dirty="0"/>
          </a:p>
        </p:txBody>
      </p:sp>
      <p:sp>
        <p:nvSpPr>
          <p:cNvPr id="9" name="Pladsholder til tekst 2"/>
          <p:cNvSpPr>
            <a:spLocks noGrp="1"/>
          </p:cNvSpPr>
          <p:nvPr>
            <p:ph type="body" sz="quarter" idx="13"/>
          </p:nvPr>
        </p:nvSpPr>
        <p:spPr>
          <a:xfrm>
            <a:off x="649288" y="1628776"/>
            <a:ext cx="10888662" cy="3600425"/>
          </a:xfrm>
        </p:spPr>
        <p:txBody>
          <a:bodyPr/>
          <a:lstStyle>
            <a:lvl1pPr>
              <a:lnSpc>
                <a:spcPct val="88000"/>
              </a:lnSpc>
              <a:buFontTx/>
              <a:buNone/>
              <a:defRPr sz="3200">
                <a:solidFill>
                  <a:schemeClr val="tx2"/>
                </a:solidFill>
              </a:defRPr>
            </a:lvl1pPr>
          </a:lstStyle>
          <a:p>
            <a:pPr lvl="0"/>
            <a:r>
              <a:rPr lang="da-DK" smtClean="0"/>
              <a:t>Klik for at redigere i master</a:t>
            </a:r>
          </a:p>
        </p:txBody>
      </p:sp>
      <p:sp>
        <p:nvSpPr>
          <p:cNvPr id="3" name="Pladsholder til sidefod 2"/>
          <p:cNvSpPr>
            <a:spLocks noGrp="1"/>
          </p:cNvSpPr>
          <p:nvPr>
            <p:ph type="ftr" sz="quarter" idx="10"/>
          </p:nvPr>
        </p:nvSpPr>
        <p:spPr/>
        <p:txBody>
          <a:bodyPr/>
          <a:lstStyle>
            <a:lvl1pPr>
              <a:defRPr>
                <a:solidFill>
                  <a:schemeClr val="bg1"/>
                </a:solidFill>
              </a:defRPr>
            </a:lvl1pPr>
          </a:lstStyle>
          <a:p>
            <a:r>
              <a:rPr lang="da-DK">
                <a:solidFill>
                  <a:prstClr val="white"/>
                </a:solidFill>
              </a:rPr>
              <a:t>/ Ministeriet for Fødevarer, Landbrug og Fiskeri - Landbrugsstyrelsen / Titel på præsentation</a:t>
            </a:r>
            <a:endParaRPr lang="da-DK" dirty="0">
              <a:solidFill>
                <a:prstClr val="white"/>
              </a:solidFill>
            </a:endParaRPr>
          </a:p>
        </p:txBody>
      </p:sp>
      <p:sp>
        <p:nvSpPr>
          <p:cNvPr id="4" name="Pladsholder til slidenummer 3"/>
          <p:cNvSpPr>
            <a:spLocks noGrp="1"/>
          </p:cNvSpPr>
          <p:nvPr>
            <p:ph type="sldNum" sz="quarter" idx="11"/>
          </p:nvPr>
        </p:nvSpPr>
        <p:spPr/>
        <p:txBody>
          <a:bodyPr/>
          <a:lstStyle>
            <a:lvl1pPr>
              <a:defRPr>
                <a:solidFill>
                  <a:schemeClr val="bg1"/>
                </a:solidFill>
              </a:defRPr>
            </a:lvl1pPr>
          </a:lstStyle>
          <a:p>
            <a:fld id="{667EC89C-17A0-4E64-A6D2-B825673CEEDF}" type="slidenum">
              <a:rPr lang="da-DK" smtClean="0">
                <a:solidFill>
                  <a:prstClr val="white"/>
                </a:solidFill>
              </a:rPr>
              <a:pPr/>
              <a:t>‹nr.›</a:t>
            </a:fld>
            <a:endParaRPr lang="da-DK" dirty="0">
              <a:solidFill>
                <a:prstClr val="white"/>
              </a:solidFill>
            </a:endParaRPr>
          </a:p>
        </p:txBody>
      </p:sp>
      <p:sp>
        <p:nvSpPr>
          <p:cNvPr id="5" name="Pladsholder til dato 4" hidden="1"/>
          <p:cNvSpPr>
            <a:spLocks noGrp="1"/>
          </p:cNvSpPr>
          <p:nvPr>
            <p:ph type="dt" sz="half" idx="12"/>
          </p:nvPr>
        </p:nvSpPr>
        <p:spPr/>
        <p:txBody>
          <a:bodyPr/>
          <a:lstStyle/>
          <a:p>
            <a:fld id="{AAB9B9D7-3FC6-40A6-B9DC-DFB2FB962EA1}" type="datetime2">
              <a:rPr lang="da-DK"/>
              <a:pPr/>
              <a:t>23. januar 2023</a:t>
            </a:fld>
            <a:endParaRPr dirty="0"/>
          </a:p>
        </p:txBody>
      </p:sp>
      <p:pic>
        <p:nvPicPr>
          <p:cNvPr id="10" name="Graphic 9">
            <a:extLst>
              <a:ext uri="{FF2B5EF4-FFF2-40B4-BE49-F238E27FC236}">
                <a16:creationId xmlns="" xmlns:a16="http://schemas.microsoft.com/office/drawing/2014/main" id="{A3CD9AAA-6439-4AA1-979A-DB0D41E77B8F}"/>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646754" y="6379011"/>
            <a:ext cx="226932" cy="201461"/>
          </a:xfrm>
          <a:prstGeom prst="rect">
            <a:avLst/>
          </a:prstGeom>
        </p:spPr>
      </p:pic>
    </p:spTree>
    <p:extLst>
      <p:ext uri="{BB962C8B-B14F-4D97-AF65-F5344CB8AC3E}">
        <p14:creationId xmlns:p14="http://schemas.microsoft.com/office/powerpoint/2010/main" val="3436110215"/>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ekst og billede I">
    <p:spTree>
      <p:nvGrpSpPr>
        <p:cNvPr id="1" name=""/>
        <p:cNvGrpSpPr/>
        <p:nvPr/>
      </p:nvGrpSpPr>
      <p:grpSpPr>
        <a:xfrm>
          <a:off x="0" y="0"/>
          <a:ext cx="0" cy="0"/>
          <a:chOff x="0" y="0"/>
          <a:chExt cx="0" cy="0"/>
        </a:xfrm>
      </p:grpSpPr>
      <p:sp>
        <p:nvSpPr>
          <p:cNvPr id="2" name="Titel 1"/>
          <p:cNvSpPr>
            <a:spLocks noGrp="1"/>
          </p:cNvSpPr>
          <p:nvPr>
            <p:ph type="title"/>
          </p:nvPr>
        </p:nvSpPr>
        <p:spPr>
          <a:xfrm>
            <a:off x="651600" y="311972"/>
            <a:ext cx="6981229" cy="468000"/>
          </a:xfrm>
        </p:spPr>
        <p:txBody>
          <a:bodyPr/>
          <a:lstStyle/>
          <a:p>
            <a:r>
              <a:rPr lang="da-DK" smtClean="0"/>
              <a:t>Klik for at redigere i master</a:t>
            </a:r>
            <a:endParaRPr lang="da-DK" dirty="0"/>
          </a:p>
        </p:txBody>
      </p:sp>
      <p:sp>
        <p:nvSpPr>
          <p:cNvPr id="7" name="Pladsholder til tekst 2"/>
          <p:cNvSpPr>
            <a:spLocks noGrp="1"/>
          </p:cNvSpPr>
          <p:nvPr>
            <p:ph type="body" sz="quarter" idx="13"/>
          </p:nvPr>
        </p:nvSpPr>
        <p:spPr>
          <a:xfrm>
            <a:off x="651600" y="1195389"/>
            <a:ext cx="6980895" cy="4886325"/>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8" name="Pladsholder til billede 3"/>
          <p:cNvSpPr>
            <a:spLocks noGrp="1"/>
          </p:cNvSpPr>
          <p:nvPr>
            <p:ph type="pic" sz="quarter" idx="14" hasCustomPrompt="1"/>
          </p:nvPr>
        </p:nvSpPr>
        <p:spPr>
          <a:xfrm>
            <a:off x="8023223" y="0"/>
            <a:ext cx="4165601" cy="6858000"/>
          </a:xfrm>
        </p:spPr>
        <p:txBody>
          <a:bodyPr tIns="612000" anchor="ctr" anchorCtr="0"/>
          <a:lstStyle>
            <a:lvl1pPr marL="0" indent="0" algn="ctr">
              <a:buFontTx/>
              <a:buNone/>
              <a:defRPr sz="1200" b="0" baseline="0">
                <a:solidFill>
                  <a:schemeClr val="tx1">
                    <a:lumMod val="50000"/>
                    <a:lumOff val="50000"/>
                  </a:schemeClr>
                </a:solidFill>
              </a:defRPr>
            </a:lvl1pPr>
          </a:lstStyle>
          <a:p>
            <a:r>
              <a:rPr lang="da-DK" dirty="0"/>
              <a:t>Klik på ikonet og indsæt billede</a:t>
            </a:r>
          </a:p>
        </p:txBody>
      </p:sp>
      <p:sp>
        <p:nvSpPr>
          <p:cNvPr id="3" name="Pladsholder til sidefod 2"/>
          <p:cNvSpPr>
            <a:spLocks noGrp="1"/>
          </p:cNvSpPr>
          <p:nvPr>
            <p:ph type="ftr" sz="quarter" idx="10"/>
          </p:nvPr>
        </p:nvSpPr>
        <p:spPr/>
        <p:txBody>
          <a:bodyPr/>
          <a:lstStyle/>
          <a:p>
            <a:r>
              <a:rPr lang="da-DK">
                <a:solidFill>
                  <a:srgbClr val="007A6C"/>
                </a:solidFill>
              </a:rPr>
              <a:t>/ Ministeriet for Fødevarer, Landbrug og Fiskeri - Landbrugsstyrelsen / Titel på præsentation</a:t>
            </a:r>
            <a:endParaRPr lang="da-DK" dirty="0">
              <a:solidFill>
                <a:srgbClr val="007A6C"/>
              </a:solidFill>
            </a:endParaRPr>
          </a:p>
        </p:txBody>
      </p:sp>
      <p:sp>
        <p:nvSpPr>
          <p:cNvPr id="4" name="Pladsholder til slidenummer 3"/>
          <p:cNvSpPr>
            <a:spLocks noGrp="1"/>
          </p:cNvSpPr>
          <p:nvPr>
            <p:ph type="sldNum" sz="quarter" idx="11"/>
          </p:nvPr>
        </p:nvSpPr>
        <p:spPr/>
        <p:txBody>
          <a:bodyPr/>
          <a:lstStyle/>
          <a:p>
            <a:fld id="{667EC89C-17A0-4E64-A6D2-B825673CEEDF}" type="slidenum">
              <a:rPr lang="da-DK" smtClean="0">
                <a:solidFill>
                  <a:srgbClr val="007A6C"/>
                </a:solidFill>
              </a:rPr>
              <a:pPr/>
              <a:t>‹nr.›</a:t>
            </a:fld>
            <a:endParaRPr lang="da-DK" dirty="0">
              <a:solidFill>
                <a:srgbClr val="007A6C"/>
              </a:solidFill>
            </a:endParaRPr>
          </a:p>
        </p:txBody>
      </p:sp>
      <p:grpSp>
        <p:nvGrpSpPr>
          <p:cNvPr id="21" name="Gruppe 20"/>
          <p:cNvGrpSpPr/>
          <p:nvPr userDrawn="1"/>
        </p:nvGrpSpPr>
        <p:grpSpPr>
          <a:xfrm>
            <a:off x="12188825" y="1941319"/>
            <a:ext cx="2032000" cy="2054444"/>
            <a:chOff x="9150825" y="2171823"/>
            <a:chExt cx="2032000" cy="2054444"/>
          </a:xfrm>
        </p:grpSpPr>
        <p:sp>
          <p:nvSpPr>
            <p:cNvPr id="22" name="TextBox 12"/>
            <p:cNvSpPr txBox="1">
              <a:spLocks noChangeArrowheads="1"/>
            </p:cNvSpPr>
            <p:nvPr/>
          </p:nvSpPr>
          <p:spPr bwMode="auto">
            <a:xfrm>
              <a:off x="9150825" y="2171823"/>
              <a:ext cx="2032000"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400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Indsæt billede</a:t>
              </a:r>
            </a:p>
            <a:p>
              <a:pPr eaLnBrk="1" hangingPunct="1">
                <a:spcBef>
                  <a:spcPts val="0"/>
                </a:spcBef>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1. </a:t>
              </a:r>
              <a:r>
                <a:rPr lang="da-DK" sz="900" noProof="1">
                  <a:solidFill>
                    <a:prstClr val="white">
                      <a:lumMod val="50000"/>
                    </a:prstClr>
                  </a:solidFill>
                  <a:latin typeface="Arial"/>
                  <a:ea typeface="Calibri" panose="020F0502020204030204" pitchFamily="34" charset="0"/>
                  <a:cs typeface="Arial" panose="020B0604020202020204" pitchFamily="34" charset="0"/>
                </a:rPr>
                <a:t>Klik på billederammen</a:t>
              </a:r>
            </a:p>
            <a:p>
              <a:pPr eaLnBrk="1" hangingPunct="1">
                <a:spcBef>
                  <a:spcPts val="0"/>
                </a:spcBef>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2. </a:t>
              </a:r>
              <a:r>
                <a:rPr lang="da-DK" sz="900" noProof="1">
                  <a:solidFill>
                    <a:prstClr val="white">
                      <a:lumMod val="50000"/>
                    </a:prstClr>
                  </a:solidFill>
                  <a:latin typeface="Arial"/>
                  <a:ea typeface="Calibri" panose="020F0502020204030204" pitchFamily="34" charset="0"/>
                  <a:cs typeface="Arial" panose="020B0604020202020204" pitchFamily="34" charset="0"/>
                </a:rPr>
                <a:t>Indsæt det ønskede billede via fanen </a:t>
              </a:r>
              <a:r>
                <a:rPr lang="da-DK" sz="900" b="1" noProof="1">
                  <a:solidFill>
                    <a:prstClr val="white">
                      <a:lumMod val="50000"/>
                    </a:prstClr>
                  </a:solidFill>
                  <a:latin typeface="Arial"/>
                  <a:ea typeface="Calibri" panose="020F0502020204030204" pitchFamily="34" charset="0"/>
                  <a:cs typeface="Arial" panose="020B0604020202020204" pitchFamily="34" charset="0"/>
                </a:rPr>
                <a:t>Indsæt, Billeder</a:t>
              </a:r>
            </a:p>
            <a:p>
              <a:pPr eaLnBrk="1" hangingPunct="1">
                <a:spcBef>
                  <a:spcPts val="0"/>
                </a:spcBef>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3. </a:t>
              </a:r>
              <a:r>
                <a:rPr lang="da-DK" sz="900" noProof="1">
                  <a:solidFill>
                    <a:prstClr val="white">
                      <a:lumMod val="50000"/>
                    </a:prstClr>
                  </a:solidFill>
                  <a:latin typeface="Arial"/>
                  <a:ea typeface="Calibri" panose="020F0502020204030204" pitchFamily="34" charset="0"/>
                  <a:cs typeface="Arial" panose="020B0604020202020204" pitchFamily="34" charset="0"/>
                </a:rPr>
                <a:t>Klik </a:t>
              </a:r>
              <a:r>
                <a:rPr lang="da-DK" sz="900" b="1" noProof="1">
                  <a:solidFill>
                    <a:prstClr val="white">
                      <a:lumMod val="50000"/>
                    </a:prstClr>
                  </a:solidFill>
                  <a:latin typeface="Arial"/>
                  <a:ea typeface="Calibri" panose="020F0502020204030204" pitchFamily="34" charset="0"/>
                  <a:cs typeface="Arial" panose="020B0604020202020204" pitchFamily="34" charset="0"/>
                </a:rPr>
                <a:t>Beskær</a:t>
              </a:r>
              <a:r>
                <a:rPr lang="da-DK" sz="900" noProof="1">
                  <a:solidFill>
                    <a:prstClr val="white">
                      <a:lumMod val="50000"/>
                    </a:prstClr>
                  </a:solidFill>
                  <a:latin typeface="Arial"/>
                  <a:ea typeface="Calibri" panose="020F0502020204030204" pitchFamily="34" charset="0"/>
                  <a:cs typeface="Arial" panose="020B0604020202020204" pitchFamily="34" charset="0"/>
                </a:rPr>
                <a:t> for at ændre</a:t>
              </a:r>
            </a:p>
            <a:p>
              <a:pPr eaLnBrk="1" hangingPunct="1">
                <a:spcBef>
                  <a:spcPts val="0"/>
                </a:spcBef>
                <a:buFontTx/>
                <a:buNone/>
                <a:defRPr/>
              </a:pPr>
              <a:r>
                <a:rPr lang="da-DK" sz="900" noProof="1">
                  <a:solidFill>
                    <a:prstClr val="white">
                      <a:lumMod val="50000"/>
                    </a:prstClr>
                  </a:solidFill>
                  <a:latin typeface="Arial"/>
                  <a:ea typeface="Calibri" panose="020F0502020204030204" pitchFamily="34" charset="0"/>
                  <a:cs typeface="Arial" panose="020B0604020202020204" pitchFamily="34" charset="0"/>
                </a:rPr>
                <a:t>billedets fokus/størrelse</a:t>
              </a: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r>
                <a:rPr lang="da-DK" altLang="da-DK" sz="900" b="1" noProof="1">
                  <a:solidFill>
                    <a:prstClr val="white">
                      <a:lumMod val="50000"/>
                    </a:prstClr>
                  </a:solidFill>
                  <a:latin typeface="Arial"/>
                  <a:ea typeface="Calibri" panose="020F0502020204030204" pitchFamily="34" charset="0"/>
                  <a:cs typeface="Arial" panose="020B0604020202020204" pitchFamily="34" charset="0"/>
                </a:rPr>
                <a:t>4. </a:t>
              </a:r>
              <a:r>
                <a:rPr lang="da-DK" altLang="da-DK" sz="900" noProof="1">
                  <a:solidFill>
                    <a:prstClr val="white">
                      <a:lumMod val="50000"/>
                    </a:prstClr>
                  </a:solidFill>
                  <a:latin typeface="Arial"/>
                  <a:ea typeface="Calibri" panose="020F0502020204030204" pitchFamily="34" charset="0"/>
                  <a:cs typeface="Arial" panose="020B0604020202020204" pitchFamily="34" charset="0"/>
                </a:rPr>
                <a:t>Ønsker du at skalere billedet, så hold </a:t>
              </a:r>
              <a:r>
                <a:rPr lang="da-DK" altLang="da-DK" sz="900" b="1" noProof="1">
                  <a:solidFill>
                    <a:prstClr val="white">
                      <a:lumMod val="50000"/>
                    </a:prstClr>
                  </a:solidFill>
                  <a:latin typeface="Arial"/>
                  <a:ea typeface="Calibri" panose="020F0502020204030204" pitchFamily="34" charset="0"/>
                  <a:cs typeface="Arial" panose="020B0604020202020204" pitchFamily="34" charset="0"/>
                </a:rPr>
                <a:t>SHIFT-</a:t>
              </a:r>
              <a:r>
                <a:rPr lang="da-DK" altLang="da-DK" sz="900" noProof="1">
                  <a:solidFill>
                    <a:prstClr val="white">
                      <a:lumMod val="50000"/>
                    </a:prstClr>
                  </a:solidFill>
                  <a:latin typeface="Arial"/>
                  <a:ea typeface="Calibri" panose="020F0502020204030204" pitchFamily="34" charset="0"/>
                  <a:cs typeface="Arial" panose="020B0604020202020204" pitchFamily="34" charset="0"/>
                </a:rPr>
                <a:t>knappen nede, mens der trækkes i billedets hjørner</a:t>
              </a:r>
            </a:p>
          </p:txBody>
        </p:sp>
        <p:pic>
          <p:nvPicPr>
            <p:cNvPr id="23" name="Billede 7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09315" y="3028176"/>
              <a:ext cx="373507" cy="32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 name="Gruppe 78"/>
            <p:cNvGrpSpPr>
              <a:grpSpLocks/>
            </p:cNvGrpSpPr>
            <p:nvPr/>
          </p:nvGrpSpPr>
          <p:grpSpPr bwMode="auto">
            <a:xfrm>
              <a:off x="9305577" y="3846855"/>
              <a:ext cx="330145" cy="379412"/>
              <a:chOff x="1018031" y="5509431"/>
              <a:chExt cx="373412" cy="429121"/>
            </a:xfrm>
          </p:grpSpPr>
          <p:pic>
            <p:nvPicPr>
              <p:cNvPr id="25" name="Billede 7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8031" y="5511796"/>
                <a:ext cx="373412" cy="42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ounded Rectangle 25"/>
              <p:cNvSpPr/>
              <p:nvPr/>
            </p:nvSpPr>
            <p:spPr bwMode="auto">
              <a:xfrm>
                <a:off x="1023417" y="5509431"/>
                <a:ext cx="210080" cy="17236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sz="2000" noProof="1">
                  <a:solidFill>
                    <a:prstClr val="white"/>
                  </a:solidFill>
                </a:endParaRPr>
              </a:p>
            </p:txBody>
          </p:sp>
        </p:grpSp>
      </p:grpSp>
      <p:grpSp>
        <p:nvGrpSpPr>
          <p:cNvPr id="27" name="Gruppe 26"/>
          <p:cNvGrpSpPr/>
          <p:nvPr userDrawn="1"/>
        </p:nvGrpSpPr>
        <p:grpSpPr>
          <a:xfrm>
            <a:off x="-2405743" y="1204883"/>
            <a:ext cx="2405743" cy="2221782"/>
            <a:chOff x="-2405743" y="1655465"/>
            <a:chExt cx="2405743" cy="2221782"/>
          </a:xfrm>
        </p:grpSpPr>
        <p:pic>
          <p:nvPicPr>
            <p:cNvPr id="28" name="Billede 27"/>
            <p:cNvPicPr>
              <a:picLocks noChangeAspect="1"/>
            </p:cNvPicPr>
            <p:nvPr userDrawn="1"/>
          </p:nvPicPr>
          <p:blipFill>
            <a:blip r:embed="rId4"/>
            <a:stretch>
              <a:fillRect/>
            </a:stretch>
          </p:blipFill>
          <p:spPr>
            <a:xfrm>
              <a:off x="-1060701" y="3676062"/>
              <a:ext cx="920576" cy="201185"/>
            </a:xfrm>
            <a:prstGeom prst="rect">
              <a:avLst/>
            </a:prstGeom>
          </p:spPr>
        </p:pic>
        <p:sp>
          <p:nvSpPr>
            <p:cNvPr id="29" name="Rectangle 5"/>
            <p:cNvSpPr/>
            <p:nvPr userDrawn="1"/>
          </p:nvSpPr>
          <p:spPr bwMode="auto">
            <a:xfrm>
              <a:off x="-2405743" y="1655465"/>
              <a:ext cx="2405743" cy="1938992"/>
            </a:xfrm>
            <a:prstGeom prst="rect">
              <a:avLst/>
            </a:prstGeom>
          </p:spPr>
          <p:txBody>
            <a:bodyPr wrap="square" lIns="0" tIns="0" rIns="144000" bIns="0">
              <a:spAutoFit/>
            </a:bodyPr>
            <a:lstStyle/>
            <a:p>
              <a:pPr algn="r">
                <a:defRPr/>
              </a:pPr>
              <a:r>
                <a:rPr lang="da-DK" sz="900" b="1" noProof="1">
                  <a:solidFill>
                    <a:prstClr val="white">
                      <a:lumMod val="50000"/>
                    </a:prstClr>
                  </a:solidFill>
                  <a:ea typeface="Calibri" panose="020F0502020204030204" pitchFamily="34" charset="0"/>
                  <a:cs typeface="Arial" panose="020B0604020202020204" pitchFamily="34" charset="0"/>
                </a:rPr>
                <a:t>Tekst-typografier</a:t>
              </a:r>
            </a:p>
            <a:p>
              <a:pPr algn="r">
                <a:defRPr/>
              </a:pPr>
              <a:r>
                <a:rPr lang="da-DK" sz="900" noProof="1">
                  <a:solidFill>
                    <a:prstClr val="white">
                      <a:lumMod val="50000"/>
                    </a:prstClr>
                  </a:solidFill>
                  <a:ea typeface="Calibri" panose="020F0502020204030204" pitchFamily="34" charset="0"/>
                  <a:cs typeface="Arial" panose="020B0604020202020204" pitchFamily="34" charset="0"/>
                </a:rPr>
                <a:t>Brug </a:t>
              </a:r>
              <a:r>
                <a:rPr lang="da-DK" sz="900" b="1" noProof="1">
                  <a:solidFill>
                    <a:prstClr val="white">
                      <a:lumMod val="50000"/>
                    </a:prstClr>
                  </a:solidFill>
                  <a:ea typeface="Calibri" panose="020F0502020204030204" pitchFamily="34" charset="0"/>
                  <a:cs typeface="Arial" panose="020B0604020202020204" pitchFamily="34" charset="0"/>
                </a:rPr>
                <a:t>TAB</a:t>
              </a:r>
              <a:r>
                <a:rPr lang="da-DK" sz="900" noProof="1">
                  <a:solidFill>
                    <a:prstClr val="white">
                      <a:lumMod val="50000"/>
                    </a:prstClr>
                  </a:solidFill>
                  <a:ea typeface="Calibri" panose="020F0502020204030204" pitchFamily="34" charset="0"/>
                  <a:cs typeface="Arial" panose="020B0604020202020204" pitchFamily="34" charset="0"/>
                </a:rPr>
                <a:t> for at gå frem i tekst-niveauer</a:t>
              </a:r>
            </a:p>
            <a:p>
              <a:pPr algn="r">
                <a:defRPr/>
              </a:pPr>
              <a:endParaRPr lang="da-DK" sz="900"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1 = Tekst 20 pkt.</a:t>
              </a: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2 = Punkt-liste 20 pkt.</a:t>
              </a: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3 = Punkt-liste 18 pkt.</a:t>
              </a: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4-9 = Punkt-liste 18 pkt.</a:t>
              </a:r>
            </a:p>
            <a:p>
              <a:pPr algn="r">
                <a:defRPr/>
              </a:pPr>
              <a:endParaRPr lang="da-DK" sz="900"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For at gå tilbage i tekst-niveauer, brug </a:t>
              </a:r>
              <a:r>
                <a:rPr lang="da-DK" sz="900" b="1" noProof="1">
                  <a:solidFill>
                    <a:prstClr val="white">
                      <a:lumMod val="50000"/>
                    </a:prstClr>
                  </a:solidFill>
                  <a:ea typeface="Calibri" panose="020F0502020204030204" pitchFamily="34" charset="0"/>
                  <a:cs typeface="Arial" panose="020B0604020202020204" pitchFamily="34" charset="0"/>
                </a:rPr>
                <a:t>SHIFT + TAB</a:t>
              </a:r>
            </a:p>
            <a:p>
              <a:pPr algn="r">
                <a:defRPr/>
              </a:pPr>
              <a:endParaRPr lang="da-DK" sz="900" b="1"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Alternativt kan</a:t>
              </a:r>
            </a:p>
            <a:p>
              <a:pPr algn="r">
                <a:defRPr/>
              </a:pPr>
              <a:r>
                <a:rPr lang="da-DK" sz="900" b="1" noProof="1">
                  <a:solidFill>
                    <a:prstClr val="white">
                      <a:lumMod val="50000"/>
                    </a:prstClr>
                  </a:solidFill>
                  <a:ea typeface="Calibri" panose="020F0502020204030204" pitchFamily="34" charset="0"/>
                  <a:cs typeface="Arial" panose="020B0604020202020204" pitchFamily="34" charset="0"/>
                </a:rPr>
                <a:t>Forøg</a:t>
              </a:r>
              <a:r>
                <a:rPr lang="da-DK" sz="900" noProof="1">
                  <a:solidFill>
                    <a:prstClr val="white">
                      <a:lumMod val="50000"/>
                    </a:prstClr>
                  </a:solidFill>
                  <a:ea typeface="Calibri" panose="020F0502020204030204" pitchFamily="34" charset="0"/>
                  <a:cs typeface="Arial" panose="020B0604020202020204" pitchFamily="34" charset="0"/>
                </a:rPr>
                <a:t> og </a:t>
              </a:r>
              <a:r>
                <a:rPr lang="da-DK" sz="900" b="1" noProof="1">
                  <a:solidFill>
                    <a:prstClr val="white">
                      <a:lumMod val="50000"/>
                    </a:prstClr>
                  </a:solidFill>
                  <a:ea typeface="Calibri" panose="020F0502020204030204" pitchFamily="34" charset="0"/>
                  <a:cs typeface="Arial" panose="020B0604020202020204" pitchFamily="34" charset="0"/>
                </a:rPr>
                <a:t>Formindsk</a:t>
              </a:r>
              <a:r>
                <a:rPr lang="da-DK" sz="900" noProof="1">
                  <a:solidFill>
                    <a:prstClr val="white">
                      <a:lumMod val="50000"/>
                    </a:prstClr>
                  </a:solidFill>
                  <a:ea typeface="Calibri" panose="020F0502020204030204" pitchFamily="34" charset="0"/>
                  <a:cs typeface="Arial" panose="020B0604020202020204" pitchFamily="34" charset="0"/>
                </a:rPr>
                <a:t> </a:t>
              </a:r>
            </a:p>
            <a:p>
              <a:pPr algn="r">
                <a:defRPr/>
              </a:pPr>
              <a:r>
                <a:rPr lang="da-DK" sz="900" noProof="1">
                  <a:solidFill>
                    <a:prstClr val="white">
                      <a:lumMod val="50000"/>
                    </a:prstClr>
                  </a:solidFill>
                  <a:ea typeface="Calibri" panose="020F0502020204030204" pitchFamily="34" charset="0"/>
                  <a:cs typeface="Arial" panose="020B0604020202020204" pitchFamily="34" charset="0"/>
                </a:rPr>
                <a:t>listeniveau bruges</a:t>
              </a:r>
            </a:p>
          </p:txBody>
        </p:sp>
      </p:grpSp>
      <p:pic>
        <p:nvPicPr>
          <p:cNvPr id="18" name="Billede 1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980000" y="0"/>
            <a:ext cx="1835919" cy="1033433"/>
          </a:xfrm>
          <a:prstGeom prst="rect">
            <a:avLst/>
          </a:prstGeom>
        </p:spPr>
      </p:pic>
      <p:sp>
        <p:nvSpPr>
          <p:cNvPr id="5" name="Pladsholder til dato 4" hidden="1"/>
          <p:cNvSpPr>
            <a:spLocks noGrp="1"/>
          </p:cNvSpPr>
          <p:nvPr>
            <p:ph type="dt" sz="half" idx="12"/>
          </p:nvPr>
        </p:nvSpPr>
        <p:spPr/>
        <p:txBody>
          <a:bodyPr/>
          <a:lstStyle/>
          <a:p>
            <a:fld id="{B8A7C303-4958-4C31-9880-BCE0AF41FDC6}" type="datetime2">
              <a:rPr lang="da-DK"/>
              <a:pPr/>
              <a:t>23. januar 2023</a:t>
            </a:fld>
            <a:endParaRPr dirty="0"/>
          </a:p>
        </p:txBody>
      </p:sp>
    </p:spTree>
    <p:extLst>
      <p:ext uri="{BB962C8B-B14F-4D97-AF65-F5344CB8AC3E}">
        <p14:creationId xmlns:p14="http://schemas.microsoft.com/office/powerpoint/2010/main" val="342829522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ekst og billede II">
    <p:spTree>
      <p:nvGrpSpPr>
        <p:cNvPr id="1" name=""/>
        <p:cNvGrpSpPr/>
        <p:nvPr/>
      </p:nvGrpSpPr>
      <p:grpSpPr>
        <a:xfrm>
          <a:off x="0" y="0"/>
          <a:ext cx="0" cy="0"/>
          <a:chOff x="0" y="0"/>
          <a:chExt cx="0" cy="0"/>
        </a:xfrm>
      </p:grpSpPr>
      <p:sp>
        <p:nvSpPr>
          <p:cNvPr id="2" name="Titel 1"/>
          <p:cNvSpPr>
            <a:spLocks noGrp="1"/>
          </p:cNvSpPr>
          <p:nvPr>
            <p:ph type="title"/>
          </p:nvPr>
        </p:nvSpPr>
        <p:spPr>
          <a:xfrm>
            <a:off x="651600" y="311972"/>
            <a:ext cx="5351204" cy="812772"/>
          </a:xfrm>
        </p:spPr>
        <p:txBody>
          <a:bodyPr/>
          <a:lstStyle/>
          <a:p>
            <a:r>
              <a:rPr lang="da-DK" smtClean="0"/>
              <a:t>Klik for at redigere i master</a:t>
            </a:r>
            <a:endParaRPr lang="da-DK" dirty="0"/>
          </a:p>
        </p:txBody>
      </p:sp>
      <p:sp>
        <p:nvSpPr>
          <p:cNvPr id="7" name="Pladsholder til tekst 2"/>
          <p:cNvSpPr>
            <a:spLocks noGrp="1"/>
          </p:cNvSpPr>
          <p:nvPr>
            <p:ph type="body" sz="quarter" idx="13"/>
          </p:nvPr>
        </p:nvSpPr>
        <p:spPr>
          <a:xfrm>
            <a:off x="651600" y="1195389"/>
            <a:ext cx="5350867" cy="4886325"/>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8" name="Pladsholder til billede 3"/>
          <p:cNvSpPr>
            <a:spLocks noGrp="1"/>
          </p:cNvSpPr>
          <p:nvPr>
            <p:ph type="pic" sz="quarter" idx="14" hasCustomPrompt="1"/>
          </p:nvPr>
        </p:nvSpPr>
        <p:spPr>
          <a:xfrm>
            <a:off x="6362467" y="0"/>
            <a:ext cx="5826358" cy="6858000"/>
          </a:xfrm>
        </p:spPr>
        <p:txBody>
          <a:bodyPr tIns="468000" anchor="ctr" anchorCtr="0"/>
          <a:lstStyle>
            <a:lvl1pPr marL="0" indent="0" algn="ctr">
              <a:buFontTx/>
              <a:buNone/>
              <a:defRPr sz="1200" b="0" baseline="0">
                <a:solidFill>
                  <a:schemeClr val="tx1">
                    <a:lumMod val="50000"/>
                    <a:lumOff val="50000"/>
                  </a:schemeClr>
                </a:solidFill>
              </a:defRPr>
            </a:lvl1pPr>
          </a:lstStyle>
          <a:p>
            <a:r>
              <a:rPr lang="da-DK" dirty="0"/>
              <a:t>Klik på ikonet og indsæt billede</a:t>
            </a:r>
          </a:p>
        </p:txBody>
      </p:sp>
      <p:sp>
        <p:nvSpPr>
          <p:cNvPr id="3" name="Pladsholder til sidefod 2"/>
          <p:cNvSpPr>
            <a:spLocks noGrp="1"/>
          </p:cNvSpPr>
          <p:nvPr>
            <p:ph type="ftr" sz="quarter" idx="10"/>
          </p:nvPr>
        </p:nvSpPr>
        <p:spPr/>
        <p:txBody>
          <a:bodyPr/>
          <a:lstStyle/>
          <a:p>
            <a:r>
              <a:rPr lang="da-DK">
                <a:solidFill>
                  <a:srgbClr val="007A6C"/>
                </a:solidFill>
              </a:rPr>
              <a:t>/ Ministeriet for Fødevarer, Landbrug og Fiskeri - Landbrugsstyrelsen / Titel på præsentation</a:t>
            </a:r>
            <a:endParaRPr lang="da-DK" dirty="0">
              <a:solidFill>
                <a:srgbClr val="007A6C"/>
              </a:solidFill>
            </a:endParaRPr>
          </a:p>
        </p:txBody>
      </p:sp>
      <p:sp>
        <p:nvSpPr>
          <p:cNvPr id="4" name="Pladsholder til slidenummer 3"/>
          <p:cNvSpPr>
            <a:spLocks noGrp="1"/>
          </p:cNvSpPr>
          <p:nvPr>
            <p:ph type="sldNum" sz="quarter" idx="11"/>
          </p:nvPr>
        </p:nvSpPr>
        <p:spPr/>
        <p:txBody>
          <a:bodyPr/>
          <a:lstStyle/>
          <a:p>
            <a:fld id="{667EC89C-17A0-4E64-A6D2-B825673CEEDF}" type="slidenum">
              <a:rPr lang="da-DK" smtClean="0">
                <a:solidFill>
                  <a:srgbClr val="007A6C"/>
                </a:solidFill>
              </a:rPr>
              <a:pPr/>
              <a:t>‹nr.›</a:t>
            </a:fld>
            <a:endParaRPr lang="da-DK" dirty="0">
              <a:solidFill>
                <a:srgbClr val="007A6C"/>
              </a:solidFill>
            </a:endParaRPr>
          </a:p>
        </p:txBody>
      </p:sp>
      <p:grpSp>
        <p:nvGrpSpPr>
          <p:cNvPr id="19" name="Gruppe 18"/>
          <p:cNvGrpSpPr/>
          <p:nvPr userDrawn="1"/>
        </p:nvGrpSpPr>
        <p:grpSpPr>
          <a:xfrm>
            <a:off x="12188825" y="1941319"/>
            <a:ext cx="2032000" cy="2054444"/>
            <a:chOff x="9150825" y="2171823"/>
            <a:chExt cx="2032000" cy="2054444"/>
          </a:xfrm>
        </p:grpSpPr>
        <p:sp>
          <p:nvSpPr>
            <p:cNvPr id="20" name="TextBox 12"/>
            <p:cNvSpPr txBox="1">
              <a:spLocks noChangeArrowheads="1"/>
            </p:cNvSpPr>
            <p:nvPr/>
          </p:nvSpPr>
          <p:spPr bwMode="auto">
            <a:xfrm>
              <a:off x="9150825" y="2171823"/>
              <a:ext cx="2032000"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400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Indsæt billede</a:t>
              </a:r>
            </a:p>
            <a:p>
              <a:pPr eaLnBrk="1" hangingPunct="1">
                <a:spcBef>
                  <a:spcPts val="0"/>
                </a:spcBef>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1. </a:t>
              </a:r>
              <a:r>
                <a:rPr lang="da-DK" sz="900" noProof="1">
                  <a:solidFill>
                    <a:prstClr val="white">
                      <a:lumMod val="50000"/>
                    </a:prstClr>
                  </a:solidFill>
                  <a:latin typeface="Arial"/>
                  <a:ea typeface="Calibri" panose="020F0502020204030204" pitchFamily="34" charset="0"/>
                  <a:cs typeface="Arial" panose="020B0604020202020204" pitchFamily="34" charset="0"/>
                </a:rPr>
                <a:t>Klik på billederammen</a:t>
              </a:r>
            </a:p>
            <a:p>
              <a:pPr eaLnBrk="1" hangingPunct="1">
                <a:spcBef>
                  <a:spcPts val="0"/>
                </a:spcBef>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2. </a:t>
              </a:r>
              <a:r>
                <a:rPr lang="da-DK" sz="900" noProof="1">
                  <a:solidFill>
                    <a:prstClr val="white">
                      <a:lumMod val="50000"/>
                    </a:prstClr>
                  </a:solidFill>
                  <a:latin typeface="Arial"/>
                  <a:ea typeface="Calibri" panose="020F0502020204030204" pitchFamily="34" charset="0"/>
                  <a:cs typeface="Arial" panose="020B0604020202020204" pitchFamily="34" charset="0"/>
                </a:rPr>
                <a:t>Indsæt det ønskede billede via fanen </a:t>
              </a:r>
              <a:r>
                <a:rPr lang="da-DK" sz="900" b="1" noProof="1">
                  <a:solidFill>
                    <a:prstClr val="white">
                      <a:lumMod val="50000"/>
                    </a:prstClr>
                  </a:solidFill>
                  <a:latin typeface="Arial"/>
                  <a:ea typeface="Calibri" panose="020F0502020204030204" pitchFamily="34" charset="0"/>
                  <a:cs typeface="Arial" panose="020B0604020202020204" pitchFamily="34" charset="0"/>
                </a:rPr>
                <a:t>Indsæt, Billeder</a:t>
              </a:r>
            </a:p>
            <a:p>
              <a:pPr eaLnBrk="1" hangingPunct="1">
                <a:spcBef>
                  <a:spcPts val="0"/>
                </a:spcBef>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3. </a:t>
              </a:r>
              <a:r>
                <a:rPr lang="da-DK" sz="900" noProof="1">
                  <a:solidFill>
                    <a:prstClr val="white">
                      <a:lumMod val="50000"/>
                    </a:prstClr>
                  </a:solidFill>
                  <a:latin typeface="Arial"/>
                  <a:ea typeface="Calibri" panose="020F0502020204030204" pitchFamily="34" charset="0"/>
                  <a:cs typeface="Arial" panose="020B0604020202020204" pitchFamily="34" charset="0"/>
                </a:rPr>
                <a:t>Klik </a:t>
              </a:r>
              <a:r>
                <a:rPr lang="da-DK" sz="900" b="1" noProof="1">
                  <a:solidFill>
                    <a:prstClr val="white">
                      <a:lumMod val="50000"/>
                    </a:prstClr>
                  </a:solidFill>
                  <a:latin typeface="Arial"/>
                  <a:ea typeface="Calibri" panose="020F0502020204030204" pitchFamily="34" charset="0"/>
                  <a:cs typeface="Arial" panose="020B0604020202020204" pitchFamily="34" charset="0"/>
                </a:rPr>
                <a:t>Beskær</a:t>
              </a:r>
              <a:r>
                <a:rPr lang="da-DK" sz="900" noProof="1">
                  <a:solidFill>
                    <a:prstClr val="white">
                      <a:lumMod val="50000"/>
                    </a:prstClr>
                  </a:solidFill>
                  <a:latin typeface="Arial"/>
                  <a:ea typeface="Calibri" panose="020F0502020204030204" pitchFamily="34" charset="0"/>
                  <a:cs typeface="Arial" panose="020B0604020202020204" pitchFamily="34" charset="0"/>
                </a:rPr>
                <a:t> for at ændre</a:t>
              </a:r>
            </a:p>
            <a:p>
              <a:pPr eaLnBrk="1" hangingPunct="1">
                <a:spcBef>
                  <a:spcPts val="0"/>
                </a:spcBef>
                <a:buFontTx/>
                <a:buNone/>
                <a:defRPr/>
              </a:pPr>
              <a:r>
                <a:rPr lang="da-DK" sz="900" noProof="1">
                  <a:solidFill>
                    <a:prstClr val="white">
                      <a:lumMod val="50000"/>
                    </a:prstClr>
                  </a:solidFill>
                  <a:latin typeface="Arial"/>
                  <a:ea typeface="Calibri" panose="020F0502020204030204" pitchFamily="34" charset="0"/>
                  <a:cs typeface="Arial" panose="020B0604020202020204" pitchFamily="34" charset="0"/>
                </a:rPr>
                <a:t>billedets fokus/størrelse</a:t>
              </a: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r>
                <a:rPr lang="da-DK" altLang="da-DK" sz="900" b="1" noProof="1">
                  <a:solidFill>
                    <a:prstClr val="white">
                      <a:lumMod val="50000"/>
                    </a:prstClr>
                  </a:solidFill>
                  <a:latin typeface="Arial"/>
                  <a:ea typeface="Calibri" panose="020F0502020204030204" pitchFamily="34" charset="0"/>
                  <a:cs typeface="Arial" panose="020B0604020202020204" pitchFamily="34" charset="0"/>
                </a:rPr>
                <a:t>4. </a:t>
              </a:r>
              <a:r>
                <a:rPr lang="da-DK" altLang="da-DK" sz="900" noProof="1">
                  <a:solidFill>
                    <a:prstClr val="white">
                      <a:lumMod val="50000"/>
                    </a:prstClr>
                  </a:solidFill>
                  <a:latin typeface="Arial"/>
                  <a:ea typeface="Calibri" panose="020F0502020204030204" pitchFamily="34" charset="0"/>
                  <a:cs typeface="Arial" panose="020B0604020202020204" pitchFamily="34" charset="0"/>
                </a:rPr>
                <a:t>Ønsker du at skalere billedet, så hold </a:t>
              </a:r>
              <a:r>
                <a:rPr lang="da-DK" altLang="da-DK" sz="900" b="1" noProof="1">
                  <a:solidFill>
                    <a:prstClr val="white">
                      <a:lumMod val="50000"/>
                    </a:prstClr>
                  </a:solidFill>
                  <a:latin typeface="Arial"/>
                  <a:ea typeface="Calibri" panose="020F0502020204030204" pitchFamily="34" charset="0"/>
                  <a:cs typeface="Arial" panose="020B0604020202020204" pitchFamily="34" charset="0"/>
                </a:rPr>
                <a:t>SHIFT-</a:t>
              </a:r>
              <a:r>
                <a:rPr lang="da-DK" altLang="da-DK" sz="900" noProof="1">
                  <a:solidFill>
                    <a:prstClr val="white">
                      <a:lumMod val="50000"/>
                    </a:prstClr>
                  </a:solidFill>
                  <a:latin typeface="Arial"/>
                  <a:ea typeface="Calibri" panose="020F0502020204030204" pitchFamily="34" charset="0"/>
                  <a:cs typeface="Arial" panose="020B0604020202020204" pitchFamily="34" charset="0"/>
                </a:rPr>
                <a:t>knappen nede, mens der trækkes i billedets hjørner</a:t>
              </a:r>
            </a:p>
          </p:txBody>
        </p:sp>
        <p:pic>
          <p:nvPicPr>
            <p:cNvPr id="21" name="Billede 7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09315" y="3028176"/>
              <a:ext cx="373507" cy="32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Gruppe 78"/>
            <p:cNvGrpSpPr>
              <a:grpSpLocks/>
            </p:cNvGrpSpPr>
            <p:nvPr/>
          </p:nvGrpSpPr>
          <p:grpSpPr bwMode="auto">
            <a:xfrm>
              <a:off x="9305577" y="3846855"/>
              <a:ext cx="330145" cy="379412"/>
              <a:chOff x="1018031" y="5509431"/>
              <a:chExt cx="373412" cy="429121"/>
            </a:xfrm>
          </p:grpSpPr>
          <p:pic>
            <p:nvPicPr>
              <p:cNvPr id="23" name="Billede 7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8031" y="5511796"/>
                <a:ext cx="373412" cy="42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ounded Rectangle 25"/>
              <p:cNvSpPr/>
              <p:nvPr/>
            </p:nvSpPr>
            <p:spPr bwMode="auto">
              <a:xfrm>
                <a:off x="1023417" y="5509431"/>
                <a:ext cx="210080" cy="17236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sz="2000" noProof="1">
                  <a:solidFill>
                    <a:prstClr val="white"/>
                  </a:solidFill>
                </a:endParaRPr>
              </a:p>
            </p:txBody>
          </p:sp>
        </p:grpSp>
      </p:grpSp>
      <p:grpSp>
        <p:nvGrpSpPr>
          <p:cNvPr id="25" name="Gruppe 24"/>
          <p:cNvGrpSpPr/>
          <p:nvPr userDrawn="1"/>
        </p:nvGrpSpPr>
        <p:grpSpPr>
          <a:xfrm>
            <a:off x="-2405743" y="1204883"/>
            <a:ext cx="2405743" cy="2221782"/>
            <a:chOff x="-2405743" y="1655465"/>
            <a:chExt cx="2405743" cy="2221782"/>
          </a:xfrm>
        </p:grpSpPr>
        <p:pic>
          <p:nvPicPr>
            <p:cNvPr id="26" name="Billede 25"/>
            <p:cNvPicPr>
              <a:picLocks noChangeAspect="1"/>
            </p:cNvPicPr>
            <p:nvPr userDrawn="1"/>
          </p:nvPicPr>
          <p:blipFill>
            <a:blip r:embed="rId4"/>
            <a:stretch>
              <a:fillRect/>
            </a:stretch>
          </p:blipFill>
          <p:spPr>
            <a:xfrm>
              <a:off x="-1060701" y="3676062"/>
              <a:ext cx="920576" cy="201185"/>
            </a:xfrm>
            <a:prstGeom prst="rect">
              <a:avLst/>
            </a:prstGeom>
          </p:spPr>
        </p:pic>
        <p:sp>
          <p:nvSpPr>
            <p:cNvPr id="27" name="Rectangle 5"/>
            <p:cNvSpPr/>
            <p:nvPr userDrawn="1"/>
          </p:nvSpPr>
          <p:spPr bwMode="auto">
            <a:xfrm>
              <a:off x="-2405743" y="1655465"/>
              <a:ext cx="2405743" cy="1938992"/>
            </a:xfrm>
            <a:prstGeom prst="rect">
              <a:avLst/>
            </a:prstGeom>
          </p:spPr>
          <p:txBody>
            <a:bodyPr wrap="square" lIns="0" tIns="0" rIns="144000" bIns="0">
              <a:spAutoFit/>
            </a:bodyPr>
            <a:lstStyle/>
            <a:p>
              <a:pPr algn="r">
                <a:defRPr/>
              </a:pPr>
              <a:r>
                <a:rPr lang="da-DK" sz="900" b="1" noProof="1">
                  <a:solidFill>
                    <a:prstClr val="white">
                      <a:lumMod val="50000"/>
                    </a:prstClr>
                  </a:solidFill>
                  <a:ea typeface="Calibri" panose="020F0502020204030204" pitchFamily="34" charset="0"/>
                  <a:cs typeface="Arial" panose="020B0604020202020204" pitchFamily="34" charset="0"/>
                </a:rPr>
                <a:t>Tekst-typografier</a:t>
              </a:r>
            </a:p>
            <a:p>
              <a:pPr algn="r">
                <a:defRPr/>
              </a:pPr>
              <a:r>
                <a:rPr lang="da-DK" sz="900" noProof="1">
                  <a:solidFill>
                    <a:prstClr val="white">
                      <a:lumMod val="50000"/>
                    </a:prstClr>
                  </a:solidFill>
                  <a:ea typeface="Calibri" panose="020F0502020204030204" pitchFamily="34" charset="0"/>
                  <a:cs typeface="Arial" panose="020B0604020202020204" pitchFamily="34" charset="0"/>
                </a:rPr>
                <a:t>Brug </a:t>
              </a:r>
              <a:r>
                <a:rPr lang="da-DK" sz="900" b="1" noProof="1">
                  <a:solidFill>
                    <a:prstClr val="white">
                      <a:lumMod val="50000"/>
                    </a:prstClr>
                  </a:solidFill>
                  <a:ea typeface="Calibri" panose="020F0502020204030204" pitchFamily="34" charset="0"/>
                  <a:cs typeface="Arial" panose="020B0604020202020204" pitchFamily="34" charset="0"/>
                </a:rPr>
                <a:t>TAB</a:t>
              </a:r>
              <a:r>
                <a:rPr lang="da-DK" sz="900" noProof="1">
                  <a:solidFill>
                    <a:prstClr val="white">
                      <a:lumMod val="50000"/>
                    </a:prstClr>
                  </a:solidFill>
                  <a:ea typeface="Calibri" panose="020F0502020204030204" pitchFamily="34" charset="0"/>
                  <a:cs typeface="Arial" panose="020B0604020202020204" pitchFamily="34" charset="0"/>
                </a:rPr>
                <a:t> for at gå frem i tekst-niveauer</a:t>
              </a:r>
            </a:p>
            <a:p>
              <a:pPr algn="r">
                <a:defRPr/>
              </a:pPr>
              <a:endParaRPr lang="da-DK" sz="900"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1 = Tekst 20 pkt.</a:t>
              </a: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2 = Punkt-liste 20 pkt.</a:t>
              </a: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3 = Punkt-liste 18 pkt.</a:t>
              </a: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4-9 = Punkt-liste 18 pkt.</a:t>
              </a:r>
            </a:p>
            <a:p>
              <a:pPr algn="r">
                <a:defRPr/>
              </a:pPr>
              <a:endParaRPr lang="da-DK" sz="900"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For at gå tilbage i tekst-niveauer, brug </a:t>
              </a:r>
              <a:r>
                <a:rPr lang="da-DK" sz="900" b="1" noProof="1">
                  <a:solidFill>
                    <a:prstClr val="white">
                      <a:lumMod val="50000"/>
                    </a:prstClr>
                  </a:solidFill>
                  <a:ea typeface="Calibri" panose="020F0502020204030204" pitchFamily="34" charset="0"/>
                  <a:cs typeface="Arial" panose="020B0604020202020204" pitchFamily="34" charset="0"/>
                </a:rPr>
                <a:t>SHIFT + TAB</a:t>
              </a:r>
            </a:p>
            <a:p>
              <a:pPr algn="r">
                <a:defRPr/>
              </a:pPr>
              <a:endParaRPr lang="da-DK" sz="900" b="1"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Alternativt kan</a:t>
              </a:r>
            </a:p>
            <a:p>
              <a:pPr algn="r">
                <a:defRPr/>
              </a:pPr>
              <a:r>
                <a:rPr lang="da-DK" sz="900" b="1" noProof="1">
                  <a:solidFill>
                    <a:prstClr val="white">
                      <a:lumMod val="50000"/>
                    </a:prstClr>
                  </a:solidFill>
                  <a:ea typeface="Calibri" panose="020F0502020204030204" pitchFamily="34" charset="0"/>
                  <a:cs typeface="Arial" panose="020B0604020202020204" pitchFamily="34" charset="0"/>
                </a:rPr>
                <a:t>Forøg</a:t>
              </a:r>
              <a:r>
                <a:rPr lang="da-DK" sz="900" noProof="1">
                  <a:solidFill>
                    <a:prstClr val="white">
                      <a:lumMod val="50000"/>
                    </a:prstClr>
                  </a:solidFill>
                  <a:ea typeface="Calibri" panose="020F0502020204030204" pitchFamily="34" charset="0"/>
                  <a:cs typeface="Arial" panose="020B0604020202020204" pitchFamily="34" charset="0"/>
                </a:rPr>
                <a:t> og </a:t>
              </a:r>
              <a:r>
                <a:rPr lang="da-DK" sz="900" b="1" noProof="1">
                  <a:solidFill>
                    <a:prstClr val="white">
                      <a:lumMod val="50000"/>
                    </a:prstClr>
                  </a:solidFill>
                  <a:ea typeface="Calibri" panose="020F0502020204030204" pitchFamily="34" charset="0"/>
                  <a:cs typeface="Arial" panose="020B0604020202020204" pitchFamily="34" charset="0"/>
                </a:rPr>
                <a:t>Formindsk</a:t>
              </a:r>
              <a:r>
                <a:rPr lang="da-DK" sz="900" noProof="1">
                  <a:solidFill>
                    <a:prstClr val="white">
                      <a:lumMod val="50000"/>
                    </a:prstClr>
                  </a:solidFill>
                  <a:ea typeface="Calibri" panose="020F0502020204030204" pitchFamily="34" charset="0"/>
                  <a:cs typeface="Arial" panose="020B0604020202020204" pitchFamily="34" charset="0"/>
                </a:rPr>
                <a:t> </a:t>
              </a:r>
            </a:p>
            <a:p>
              <a:pPr algn="r">
                <a:defRPr/>
              </a:pPr>
              <a:r>
                <a:rPr lang="da-DK" sz="900" noProof="1">
                  <a:solidFill>
                    <a:prstClr val="white">
                      <a:lumMod val="50000"/>
                    </a:prstClr>
                  </a:solidFill>
                  <a:ea typeface="Calibri" panose="020F0502020204030204" pitchFamily="34" charset="0"/>
                  <a:cs typeface="Arial" panose="020B0604020202020204" pitchFamily="34" charset="0"/>
                </a:rPr>
                <a:t>listeniveau bruges</a:t>
              </a:r>
            </a:p>
          </p:txBody>
        </p:sp>
      </p:grpSp>
      <p:pic>
        <p:nvPicPr>
          <p:cNvPr id="28" name="Billede 2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980000" y="0"/>
            <a:ext cx="1835919" cy="1033433"/>
          </a:xfrm>
          <a:prstGeom prst="rect">
            <a:avLst/>
          </a:prstGeom>
        </p:spPr>
      </p:pic>
      <p:sp>
        <p:nvSpPr>
          <p:cNvPr id="5" name="Pladsholder til dato 4" hidden="1"/>
          <p:cNvSpPr>
            <a:spLocks noGrp="1"/>
          </p:cNvSpPr>
          <p:nvPr>
            <p:ph type="dt" sz="half" idx="12"/>
          </p:nvPr>
        </p:nvSpPr>
        <p:spPr/>
        <p:txBody>
          <a:bodyPr/>
          <a:lstStyle/>
          <a:p>
            <a:fld id="{986E1C90-78F8-4A4F-8FBD-745ACA2D2E75}" type="datetime2">
              <a:rPr lang="da-DK"/>
              <a:pPr/>
              <a:t>23. januar 2023</a:t>
            </a:fld>
            <a:endParaRPr dirty="0"/>
          </a:p>
        </p:txBody>
      </p:sp>
    </p:spTree>
    <p:extLst>
      <p:ext uri="{BB962C8B-B14F-4D97-AF65-F5344CB8AC3E}">
        <p14:creationId xmlns:p14="http://schemas.microsoft.com/office/powerpoint/2010/main" val="306612844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re farvet tekstbokse">
    <p:spTree>
      <p:nvGrpSpPr>
        <p:cNvPr id="1" name=""/>
        <p:cNvGrpSpPr/>
        <p:nvPr/>
      </p:nvGrpSpPr>
      <p:grpSpPr>
        <a:xfrm>
          <a:off x="0" y="0"/>
          <a:ext cx="0" cy="0"/>
          <a:chOff x="0" y="0"/>
          <a:chExt cx="0" cy="0"/>
        </a:xfrm>
      </p:grpSpPr>
      <p:sp>
        <p:nvSpPr>
          <p:cNvPr id="8" name="Pladsholder til tekst 1"/>
          <p:cNvSpPr>
            <a:spLocks noGrp="1"/>
          </p:cNvSpPr>
          <p:nvPr>
            <p:ph type="body" sz="quarter" idx="13" hasCustomPrompt="1"/>
          </p:nvPr>
        </p:nvSpPr>
        <p:spPr>
          <a:xfrm>
            <a:off x="-24243" y="0"/>
            <a:ext cx="4078938" cy="6858000"/>
          </a:xfrm>
          <a:noFill/>
          <a:ln>
            <a:noFill/>
          </a:ln>
        </p:spPr>
        <p:txBody>
          <a:bodyPr tIns="144000"/>
          <a:lstStyle>
            <a:lvl1pPr algn="ctr">
              <a:defRPr sz="13400" b="1">
                <a:solidFill>
                  <a:schemeClr val="accent1"/>
                </a:solidFill>
                <a:latin typeface="Arial Black" panose="020B0A04020102020204" pitchFamily="34" charset="0"/>
              </a:defRPr>
            </a:lvl1pPr>
          </a:lstStyle>
          <a:p>
            <a:pPr lvl="0"/>
            <a:r>
              <a:rPr lang="da-DK" dirty="0"/>
              <a:t>xx</a:t>
            </a:r>
          </a:p>
        </p:txBody>
      </p:sp>
      <p:sp>
        <p:nvSpPr>
          <p:cNvPr id="13" name="Pladsholder til tekst 2"/>
          <p:cNvSpPr>
            <a:spLocks noGrp="1"/>
          </p:cNvSpPr>
          <p:nvPr>
            <p:ph type="body" sz="quarter" idx="14" hasCustomPrompt="1"/>
          </p:nvPr>
        </p:nvSpPr>
        <p:spPr>
          <a:xfrm>
            <a:off x="4054943" y="0"/>
            <a:ext cx="4078938" cy="6858000"/>
          </a:xfrm>
          <a:solidFill>
            <a:schemeClr val="accent1"/>
          </a:solidFill>
          <a:ln>
            <a:noFill/>
          </a:ln>
        </p:spPr>
        <p:txBody>
          <a:bodyPr tIns="144000"/>
          <a:lstStyle>
            <a:lvl1pPr algn="ctr">
              <a:defRPr sz="13400" b="1">
                <a:solidFill>
                  <a:schemeClr val="bg2"/>
                </a:solidFill>
                <a:latin typeface="Arial Black" panose="020B0A04020102020204" pitchFamily="34" charset="0"/>
              </a:defRPr>
            </a:lvl1pPr>
          </a:lstStyle>
          <a:p>
            <a:pPr lvl="0"/>
            <a:r>
              <a:rPr lang="da-DK" dirty="0"/>
              <a:t>xx</a:t>
            </a:r>
          </a:p>
        </p:txBody>
      </p:sp>
      <p:sp>
        <p:nvSpPr>
          <p:cNvPr id="14" name="Pladsholder til tekst 3"/>
          <p:cNvSpPr>
            <a:spLocks noGrp="1"/>
          </p:cNvSpPr>
          <p:nvPr>
            <p:ph type="body" sz="quarter" idx="15" hasCustomPrompt="1"/>
          </p:nvPr>
        </p:nvSpPr>
        <p:spPr>
          <a:xfrm>
            <a:off x="8127888" y="0"/>
            <a:ext cx="4078938" cy="6858000"/>
          </a:xfrm>
          <a:solidFill>
            <a:schemeClr val="accent2"/>
          </a:solidFill>
          <a:ln>
            <a:noFill/>
          </a:ln>
        </p:spPr>
        <p:txBody>
          <a:bodyPr tIns="144000"/>
          <a:lstStyle>
            <a:lvl1pPr algn="ctr">
              <a:defRPr sz="13400" b="1">
                <a:solidFill>
                  <a:schemeClr val="accent5"/>
                </a:solidFill>
                <a:latin typeface="Arial Black" panose="020B0A04020102020204" pitchFamily="34" charset="0"/>
              </a:defRPr>
            </a:lvl1pPr>
          </a:lstStyle>
          <a:p>
            <a:pPr lvl="0"/>
            <a:r>
              <a:rPr lang="da-DK" dirty="0"/>
              <a:t>xx</a:t>
            </a:r>
          </a:p>
        </p:txBody>
      </p:sp>
      <p:sp>
        <p:nvSpPr>
          <p:cNvPr id="16" name="Pladsholder til tekst 4"/>
          <p:cNvSpPr>
            <a:spLocks noGrp="1"/>
          </p:cNvSpPr>
          <p:nvPr>
            <p:ph type="body" sz="quarter" idx="16"/>
          </p:nvPr>
        </p:nvSpPr>
        <p:spPr>
          <a:xfrm>
            <a:off x="-24243" y="2179638"/>
            <a:ext cx="4078938" cy="1897062"/>
          </a:xfrm>
        </p:spPr>
        <p:txBody>
          <a:bodyPr lIns="360000" rIns="360000"/>
          <a:lstStyle>
            <a:lvl1pPr>
              <a:lnSpc>
                <a:spcPct val="99000"/>
              </a:lnSpc>
              <a:defRPr sz="2000">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17" name="Pladsholder til tekst 5"/>
          <p:cNvSpPr>
            <a:spLocks noGrp="1"/>
          </p:cNvSpPr>
          <p:nvPr>
            <p:ph type="body" sz="quarter" idx="17"/>
          </p:nvPr>
        </p:nvSpPr>
        <p:spPr>
          <a:xfrm>
            <a:off x="4054943" y="2179638"/>
            <a:ext cx="4078938" cy="1897062"/>
          </a:xfrm>
        </p:spPr>
        <p:txBody>
          <a:bodyPr lIns="360000" rIns="360000"/>
          <a:lstStyle>
            <a:lvl1pPr>
              <a:lnSpc>
                <a:spcPct val="99000"/>
              </a:lnSpc>
              <a:defRPr sz="20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18" name="Pladsholder til tekst 6"/>
          <p:cNvSpPr>
            <a:spLocks noGrp="1"/>
          </p:cNvSpPr>
          <p:nvPr>
            <p:ph type="body" sz="quarter" idx="18"/>
          </p:nvPr>
        </p:nvSpPr>
        <p:spPr>
          <a:xfrm>
            <a:off x="8127888" y="2179638"/>
            <a:ext cx="4078938" cy="1897062"/>
          </a:xfrm>
        </p:spPr>
        <p:txBody>
          <a:bodyPr lIns="360000" rIns="360000"/>
          <a:lstStyle>
            <a:lvl1pPr>
              <a:lnSpc>
                <a:spcPct val="99000"/>
              </a:lnSpc>
              <a:defRPr sz="2000">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3" name="Pladsholder til sidefod 2"/>
          <p:cNvSpPr>
            <a:spLocks noGrp="1"/>
          </p:cNvSpPr>
          <p:nvPr>
            <p:ph type="ftr" sz="quarter" idx="10"/>
          </p:nvPr>
        </p:nvSpPr>
        <p:spPr/>
        <p:txBody>
          <a:bodyPr/>
          <a:lstStyle/>
          <a:p>
            <a:r>
              <a:rPr lang="da-DK">
                <a:solidFill>
                  <a:srgbClr val="007A6C"/>
                </a:solidFill>
              </a:rPr>
              <a:t>/ Ministeriet for Fødevarer, Landbrug og Fiskeri - Landbrugsstyrelsen / Titel på præsentation</a:t>
            </a:r>
            <a:endParaRPr lang="da-DK" dirty="0">
              <a:solidFill>
                <a:srgbClr val="007A6C"/>
              </a:solidFill>
            </a:endParaRPr>
          </a:p>
        </p:txBody>
      </p:sp>
      <p:sp>
        <p:nvSpPr>
          <p:cNvPr id="4" name="Pladsholder til slidenummer 3"/>
          <p:cNvSpPr>
            <a:spLocks noGrp="1"/>
          </p:cNvSpPr>
          <p:nvPr>
            <p:ph type="sldNum" sz="quarter" idx="11"/>
          </p:nvPr>
        </p:nvSpPr>
        <p:spPr/>
        <p:txBody>
          <a:bodyPr/>
          <a:lstStyle/>
          <a:p>
            <a:fld id="{667EC89C-17A0-4E64-A6D2-B825673CEEDF}" type="slidenum">
              <a:rPr lang="da-DK" smtClean="0">
                <a:solidFill>
                  <a:srgbClr val="007A6C"/>
                </a:solidFill>
              </a:rPr>
              <a:pPr/>
              <a:t>‹nr.›</a:t>
            </a:fld>
            <a:endParaRPr lang="da-DK" dirty="0">
              <a:solidFill>
                <a:srgbClr val="007A6C"/>
              </a:solidFill>
            </a:endParaRPr>
          </a:p>
        </p:txBody>
      </p:sp>
      <p:sp>
        <p:nvSpPr>
          <p:cNvPr id="5" name="Pladsholder til dato 4" hidden="1"/>
          <p:cNvSpPr>
            <a:spLocks noGrp="1"/>
          </p:cNvSpPr>
          <p:nvPr>
            <p:ph type="dt" sz="half" idx="12"/>
          </p:nvPr>
        </p:nvSpPr>
        <p:spPr/>
        <p:txBody>
          <a:bodyPr/>
          <a:lstStyle/>
          <a:p>
            <a:fld id="{2B26F099-20A9-4430-A657-2779A7592873}" type="datetime2">
              <a:rPr lang="da-DK"/>
              <a:pPr/>
              <a:t>23. januar 2023</a:t>
            </a:fld>
            <a:endParaRPr dirty="0"/>
          </a:p>
        </p:txBody>
      </p:sp>
      <p:pic>
        <p:nvPicPr>
          <p:cNvPr id="7" name="Picture 6">
            <a:extLst>
              <a:ext uri="{FF2B5EF4-FFF2-40B4-BE49-F238E27FC236}">
                <a16:creationId xmlns="" xmlns:a16="http://schemas.microsoft.com/office/drawing/2014/main" id="{B903EE10-8FE2-41FD-8DD3-1CE168F27D8B}"/>
              </a:ext>
            </a:extLst>
          </p:cNvPr>
          <p:cNvPicPr>
            <a:picLocks noChangeAspect="1"/>
          </p:cNvPicPr>
          <p:nvPr userDrawn="1"/>
        </p:nvPicPr>
        <p:blipFill>
          <a:blip r:embed="rId2"/>
          <a:stretch>
            <a:fillRect/>
          </a:stretch>
        </p:blipFill>
        <p:spPr>
          <a:xfrm>
            <a:off x="-1523267" y="0"/>
            <a:ext cx="1382061" cy="1033433"/>
          </a:xfrm>
          <a:prstGeom prst="rect">
            <a:avLst/>
          </a:prstGeom>
        </p:spPr>
      </p:pic>
    </p:spTree>
    <p:extLst>
      <p:ext uri="{BB962C8B-B14F-4D97-AF65-F5344CB8AC3E}">
        <p14:creationId xmlns:p14="http://schemas.microsoft.com/office/powerpoint/2010/main" val="3168516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kstboks med billede I">
    <p:spTree>
      <p:nvGrpSpPr>
        <p:cNvPr id="1" name=""/>
        <p:cNvGrpSpPr/>
        <p:nvPr/>
      </p:nvGrpSpPr>
      <p:grpSpPr>
        <a:xfrm>
          <a:off x="0" y="0"/>
          <a:ext cx="0" cy="0"/>
          <a:chOff x="0" y="0"/>
          <a:chExt cx="0" cy="0"/>
        </a:xfrm>
      </p:grpSpPr>
      <p:sp>
        <p:nvSpPr>
          <p:cNvPr id="10" name="Pladsholder til tekst 1"/>
          <p:cNvSpPr>
            <a:spLocks noGrp="1"/>
          </p:cNvSpPr>
          <p:nvPr>
            <p:ph type="body" sz="quarter" idx="13" hasCustomPrompt="1"/>
          </p:nvPr>
        </p:nvSpPr>
        <p:spPr>
          <a:xfrm>
            <a:off x="-24243" y="0"/>
            <a:ext cx="4078938" cy="6858000"/>
          </a:xfrm>
          <a:noFill/>
          <a:ln>
            <a:noFill/>
          </a:ln>
        </p:spPr>
        <p:txBody>
          <a:bodyPr tIns="144000"/>
          <a:lstStyle>
            <a:lvl1pPr algn="ctr">
              <a:defRPr sz="13400" b="1">
                <a:solidFill>
                  <a:schemeClr val="accent1"/>
                </a:solidFill>
                <a:latin typeface="Arial Black" panose="020B0A04020102020204" pitchFamily="34" charset="0"/>
              </a:defRPr>
            </a:lvl1pPr>
          </a:lstStyle>
          <a:p>
            <a:pPr lvl="0"/>
            <a:r>
              <a:rPr lang="da-DK" dirty="0"/>
              <a:t>xx</a:t>
            </a:r>
          </a:p>
        </p:txBody>
      </p:sp>
      <p:sp>
        <p:nvSpPr>
          <p:cNvPr id="11" name="Pladsholder til tekst 4"/>
          <p:cNvSpPr>
            <a:spLocks noGrp="1"/>
          </p:cNvSpPr>
          <p:nvPr>
            <p:ph type="body" sz="quarter" idx="16"/>
          </p:nvPr>
        </p:nvSpPr>
        <p:spPr>
          <a:xfrm>
            <a:off x="-24243" y="2179638"/>
            <a:ext cx="4078938" cy="1897062"/>
          </a:xfrm>
        </p:spPr>
        <p:txBody>
          <a:bodyPr lIns="360000" rIns="360000"/>
          <a:lstStyle>
            <a:lvl1pPr>
              <a:lnSpc>
                <a:spcPct val="99000"/>
              </a:lnSpc>
              <a:defRPr sz="2000">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8" name="Pladsholder til billede 3"/>
          <p:cNvSpPr>
            <a:spLocks noGrp="1"/>
          </p:cNvSpPr>
          <p:nvPr>
            <p:ph type="pic" sz="quarter" idx="14" hasCustomPrompt="1"/>
          </p:nvPr>
        </p:nvSpPr>
        <p:spPr>
          <a:xfrm>
            <a:off x="4055128" y="0"/>
            <a:ext cx="8133697" cy="6858000"/>
          </a:xfrm>
        </p:spPr>
        <p:txBody>
          <a:bodyPr tIns="468000" anchor="ctr" anchorCtr="0"/>
          <a:lstStyle>
            <a:lvl1pPr marL="0" indent="0" algn="ctr">
              <a:buFontTx/>
              <a:buNone/>
              <a:defRPr sz="1200" b="0" baseline="0">
                <a:solidFill>
                  <a:schemeClr val="tx1">
                    <a:lumMod val="50000"/>
                    <a:lumOff val="50000"/>
                  </a:schemeClr>
                </a:solidFill>
              </a:defRPr>
            </a:lvl1pPr>
          </a:lstStyle>
          <a:p>
            <a:r>
              <a:rPr lang="da-DK" dirty="0"/>
              <a:t>Klik på ikonet og indsæt billede</a:t>
            </a:r>
          </a:p>
        </p:txBody>
      </p:sp>
      <p:sp>
        <p:nvSpPr>
          <p:cNvPr id="3" name="Pladsholder til sidefod 2"/>
          <p:cNvSpPr>
            <a:spLocks noGrp="1"/>
          </p:cNvSpPr>
          <p:nvPr>
            <p:ph type="ftr" sz="quarter" idx="10"/>
          </p:nvPr>
        </p:nvSpPr>
        <p:spPr/>
        <p:txBody>
          <a:bodyPr/>
          <a:lstStyle/>
          <a:p>
            <a:r>
              <a:rPr lang="da-DK"/>
              <a:t>/ Ministeriet for Fødevarer, Landbrug og Fiskeri - Landbrugsstyrelsen / Titel på præsentation</a:t>
            </a:r>
            <a:endParaRPr lang="da-DK" dirty="0"/>
          </a:p>
        </p:txBody>
      </p:sp>
      <p:sp>
        <p:nvSpPr>
          <p:cNvPr id="4" name="Pladsholder til slidenummer 3"/>
          <p:cNvSpPr>
            <a:spLocks noGrp="1"/>
          </p:cNvSpPr>
          <p:nvPr>
            <p:ph type="sldNum" sz="quarter" idx="11"/>
          </p:nvPr>
        </p:nvSpPr>
        <p:spPr/>
        <p:txBody>
          <a:bodyPr/>
          <a:lstStyle/>
          <a:p>
            <a:fld id="{667EC89C-17A0-4E64-A6D2-B825673CEEDF}" type="slidenum">
              <a:rPr lang="da-DK" smtClean="0"/>
              <a:pPr/>
              <a:t>‹nr.›</a:t>
            </a:fld>
            <a:endParaRPr lang="da-DK" dirty="0"/>
          </a:p>
        </p:txBody>
      </p:sp>
      <p:grpSp>
        <p:nvGrpSpPr>
          <p:cNvPr id="20" name="Gruppe 19"/>
          <p:cNvGrpSpPr/>
          <p:nvPr userDrawn="1"/>
        </p:nvGrpSpPr>
        <p:grpSpPr>
          <a:xfrm>
            <a:off x="12188825" y="1941319"/>
            <a:ext cx="2032000" cy="2054444"/>
            <a:chOff x="9150825" y="2171823"/>
            <a:chExt cx="2032000" cy="2054444"/>
          </a:xfrm>
        </p:grpSpPr>
        <p:sp>
          <p:nvSpPr>
            <p:cNvPr id="21" name="TextBox 12"/>
            <p:cNvSpPr txBox="1">
              <a:spLocks noChangeArrowheads="1"/>
            </p:cNvSpPr>
            <p:nvPr/>
          </p:nvSpPr>
          <p:spPr bwMode="auto">
            <a:xfrm>
              <a:off x="9150825" y="2171823"/>
              <a:ext cx="2032000"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400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algn="l" defTabSz="914400" rtl="0" eaLnBrk="1" latinLnBrk="0" hangingPunct="1">
                <a:lnSpc>
                  <a:spcPct val="100000"/>
                </a:lnSpc>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Indsæt billede</a:t>
              </a:r>
            </a:p>
            <a:p>
              <a:pPr marL="0" algn="l" defTabSz="914400" rtl="0" eaLnBrk="1" latinLnBrk="0" hangingPunct="1">
                <a:lnSpc>
                  <a:spcPct val="100000"/>
                </a:lnSpc>
                <a:spcBef>
                  <a:spcPts val="0"/>
                </a:spcBef>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1. </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Klik på billederammen</a:t>
              </a:r>
            </a:p>
            <a:p>
              <a:pPr marL="0" algn="l" defTabSz="914400" rtl="0" eaLnBrk="1" latinLnBrk="0" hangingPunct="1">
                <a:lnSpc>
                  <a:spcPct val="100000"/>
                </a:lnSpc>
                <a:spcBef>
                  <a:spcPts val="0"/>
                </a:spcBef>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2. </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Indsæt det ønskede billede via fanen </a:t>
              </a:r>
              <a:r>
                <a:rPr lang="da-DK" sz="900" b="1" kern="1200" noProof="1">
                  <a:solidFill>
                    <a:schemeClr val="bg1">
                      <a:lumMod val="50000"/>
                    </a:schemeClr>
                  </a:solidFill>
                  <a:latin typeface="+mn-lt"/>
                  <a:ea typeface="Calibri" panose="020F0502020204030204" pitchFamily="34" charset="0"/>
                  <a:cs typeface="Arial" panose="020B0604020202020204" pitchFamily="34" charset="0"/>
                </a:rPr>
                <a:t>Indsæt, Billeder</a:t>
              </a:r>
            </a:p>
            <a:p>
              <a:pPr marL="0" algn="l" defTabSz="914400" rtl="0" eaLnBrk="1" latinLnBrk="0" hangingPunct="1">
                <a:lnSpc>
                  <a:spcPct val="100000"/>
                </a:lnSpc>
                <a:spcBef>
                  <a:spcPts val="0"/>
                </a:spcBef>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3. </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Klik </a:t>
              </a:r>
              <a:r>
                <a:rPr lang="da-DK" sz="900" b="1" kern="1200" noProof="1">
                  <a:solidFill>
                    <a:schemeClr val="bg1">
                      <a:lumMod val="50000"/>
                    </a:schemeClr>
                  </a:solidFill>
                  <a:latin typeface="+mn-lt"/>
                  <a:ea typeface="Calibri" panose="020F0502020204030204" pitchFamily="34" charset="0"/>
                  <a:cs typeface="Arial" panose="020B0604020202020204" pitchFamily="34" charset="0"/>
                </a:rPr>
                <a:t>Beskær</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 for at ændre</a:t>
              </a:r>
            </a:p>
            <a:p>
              <a:pPr marL="0" algn="l" defTabSz="914400" rtl="0" eaLnBrk="1" latinLnBrk="0" hangingPunct="1">
                <a:lnSpc>
                  <a:spcPct val="100000"/>
                </a:lnSpc>
                <a:spcBef>
                  <a:spcPts val="0"/>
                </a:spcBef>
                <a:spcAft>
                  <a:spcPts val="0"/>
                </a:spcAft>
                <a:buFontTx/>
                <a:buNone/>
                <a:defRPr/>
              </a:pPr>
              <a:r>
                <a:rPr lang="da-DK" sz="900" kern="1200" noProof="1">
                  <a:solidFill>
                    <a:schemeClr val="bg1">
                      <a:lumMod val="50000"/>
                    </a:schemeClr>
                  </a:solidFill>
                  <a:latin typeface="+mn-lt"/>
                  <a:ea typeface="Calibri" panose="020F0502020204030204" pitchFamily="34" charset="0"/>
                  <a:cs typeface="Arial" panose="020B0604020202020204" pitchFamily="34" charset="0"/>
                </a:rPr>
                <a:t>billedets fokus/størrelse</a:t>
              </a: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r>
                <a:rPr lang="da-DK" altLang="da-DK" sz="900" b="1" kern="1200" noProof="1">
                  <a:solidFill>
                    <a:schemeClr val="bg1">
                      <a:lumMod val="50000"/>
                    </a:schemeClr>
                  </a:solidFill>
                  <a:latin typeface="+mn-lt"/>
                  <a:ea typeface="Calibri" panose="020F0502020204030204" pitchFamily="34" charset="0"/>
                  <a:cs typeface="Arial" panose="020B0604020202020204" pitchFamily="34" charset="0"/>
                </a:rPr>
                <a:t>4. </a:t>
              </a:r>
              <a:r>
                <a:rPr lang="da-DK" altLang="da-DK" sz="900" kern="1200" noProof="1">
                  <a:solidFill>
                    <a:schemeClr val="bg1">
                      <a:lumMod val="50000"/>
                    </a:schemeClr>
                  </a:solidFill>
                  <a:latin typeface="+mn-lt"/>
                  <a:ea typeface="Calibri" panose="020F0502020204030204" pitchFamily="34" charset="0"/>
                  <a:cs typeface="Arial" panose="020B0604020202020204" pitchFamily="34" charset="0"/>
                </a:rPr>
                <a:t>Ønsker du at skalere billedet, så hold </a:t>
              </a:r>
              <a:r>
                <a:rPr lang="da-DK" altLang="da-DK" sz="900" b="1" kern="1200" noProof="1">
                  <a:solidFill>
                    <a:schemeClr val="bg1">
                      <a:lumMod val="50000"/>
                    </a:schemeClr>
                  </a:solidFill>
                  <a:latin typeface="+mn-lt"/>
                  <a:ea typeface="Calibri" panose="020F0502020204030204" pitchFamily="34" charset="0"/>
                  <a:cs typeface="Arial" panose="020B0604020202020204" pitchFamily="34" charset="0"/>
                </a:rPr>
                <a:t>SHIFT-</a:t>
              </a:r>
              <a:r>
                <a:rPr lang="da-DK" altLang="da-DK" sz="900" b="0" kern="1200" noProof="1">
                  <a:solidFill>
                    <a:schemeClr val="bg1">
                      <a:lumMod val="50000"/>
                    </a:schemeClr>
                  </a:solidFill>
                  <a:latin typeface="+mn-lt"/>
                  <a:ea typeface="Calibri" panose="020F0502020204030204" pitchFamily="34" charset="0"/>
                  <a:cs typeface="Arial" panose="020B0604020202020204" pitchFamily="34" charset="0"/>
                </a:rPr>
                <a:t>knappen</a:t>
              </a:r>
              <a:r>
                <a:rPr lang="da-DK" altLang="da-DK" sz="900" kern="1200" noProof="1">
                  <a:solidFill>
                    <a:schemeClr val="bg1">
                      <a:lumMod val="50000"/>
                    </a:schemeClr>
                  </a:solidFill>
                  <a:latin typeface="+mn-lt"/>
                  <a:ea typeface="Calibri" panose="020F0502020204030204" pitchFamily="34" charset="0"/>
                  <a:cs typeface="Arial" panose="020B0604020202020204" pitchFamily="34" charset="0"/>
                </a:rPr>
                <a:t> nede, mens der trækkes i billedets hjørner</a:t>
              </a:r>
            </a:p>
          </p:txBody>
        </p:sp>
        <p:pic>
          <p:nvPicPr>
            <p:cNvPr id="22" name="Billede 7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09315" y="3028176"/>
              <a:ext cx="373507" cy="32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 name="Gruppe 78"/>
            <p:cNvGrpSpPr>
              <a:grpSpLocks/>
            </p:cNvGrpSpPr>
            <p:nvPr/>
          </p:nvGrpSpPr>
          <p:grpSpPr bwMode="auto">
            <a:xfrm>
              <a:off x="9305577" y="3846855"/>
              <a:ext cx="330145" cy="379412"/>
              <a:chOff x="1018031" y="5509431"/>
              <a:chExt cx="373412" cy="429121"/>
            </a:xfrm>
          </p:grpSpPr>
          <p:pic>
            <p:nvPicPr>
              <p:cNvPr id="24" name="Billede 7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8031" y="5511796"/>
                <a:ext cx="373412" cy="42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ounded Rectangle 25"/>
              <p:cNvSpPr/>
              <p:nvPr/>
            </p:nvSpPr>
            <p:spPr bwMode="auto">
              <a:xfrm>
                <a:off x="1023417" y="5509431"/>
                <a:ext cx="210080" cy="17236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grpSp>
      </p:grpSp>
      <p:pic>
        <p:nvPicPr>
          <p:cNvPr id="15" name="Billed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80000" y="0"/>
            <a:ext cx="1835919" cy="1033433"/>
          </a:xfrm>
          <a:prstGeom prst="rect">
            <a:avLst/>
          </a:prstGeom>
        </p:spPr>
      </p:pic>
      <p:sp>
        <p:nvSpPr>
          <p:cNvPr id="5" name="Pladsholder til dato 4" hidden="1"/>
          <p:cNvSpPr>
            <a:spLocks noGrp="1"/>
          </p:cNvSpPr>
          <p:nvPr>
            <p:ph type="dt" sz="half" idx="12"/>
          </p:nvPr>
        </p:nvSpPr>
        <p:spPr/>
        <p:txBody>
          <a:bodyPr/>
          <a:lstStyle/>
          <a:p>
            <a:fld id="{D9147D66-5DC4-4238-A660-DE5039844B2F}" type="datetime2">
              <a:rPr lang="da-DK" smtClean="0"/>
              <a:t>23. januar 2023</a:t>
            </a:fld>
            <a:endParaRPr lang="da-DK" dirty="0"/>
          </a:p>
        </p:txBody>
      </p:sp>
      <p:pic>
        <p:nvPicPr>
          <p:cNvPr id="6" name="Picture 5">
            <a:extLst>
              <a:ext uri="{FF2B5EF4-FFF2-40B4-BE49-F238E27FC236}">
                <a16:creationId xmlns="" xmlns:a16="http://schemas.microsoft.com/office/drawing/2014/main" id="{D0CD8719-DAE2-4D84-96EC-966E9CB43732}"/>
              </a:ext>
            </a:extLst>
          </p:cNvPr>
          <p:cNvPicPr>
            <a:picLocks noChangeAspect="1"/>
          </p:cNvPicPr>
          <p:nvPr userDrawn="1"/>
        </p:nvPicPr>
        <p:blipFill rotWithShape="1">
          <a:blip r:embed="rId5"/>
          <a:srcRect b="12647"/>
          <a:stretch/>
        </p:blipFill>
        <p:spPr>
          <a:xfrm>
            <a:off x="-1962102" y="0"/>
            <a:ext cx="495674" cy="908720"/>
          </a:xfrm>
          <a:prstGeom prst="rect">
            <a:avLst/>
          </a:prstGeom>
        </p:spPr>
      </p:pic>
    </p:spTree>
    <p:extLst>
      <p:ext uri="{BB962C8B-B14F-4D97-AF65-F5344CB8AC3E}">
        <p14:creationId xmlns:p14="http://schemas.microsoft.com/office/powerpoint/2010/main" val="132712200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ekstboks med billede I">
    <p:spTree>
      <p:nvGrpSpPr>
        <p:cNvPr id="1" name=""/>
        <p:cNvGrpSpPr/>
        <p:nvPr/>
      </p:nvGrpSpPr>
      <p:grpSpPr>
        <a:xfrm>
          <a:off x="0" y="0"/>
          <a:ext cx="0" cy="0"/>
          <a:chOff x="0" y="0"/>
          <a:chExt cx="0" cy="0"/>
        </a:xfrm>
      </p:grpSpPr>
      <p:sp>
        <p:nvSpPr>
          <p:cNvPr id="10" name="Pladsholder til tekst 1"/>
          <p:cNvSpPr>
            <a:spLocks noGrp="1"/>
          </p:cNvSpPr>
          <p:nvPr>
            <p:ph type="body" sz="quarter" idx="13" hasCustomPrompt="1"/>
          </p:nvPr>
        </p:nvSpPr>
        <p:spPr>
          <a:xfrm>
            <a:off x="-24243" y="0"/>
            <a:ext cx="4078938" cy="6858000"/>
          </a:xfrm>
          <a:noFill/>
          <a:ln>
            <a:noFill/>
          </a:ln>
        </p:spPr>
        <p:txBody>
          <a:bodyPr tIns="144000"/>
          <a:lstStyle>
            <a:lvl1pPr algn="ctr">
              <a:defRPr sz="13400" b="1">
                <a:solidFill>
                  <a:schemeClr val="accent1"/>
                </a:solidFill>
                <a:latin typeface="Arial Black" panose="020B0A04020102020204" pitchFamily="34" charset="0"/>
              </a:defRPr>
            </a:lvl1pPr>
          </a:lstStyle>
          <a:p>
            <a:pPr lvl="0"/>
            <a:r>
              <a:rPr lang="da-DK" dirty="0"/>
              <a:t>xx</a:t>
            </a:r>
          </a:p>
        </p:txBody>
      </p:sp>
      <p:sp>
        <p:nvSpPr>
          <p:cNvPr id="11" name="Pladsholder til tekst 4"/>
          <p:cNvSpPr>
            <a:spLocks noGrp="1"/>
          </p:cNvSpPr>
          <p:nvPr>
            <p:ph type="body" sz="quarter" idx="16"/>
          </p:nvPr>
        </p:nvSpPr>
        <p:spPr>
          <a:xfrm>
            <a:off x="-24243" y="2179638"/>
            <a:ext cx="4078938" cy="1897062"/>
          </a:xfrm>
        </p:spPr>
        <p:txBody>
          <a:bodyPr lIns="360000" rIns="360000"/>
          <a:lstStyle>
            <a:lvl1pPr>
              <a:lnSpc>
                <a:spcPct val="99000"/>
              </a:lnSpc>
              <a:defRPr sz="2000">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8" name="Pladsholder til billede 3"/>
          <p:cNvSpPr>
            <a:spLocks noGrp="1"/>
          </p:cNvSpPr>
          <p:nvPr>
            <p:ph type="pic" sz="quarter" idx="14" hasCustomPrompt="1"/>
          </p:nvPr>
        </p:nvSpPr>
        <p:spPr>
          <a:xfrm>
            <a:off x="4055128" y="0"/>
            <a:ext cx="8133697" cy="6858000"/>
          </a:xfrm>
        </p:spPr>
        <p:txBody>
          <a:bodyPr tIns="468000" anchor="ctr" anchorCtr="0"/>
          <a:lstStyle>
            <a:lvl1pPr marL="0" indent="0" algn="ctr">
              <a:buFontTx/>
              <a:buNone/>
              <a:defRPr sz="1200" b="0" baseline="0">
                <a:solidFill>
                  <a:schemeClr val="tx1">
                    <a:lumMod val="50000"/>
                    <a:lumOff val="50000"/>
                  </a:schemeClr>
                </a:solidFill>
              </a:defRPr>
            </a:lvl1pPr>
          </a:lstStyle>
          <a:p>
            <a:r>
              <a:rPr lang="da-DK" dirty="0"/>
              <a:t>Klik på ikonet og indsæt billede</a:t>
            </a:r>
          </a:p>
        </p:txBody>
      </p:sp>
      <p:sp>
        <p:nvSpPr>
          <p:cNvPr id="3" name="Pladsholder til sidefod 2"/>
          <p:cNvSpPr>
            <a:spLocks noGrp="1"/>
          </p:cNvSpPr>
          <p:nvPr>
            <p:ph type="ftr" sz="quarter" idx="10"/>
          </p:nvPr>
        </p:nvSpPr>
        <p:spPr/>
        <p:txBody>
          <a:bodyPr/>
          <a:lstStyle/>
          <a:p>
            <a:r>
              <a:rPr lang="da-DK">
                <a:solidFill>
                  <a:srgbClr val="007A6C"/>
                </a:solidFill>
              </a:rPr>
              <a:t>/ Ministeriet for Fødevarer, Landbrug og Fiskeri - Landbrugsstyrelsen / Titel på præsentation</a:t>
            </a:r>
            <a:endParaRPr lang="da-DK" dirty="0">
              <a:solidFill>
                <a:srgbClr val="007A6C"/>
              </a:solidFill>
            </a:endParaRPr>
          </a:p>
        </p:txBody>
      </p:sp>
      <p:sp>
        <p:nvSpPr>
          <p:cNvPr id="4" name="Pladsholder til slidenummer 3"/>
          <p:cNvSpPr>
            <a:spLocks noGrp="1"/>
          </p:cNvSpPr>
          <p:nvPr>
            <p:ph type="sldNum" sz="quarter" idx="11"/>
          </p:nvPr>
        </p:nvSpPr>
        <p:spPr/>
        <p:txBody>
          <a:bodyPr/>
          <a:lstStyle/>
          <a:p>
            <a:fld id="{667EC89C-17A0-4E64-A6D2-B825673CEEDF}" type="slidenum">
              <a:rPr lang="da-DK" smtClean="0">
                <a:solidFill>
                  <a:srgbClr val="007A6C"/>
                </a:solidFill>
              </a:rPr>
              <a:pPr/>
              <a:t>‹nr.›</a:t>
            </a:fld>
            <a:endParaRPr lang="da-DK" dirty="0">
              <a:solidFill>
                <a:srgbClr val="007A6C"/>
              </a:solidFill>
            </a:endParaRPr>
          </a:p>
        </p:txBody>
      </p:sp>
      <p:grpSp>
        <p:nvGrpSpPr>
          <p:cNvPr id="20" name="Gruppe 19"/>
          <p:cNvGrpSpPr/>
          <p:nvPr userDrawn="1"/>
        </p:nvGrpSpPr>
        <p:grpSpPr>
          <a:xfrm>
            <a:off x="12188825" y="1941319"/>
            <a:ext cx="2032000" cy="2054444"/>
            <a:chOff x="9150825" y="2171823"/>
            <a:chExt cx="2032000" cy="2054444"/>
          </a:xfrm>
        </p:grpSpPr>
        <p:sp>
          <p:nvSpPr>
            <p:cNvPr id="21" name="TextBox 12"/>
            <p:cNvSpPr txBox="1">
              <a:spLocks noChangeArrowheads="1"/>
            </p:cNvSpPr>
            <p:nvPr/>
          </p:nvSpPr>
          <p:spPr bwMode="auto">
            <a:xfrm>
              <a:off x="9150825" y="2171823"/>
              <a:ext cx="2032000"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400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Indsæt billede</a:t>
              </a:r>
            </a:p>
            <a:p>
              <a:pPr eaLnBrk="1" hangingPunct="1">
                <a:spcBef>
                  <a:spcPts val="0"/>
                </a:spcBef>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1. </a:t>
              </a:r>
              <a:r>
                <a:rPr lang="da-DK" sz="900" noProof="1">
                  <a:solidFill>
                    <a:prstClr val="white">
                      <a:lumMod val="50000"/>
                    </a:prstClr>
                  </a:solidFill>
                  <a:latin typeface="Arial"/>
                  <a:ea typeface="Calibri" panose="020F0502020204030204" pitchFamily="34" charset="0"/>
                  <a:cs typeface="Arial" panose="020B0604020202020204" pitchFamily="34" charset="0"/>
                </a:rPr>
                <a:t>Klik på billederammen</a:t>
              </a:r>
            </a:p>
            <a:p>
              <a:pPr eaLnBrk="1" hangingPunct="1">
                <a:spcBef>
                  <a:spcPts val="0"/>
                </a:spcBef>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2. </a:t>
              </a:r>
              <a:r>
                <a:rPr lang="da-DK" sz="900" noProof="1">
                  <a:solidFill>
                    <a:prstClr val="white">
                      <a:lumMod val="50000"/>
                    </a:prstClr>
                  </a:solidFill>
                  <a:latin typeface="Arial"/>
                  <a:ea typeface="Calibri" panose="020F0502020204030204" pitchFamily="34" charset="0"/>
                  <a:cs typeface="Arial" panose="020B0604020202020204" pitchFamily="34" charset="0"/>
                </a:rPr>
                <a:t>Indsæt det ønskede billede via fanen </a:t>
              </a:r>
              <a:r>
                <a:rPr lang="da-DK" sz="900" b="1" noProof="1">
                  <a:solidFill>
                    <a:prstClr val="white">
                      <a:lumMod val="50000"/>
                    </a:prstClr>
                  </a:solidFill>
                  <a:latin typeface="Arial"/>
                  <a:ea typeface="Calibri" panose="020F0502020204030204" pitchFamily="34" charset="0"/>
                  <a:cs typeface="Arial" panose="020B0604020202020204" pitchFamily="34" charset="0"/>
                </a:rPr>
                <a:t>Indsæt, Billeder</a:t>
              </a:r>
            </a:p>
            <a:p>
              <a:pPr eaLnBrk="1" hangingPunct="1">
                <a:spcBef>
                  <a:spcPts val="0"/>
                </a:spcBef>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3. </a:t>
              </a:r>
              <a:r>
                <a:rPr lang="da-DK" sz="900" noProof="1">
                  <a:solidFill>
                    <a:prstClr val="white">
                      <a:lumMod val="50000"/>
                    </a:prstClr>
                  </a:solidFill>
                  <a:latin typeface="Arial"/>
                  <a:ea typeface="Calibri" panose="020F0502020204030204" pitchFamily="34" charset="0"/>
                  <a:cs typeface="Arial" panose="020B0604020202020204" pitchFamily="34" charset="0"/>
                </a:rPr>
                <a:t>Klik </a:t>
              </a:r>
              <a:r>
                <a:rPr lang="da-DK" sz="900" b="1" noProof="1">
                  <a:solidFill>
                    <a:prstClr val="white">
                      <a:lumMod val="50000"/>
                    </a:prstClr>
                  </a:solidFill>
                  <a:latin typeface="Arial"/>
                  <a:ea typeface="Calibri" panose="020F0502020204030204" pitchFamily="34" charset="0"/>
                  <a:cs typeface="Arial" panose="020B0604020202020204" pitchFamily="34" charset="0"/>
                </a:rPr>
                <a:t>Beskær</a:t>
              </a:r>
              <a:r>
                <a:rPr lang="da-DK" sz="900" noProof="1">
                  <a:solidFill>
                    <a:prstClr val="white">
                      <a:lumMod val="50000"/>
                    </a:prstClr>
                  </a:solidFill>
                  <a:latin typeface="Arial"/>
                  <a:ea typeface="Calibri" panose="020F0502020204030204" pitchFamily="34" charset="0"/>
                  <a:cs typeface="Arial" panose="020B0604020202020204" pitchFamily="34" charset="0"/>
                </a:rPr>
                <a:t> for at ændre</a:t>
              </a:r>
            </a:p>
            <a:p>
              <a:pPr eaLnBrk="1" hangingPunct="1">
                <a:spcBef>
                  <a:spcPts val="0"/>
                </a:spcBef>
                <a:buFontTx/>
                <a:buNone/>
                <a:defRPr/>
              </a:pPr>
              <a:r>
                <a:rPr lang="da-DK" sz="900" noProof="1">
                  <a:solidFill>
                    <a:prstClr val="white">
                      <a:lumMod val="50000"/>
                    </a:prstClr>
                  </a:solidFill>
                  <a:latin typeface="Arial"/>
                  <a:ea typeface="Calibri" panose="020F0502020204030204" pitchFamily="34" charset="0"/>
                  <a:cs typeface="Arial" panose="020B0604020202020204" pitchFamily="34" charset="0"/>
                </a:rPr>
                <a:t>billedets fokus/størrelse</a:t>
              </a: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r>
                <a:rPr lang="da-DK" altLang="da-DK" sz="900" b="1" noProof="1">
                  <a:solidFill>
                    <a:prstClr val="white">
                      <a:lumMod val="50000"/>
                    </a:prstClr>
                  </a:solidFill>
                  <a:latin typeface="Arial"/>
                  <a:ea typeface="Calibri" panose="020F0502020204030204" pitchFamily="34" charset="0"/>
                  <a:cs typeface="Arial" panose="020B0604020202020204" pitchFamily="34" charset="0"/>
                </a:rPr>
                <a:t>4. </a:t>
              </a:r>
              <a:r>
                <a:rPr lang="da-DK" altLang="da-DK" sz="900" noProof="1">
                  <a:solidFill>
                    <a:prstClr val="white">
                      <a:lumMod val="50000"/>
                    </a:prstClr>
                  </a:solidFill>
                  <a:latin typeface="Arial"/>
                  <a:ea typeface="Calibri" panose="020F0502020204030204" pitchFamily="34" charset="0"/>
                  <a:cs typeface="Arial" panose="020B0604020202020204" pitchFamily="34" charset="0"/>
                </a:rPr>
                <a:t>Ønsker du at skalere billedet, så hold </a:t>
              </a:r>
              <a:r>
                <a:rPr lang="da-DK" altLang="da-DK" sz="900" b="1" noProof="1">
                  <a:solidFill>
                    <a:prstClr val="white">
                      <a:lumMod val="50000"/>
                    </a:prstClr>
                  </a:solidFill>
                  <a:latin typeface="Arial"/>
                  <a:ea typeface="Calibri" panose="020F0502020204030204" pitchFamily="34" charset="0"/>
                  <a:cs typeface="Arial" panose="020B0604020202020204" pitchFamily="34" charset="0"/>
                </a:rPr>
                <a:t>SHIFT-</a:t>
              </a:r>
              <a:r>
                <a:rPr lang="da-DK" altLang="da-DK" sz="900" noProof="1">
                  <a:solidFill>
                    <a:prstClr val="white">
                      <a:lumMod val="50000"/>
                    </a:prstClr>
                  </a:solidFill>
                  <a:latin typeface="Arial"/>
                  <a:ea typeface="Calibri" panose="020F0502020204030204" pitchFamily="34" charset="0"/>
                  <a:cs typeface="Arial" panose="020B0604020202020204" pitchFamily="34" charset="0"/>
                </a:rPr>
                <a:t>knappen nede, mens der trækkes i billedets hjørner</a:t>
              </a:r>
            </a:p>
          </p:txBody>
        </p:sp>
        <p:pic>
          <p:nvPicPr>
            <p:cNvPr id="22" name="Billede 7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09315" y="3028176"/>
              <a:ext cx="373507" cy="32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 name="Gruppe 78"/>
            <p:cNvGrpSpPr>
              <a:grpSpLocks/>
            </p:cNvGrpSpPr>
            <p:nvPr/>
          </p:nvGrpSpPr>
          <p:grpSpPr bwMode="auto">
            <a:xfrm>
              <a:off x="9305577" y="3846855"/>
              <a:ext cx="330145" cy="379412"/>
              <a:chOff x="1018031" y="5509431"/>
              <a:chExt cx="373412" cy="429121"/>
            </a:xfrm>
          </p:grpSpPr>
          <p:pic>
            <p:nvPicPr>
              <p:cNvPr id="24" name="Billede 7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8031" y="5511796"/>
                <a:ext cx="373412" cy="42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ounded Rectangle 25"/>
              <p:cNvSpPr/>
              <p:nvPr/>
            </p:nvSpPr>
            <p:spPr bwMode="auto">
              <a:xfrm>
                <a:off x="1023417" y="5509431"/>
                <a:ext cx="210080" cy="17236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sz="2000" noProof="1">
                  <a:solidFill>
                    <a:prstClr val="white"/>
                  </a:solidFill>
                </a:endParaRPr>
              </a:p>
            </p:txBody>
          </p:sp>
        </p:grpSp>
      </p:grpSp>
      <p:pic>
        <p:nvPicPr>
          <p:cNvPr id="15" name="Billed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80000" y="0"/>
            <a:ext cx="1835919" cy="1033433"/>
          </a:xfrm>
          <a:prstGeom prst="rect">
            <a:avLst/>
          </a:prstGeom>
        </p:spPr>
      </p:pic>
      <p:sp>
        <p:nvSpPr>
          <p:cNvPr id="5" name="Pladsholder til dato 4" hidden="1"/>
          <p:cNvSpPr>
            <a:spLocks noGrp="1"/>
          </p:cNvSpPr>
          <p:nvPr>
            <p:ph type="dt" sz="half" idx="12"/>
          </p:nvPr>
        </p:nvSpPr>
        <p:spPr/>
        <p:txBody>
          <a:bodyPr/>
          <a:lstStyle/>
          <a:p>
            <a:fld id="{E4F3F918-B95A-4155-A35B-B7345CB58B20}" type="datetime2">
              <a:rPr lang="da-DK"/>
              <a:pPr/>
              <a:t>23. januar 2023</a:t>
            </a:fld>
            <a:endParaRPr dirty="0"/>
          </a:p>
        </p:txBody>
      </p:sp>
      <p:pic>
        <p:nvPicPr>
          <p:cNvPr id="6" name="Picture 5">
            <a:extLst>
              <a:ext uri="{FF2B5EF4-FFF2-40B4-BE49-F238E27FC236}">
                <a16:creationId xmlns="" xmlns:a16="http://schemas.microsoft.com/office/drawing/2014/main" id="{D0CD8719-DAE2-4D84-96EC-966E9CB43732}"/>
              </a:ext>
            </a:extLst>
          </p:cNvPr>
          <p:cNvPicPr>
            <a:picLocks noChangeAspect="1"/>
          </p:cNvPicPr>
          <p:nvPr userDrawn="1"/>
        </p:nvPicPr>
        <p:blipFill rotWithShape="1">
          <a:blip r:embed="rId5"/>
          <a:srcRect b="12647"/>
          <a:stretch/>
        </p:blipFill>
        <p:spPr>
          <a:xfrm>
            <a:off x="-1962102" y="0"/>
            <a:ext cx="495674" cy="908720"/>
          </a:xfrm>
          <a:prstGeom prst="rect">
            <a:avLst/>
          </a:prstGeom>
        </p:spPr>
      </p:pic>
    </p:spTree>
    <p:extLst>
      <p:ext uri="{BB962C8B-B14F-4D97-AF65-F5344CB8AC3E}">
        <p14:creationId xmlns:p14="http://schemas.microsoft.com/office/powerpoint/2010/main" val="321509946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ekstboks med billede II">
    <p:spTree>
      <p:nvGrpSpPr>
        <p:cNvPr id="1" name=""/>
        <p:cNvGrpSpPr/>
        <p:nvPr/>
      </p:nvGrpSpPr>
      <p:grpSpPr>
        <a:xfrm>
          <a:off x="0" y="0"/>
          <a:ext cx="0" cy="0"/>
          <a:chOff x="0" y="0"/>
          <a:chExt cx="0" cy="0"/>
        </a:xfrm>
      </p:grpSpPr>
      <p:sp>
        <p:nvSpPr>
          <p:cNvPr id="10" name="Pladsholder til tekst 1"/>
          <p:cNvSpPr>
            <a:spLocks noGrp="1"/>
          </p:cNvSpPr>
          <p:nvPr>
            <p:ph type="body" sz="quarter" idx="13" hasCustomPrompt="1"/>
          </p:nvPr>
        </p:nvSpPr>
        <p:spPr>
          <a:xfrm>
            <a:off x="-24243" y="0"/>
            <a:ext cx="4078938" cy="6858000"/>
          </a:xfrm>
          <a:solidFill>
            <a:schemeClr val="accent1"/>
          </a:solidFill>
          <a:ln>
            <a:noFill/>
          </a:ln>
        </p:spPr>
        <p:txBody>
          <a:bodyPr tIns="144000"/>
          <a:lstStyle>
            <a:lvl1pPr algn="ctr">
              <a:defRPr sz="13400" b="1">
                <a:solidFill>
                  <a:schemeClr val="bg2"/>
                </a:solidFill>
                <a:latin typeface="Arial Black" panose="020B0A04020102020204" pitchFamily="34" charset="0"/>
              </a:defRPr>
            </a:lvl1pPr>
          </a:lstStyle>
          <a:p>
            <a:pPr lvl="0"/>
            <a:r>
              <a:rPr lang="da-DK" dirty="0"/>
              <a:t>xx</a:t>
            </a:r>
          </a:p>
        </p:txBody>
      </p:sp>
      <p:sp>
        <p:nvSpPr>
          <p:cNvPr id="11" name="Pladsholder til tekst 4"/>
          <p:cNvSpPr>
            <a:spLocks noGrp="1"/>
          </p:cNvSpPr>
          <p:nvPr>
            <p:ph type="body" sz="quarter" idx="16"/>
          </p:nvPr>
        </p:nvSpPr>
        <p:spPr>
          <a:xfrm>
            <a:off x="-24243" y="2179638"/>
            <a:ext cx="4078938" cy="1897062"/>
          </a:xfrm>
        </p:spPr>
        <p:txBody>
          <a:bodyPr lIns="360000" rIns="360000"/>
          <a:lstStyle>
            <a:lvl1pPr>
              <a:lnSpc>
                <a:spcPct val="99000"/>
              </a:lnSpc>
              <a:defRPr sz="20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vl6pPr>
              <a:defRPr>
                <a:solidFill>
                  <a:schemeClr val="accent5"/>
                </a:solidFill>
              </a:defRPr>
            </a:lvl6pPr>
            <a:lvl7pPr>
              <a:defRPr>
                <a:solidFill>
                  <a:schemeClr val="accent5"/>
                </a:solidFill>
              </a:defRPr>
            </a:lvl7pPr>
            <a:lvl8pPr>
              <a:defRPr>
                <a:solidFill>
                  <a:schemeClr val="accent5"/>
                </a:solidFill>
              </a:defRPr>
            </a:lvl8pPr>
            <a:lvl9pPr>
              <a:defRPr>
                <a:solidFill>
                  <a:schemeClr val="accent5"/>
                </a:solidFill>
              </a:defRPr>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8" name="Pladsholder til billede 3"/>
          <p:cNvSpPr>
            <a:spLocks noGrp="1"/>
          </p:cNvSpPr>
          <p:nvPr>
            <p:ph type="pic" sz="quarter" idx="14" hasCustomPrompt="1"/>
          </p:nvPr>
        </p:nvSpPr>
        <p:spPr>
          <a:xfrm>
            <a:off x="4055128" y="0"/>
            <a:ext cx="8133697" cy="6858000"/>
          </a:xfrm>
        </p:spPr>
        <p:txBody>
          <a:bodyPr tIns="468000" anchor="ctr" anchorCtr="0"/>
          <a:lstStyle>
            <a:lvl1pPr marL="0" indent="0" algn="ctr">
              <a:buFontTx/>
              <a:buNone/>
              <a:defRPr sz="1200" b="0" baseline="0">
                <a:solidFill>
                  <a:schemeClr val="tx1">
                    <a:lumMod val="50000"/>
                    <a:lumOff val="50000"/>
                  </a:schemeClr>
                </a:solidFill>
              </a:defRPr>
            </a:lvl1pPr>
          </a:lstStyle>
          <a:p>
            <a:r>
              <a:rPr lang="da-DK" dirty="0"/>
              <a:t>Klik på ikonet og indsæt billede</a:t>
            </a:r>
          </a:p>
        </p:txBody>
      </p:sp>
      <p:sp>
        <p:nvSpPr>
          <p:cNvPr id="3" name="Pladsholder til sidefod 2"/>
          <p:cNvSpPr>
            <a:spLocks noGrp="1"/>
          </p:cNvSpPr>
          <p:nvPr>
            <p:ph type="ftr" sz="quarter" idx="10"/>
          </p:nvPr>
        </p:nvSpPr>
        <p:spPr/>
        <p:txBody>
          <a:bodyPr/>
          <a:lstStyle>
            <a:lvl1pPr>
              <a:defRPr>
                <a:solidFill>
                  <a:schemeClr val="bg1"/>
                </a:solidFill>
              </a:defRPr>
            </a:lvl1pPr>
          </a:lstStyle>
          <a:p>
            <a:r>
              <a:rPr lang="da-DK">
                <a:solidFill>
                  <a:prstClr val="white"/>
                </a:solidFill>
              </a:rPr>
              <a:t>/ Ministeriet for Fødevarer, Landbrug og Fiskeri - Landbrugsstyrelsen / Titel på præsentation</a:t>
            </a:r>
            <a:endParaRPr lang="da-DK" dirty="0">
              <a:solidFill>
                <a:prstClr val="white"/>
              </a:solidFill>
            </a:endParaRPr>
          </a:p>
        </p:txBody>
      </p:sp>
      <p:sp>
        <p:nvSpPr>
          <p:cNvPr id="4" name="Pladsholder til slidenummer 3"/>
          <p:cNvSpPr>
            <a:spLocks noGrp="1"/>
          </p:cNvSpPr>
          <p:nvPr>
            <p:ph type="sldNum" sz="quarter" idx="11"/>
          </p:nvPr>
        </p:nvSpPr>
        <p:spPr/>
        <p:txBody>
          <a:bodyPr/>
          <a:lstStyle>
            <a:lvl1pPr>
              <a:defRPr>
                <a:solidFill>
                  <a:schemeClr val="bg1"/>
                </a:solidFill>
              </a:defRPr>
            </a:lvl1pPr>
          </a:lstStyle>
          <a:p>
            <a:fld id="{667EC89C-17A0-4E64-A6D2-B825673CEEDF}" type="slidenum">
              <a:rPr lang="da-DK" smtClean="0">
                <a:solidFill>
                  <a:prstClr val="white"/>
                </a:solidFill>
              </a:rPr>
              <a:pPr/>
              <a:t>‹nr.›</a:t>
            </a:fld>
            <a:endParaRPr lang="da-DK" dirty="0">
              <a:solidFill>
                <a:prstClr val="white"/>
              </a:solidFill>
            </a:endParaRPr>
          </a:p>
        </p:txBody>
      </p:sp>
      <p:grpSp>
        <p:nvGrpSpPr>
          <p:cNvPr id="19" name="Gruppe 18"/>
          <p:cNvGrpSpPr/>
          <p:nvPr userDrawn="1"/>
        </p:nvGrpSpPr>
        <p:grpSpPr>
          <a:xfrm>
            <a:off x="12188825" y="1941319"/>
            <a:ext cx="2032000" cy="2054444"/>
            <a:chOff x="9150825" y="2171823"/>
            <a:chExt cx="2032000" cy="2054444"/>
          </a:xfrm>
        </p:grpSpPr>
        <p:sp>
          <p:nvSpPr>
            <p:cNvPr id="20" name="TextBox 12"/>
            <p:cNvSpPr txBox="1">
              <a:spLocks noChangeArrowheads="1"/>
            </p:cNvSpPr>
            <p:nvPr/>
          </p:nvSpPr>
          <p:spPr bwMode="auto">
            <a:xfrm>
              <a:off x="9150825" y="2171823"/>
              <a:ext cx="2032000"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400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Indsæt billede</a:t>
              </a:r>
            </a:p>
            <a:p>
              <a:pPr eaLnBrk="1" hangingPunct="1">
                <a:spcBef>
                  <a:spcPts val="0"/>
                </a:spcBef>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1. </a:t>
              </a:r>
              <a:r>
                <a:rPr lang="da-DK" sz="900" noProof="1">
                  <a:solidFill>
                    <a:prstClr val="white">
                      <a:lumMod val="50000"/>
                    </a:prstClr>
                  </a:solidFill>
                  <a:latin typeface="Arial"/>
                  <a:ea typeface="Calibri" panose="020F0502020204030204" pitchFamily="34" charset="0"/>
                  <a:cs typeface="Arial" panose="020B0604020202020204" pitchFamily="34" charset="0"/>
                </a:rPr>
                <a:t>Klik på billederammen</a:t>
              </a:r>
            </a:p>
            <a:p>
              <a:pPr eaLnBrk="1" hangingPunct="1">
                <a:spcBef>
                  <a:spcPts val="0"/>
                </a:spcBef>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2. </a:t>
              </a:r>
              <a:r>
                <a:rPr lang="da-DK" sz="900" noProof="1">
                  <a:solidFill>
                    <a:prstClr val="white">
                      <a:lumMod val="50000"/>
                    </a:prstClr>
                  </a:solidFill>
                  <a:latin typeface="Arial"/>
                  <a:ea typeface="Calibri" panose="020F0502020204030204" pitchFamily="34" charset="0"/>
                  <a:cs typeface="Arial" panose="020B0604020202020204" pitchFamily="34" charset="0"/>
                </a:rPr>
                <a:t>Indsæt det ønskede billede via fanen </a:t>
              </a:r>
              <a:r>
                <a:rPr lang="da-DK" sz="900" b="1" noProof="1">
                  <a:solidFill>
                    <a:prstClr val="white">
                      <a:lumMod val="50000"/>
                    </a:prstClr>
                  </a:solidFill>
                  <a:latin typeface="Arial"/>
                  <a:ea typeface="Calibri" panose="020F0502020204030204" pitchFamily="34" charset="0"/>
                  <a:cs typeface="Arial" panose="020B0604020202020204" pitchFamily="34" charset="0"/>
                </a:rPr>
                <a:t>Indsæt, Billeder</a:t>
              </a:r>
            </a:p>
            <a:p>
              <a:pPr eaLnBrk="1" hangingPunct="1">
                <a:spcBef>
                  <a:spcPts val="0"/>
                </a:spcBef>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3. </a:t>
              </a:r>
              <a:r>
                <a:rPr lang="da-DK" sz="900" noProof="1">
                  <a:solidFill>
                    <a:prstClr val="white">
                      <a:lumMod val="50000"/>
                    </a:prstClr>
                  </a:solidFill>
                  <a:latin typeface="Arial"/>
                  <a:ea typeface="Calibri" panose="020F0502020204030204" pitchFamily="34" charset="0"/>
                  <a:cs typeface="Arial" panose="020B0604020202020204" pitchFamily="34" charset="0"/>
                </a:rPr>
                <a:t>Klik </a:t>
              </a:r>
              <a:r>
                <a:rPr lang="da-DK" sz="900" b="1" noProof="1">
                  <a:solidFill>
                    <a:prstClr val="white">
                      <a:lumMod val="50000"/>
                    </a:prstClr>
                  </a:solidFill>
                  <a:latin typeface="Arial"/>
                  <a:ea typeface="Calibri" panose="020F0502020204030204" pitchFamily="34" charset="0"/>
                  <a:cs typeface="Arial" panose="020B0604020202020204" pitchFamily="34" charset="0"/>
                </a:rPr>
                <a:t>Beskær</a:t>
              </a:r>
              <a:r>
                <a:rPr lang="da-DK" sz="900" noProof="1">
                  <a:solidFill>
                    <a:prstClr val="white">
                      <a:lumMod val="50000"/>
                    </a:prstClr>
                  </a:solidFill>
                  <a:latin typeface="Arial"/>
                  <a:ea typeface="Calibri" panose="020F0502020204030204" pitchFamily="34" charset="0"/>
                  <a:cs typeface="Arial" panose="020B0604020202020204" pitchFamily="34" charset="0"/>
                </a:rPr>
                <a:t> for at ændre</a:t>
              </a:r>
            </a:p>
            <a:p>
              <a:pPr eaLnBrk="1" hangingPunct="1">
                <a:spcBef>
                  <a:spcPts val="0"/>
                </a:spcBef>
                <a:buFontTx/>
                <a:buNone/>
                <a:defRPr/>
              </a:pPr>
              <a:r>
                <a:rPr lang="da-DK" sz="900" noProof="1">
                  <a:solidFill>
                    <a:prstClr val="white">
                      <a:lumMod val="50000"/>
                    </a:prstClr>
                  </a:solidFill>
                  <a:latin typeface="Arial"/>
                  <a:ea typeface="Calibri" panose="020F0502020204030204" pitchFamily="34" charset="0"/>
                  <a:cs typeface="Arial" panose="020B0604020202020204" pitchFamily="34" charset="0"/>
                </a:rPr>
                <a:t>billedets fokus/størrelse</a:t>
              </a: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r>
                <a:rPr lang="da-DK" altLang="da-DK" sz="900" b="1" noProof="1">
                  <a:solidFill>
                    <a:prstClr val="white">
                      <a:lumMod val="50000"/>
                    </a:prstClr>
                  </a:solidFill>
                  <a:latin typeface="Arial"/>
                  <a:ea typeface="Calibri" panose="020F0502020204030204" pitchFamily="34" charset="0"/>
                  <a:cs typeface="Arial" panose="020B0604020202020204" pitchFamily="34" charset="0"/>
                </a:rPr>
                <a:t>4. </a:t>
              </a:r>
              <a:r>
                <a:rPr lang="da-DK" altLang="da-DK" sz="900" noProof="1">
                  <a:solidFill>
                    <a:prstClr val="white">
                      <a:lumMod val="50000"/>
                    </a:prstClr>
                  </a:solidFill>
                  <a:latin typeface="Arial"/>
                  <a:ea typeface="Calibri" panose="020F0502020204030204" pitchFamily="34" charset="0"/>
                  <a:cs typeface="Arial" panose="020B0604020202020204" pitchFamily="34" charset="0"/>
                </a:rPr>
                <a:t>Ønsker du at skalere billedet, så hold </a:t>
              </a:r>
              <a:r>
                <a:rPr lang="da-DK" altLang="da-DK" sz="900" b="1" noProof="1">
                  <a:solidFill>
                    <a:prstClr val="white">
                      <a:lumMod val="50000"/>
                    </a:prstClr>
                  </a:solidFill>
                  <a:latin typeface="Arial"/>
                  <a:ea typeface="Calibri" panose="020F0502020204030204" pitchFamily="34" charset="0"/>
                  <a:cs typeface="Arial" panose="020B0604020202020204" pitchFamily="34" charset="0"/>
                </a:rPr>
                <a:t>SHIFT-</a:t>
              </a:r>
              <a:r>
                <a:rPr lang="da-DK" altLang="da-DK" sz="900" noProof="1">
                  <a:solidFill>
                    <a:prstClr val="white">
                      <a:lumMod val="50000"/>
                    </a:prstClr>
                  </a:solidFill>
                  <a:latin typeface="Arial"/>
                  <a:ea typeface="Calibri" panose="020F0502020204030204" pitchFamily="34" charset="0"/>
                  <a:cs typeface="Arial" panose="020B0604020202020204" pitchFamily="34" charset="0"/>
                </a:rPr>
                <a:t>knappen nede, mens der trækkes i billedets hjørner</a:t>
              </a:r>
            </a:p>
          </p:txBody>
        </p:sp>
        <p:pic>
          <p:nvPicPr>
            <p:cNvPr id="21" name="Billede 7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09315" y="3028176"/>
              <a:ext cx="373507" cy="32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Gruppe 78"/>
            <p:cNvGrpSpPr>
              <a:grpSpLocks/>
            </p:cNvGrpSpPr>
            <p:nvPr/>
          </p:nvGrpSpPr>
          <p:grpSpPr bwMode="auto">
            <a:xfrm>
              <a:off x="9305577" y="3846855"/>
              <a:ext cx="330145" cy="379412"/>
              <a:chOff x="1018031" y="5509431"/>
              <a:chExt cx="373412" cy="429121"/>
            </a:xfrm>
          </p:grpSpPr>
          <p:pic>
            <p:nvPicPr>
              <p:cNvPr id="23" name="Billede 7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8031" y="5511796"/>
                <a:ext cx="373412" cy="42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ounded Rectangle 25"/>
              <p:cNvSpPr/>
              <p:nvPr/>
            </p:nvSpPr>
            <p:spPr bwMode="auto">
              <a:xfrm>
                <a:off x="1023417" y="5509431"/>
                <a:ext cx="210080" cy="17236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sz="2000" noProof="1">
                  <a:solidFill>
                    <a:prstClr val="white"/>
                  </a:solidFill>
                </a:endParaRPr>
              </a:p>
            </p:txBody>
          </p:sp>
        </p:grpSp>
      </p:grpSp>
      <p:pic>
        <p:nvPicPr>
          <p:cNvPr id="16" name="Billede 15"/>
          <p:cNvPicPr>
            <a:picLocks noChangeAspect="1"/>
          </p:cNvPicPr>
          <p:nvPr userDrawn="1"/>
        </p:nvPicPr>
        <p:blipFill rotWithShape="1">
          <a:blip r:embed="rId4" cstate="print">
            <a:extLst>
              <a:ext uri="{28A0092B-C50C-407E-A947-70E740481C1C}">
                <a14:useLocalDpi xmlns:a14="http://schemas.microsoft.com/office/drawing/2010/main" val="0"/>
              </a:ext>
            </a:extLst>
          </a:blip>
          <a:srcRect l="8362"/>
          <a:stretch/>
        </p:blipFill>
        <p:spPr>
          <a:xfrm>
            <a:off x="-1826468" y="0"/>
            <a:ext cx="1682387" cy="1033433"/>
          </a:xfrm>
          <a:prstGeom prst="rect">
            <a:avLst/>
          </a:prstGeom>
        </p:spPr>
      </p:pic>
      <p:sp>
        <p:nvSpPr>
          <p:cNvPr id="5" name="Pladsholder til dato 4" hidden="1"/>
          <p:cNvSpPr>
            <a:spLocks noGrp="1"/>
          </p:cNvSpPr>
          <p:nvPr>
            <p:ph type="dt" sz="half" idx="12"/>
          </p:nvPr>
        </p:nvSpPr>
        <p:spPr/>
        <p:txBody>
          <a:bodyPr/>
          <a:lstStyle/>
          <a:p>
            <a:fld id="{F6BA930E-170A-40FB-BA22-1E22E873F835}" type="datetime2">
              <a:rPr lang="da-DK"/>
              <a:pPr/>
              <a:t>23. januar 2023</a:t>
            </a:fld>
            <a:endParaRPr dirty="0"/>
          </a:p>
        </p:txBody>
      </p:sp>
      <p:pic>
        <p:nvPicPr>
          <p:cNvPr id="7" name="Picture 6">
            <a:extLst>
              <a:ext uri="{FF2B5EF4-FFF2-40B4-BE49-F238E27FC236}">
                <a16:creationId xmlns="" xmlns:a16="http://schemas.microsoft.com/office/drawing/2014/main" id="{1E4BAC4E-1327-4393-9F1C-2F3C7BFF66BC}"/>
              </a:ext>
            </a:extLst>
          </p:cNvPr>
          <p:cNvPicPr>
            <a:picLocks noChangeAspect="1"/>
          </p:cNvPicPr>
          <p:nvPr userDrawn="1"/>
        </p:nvPicPr>
        <p:blipFill>
          <a:blip r:embed="rId5"/>
          <a:stretch>
            <a:fillRect/>
          </a:stretch>
        </p:blipFill>
        <p:spPr>
          <a:xfrm>
            <a:off x="-1826468" y="0"/>
            <a:ext cx="458677" cy="1030831"/>
          </a:xfrm>
          <a:prstGeom prst="rect">
            <a:avLst/>
          </a:prstGeom>
        </p:spPr>
      </p:pic>
      <p:sp>
        <p:nvSpPr>
          <p:cNvPr id="17" name="Pladsholder logo">
            <a:extLst>
              <a:ext uri="{FF2B5EF4-FFF2-40B4-BE49-F238E27FC236}">
                <a16:creationId xmlns="" xmlns:a16="http://schemas.microsoft.com/office/drawing/2014/main" id="{1D226F10-EEE2-46ED-ABE6-245B9CEAEC6D}"/>
              </a:ext>
            </a:extLst>
          </p:cNvPr>
          <p:cNvSpPr>
            <a:spLocks noGrp="1"/>
          </p:cNvSpPr>
          <p:nvPr>
            <p:ph type="body" sz="quarter" idx="22" hasCustomPrompt="1"/>
          </p:nvPr>
        </p:nvSpPr>
        <p:spPr>
          <a:xfrm>
            <a:off x="655670" y="6378872"/>
            <a:ext cx="223200" cy="201600"/>
          </a:xfrm>
          <a:blipFill>
            <a:blip r:embed="rId6"/>
            <a:stretch>
              <a:fillRect/>
            </a:stretch>
          </a:blipFill>
        </p:spPr>
        <p:txBody>
          <a:bodyPr/>
          <a:lstStyle>
            <a:lvl1pPr>
              <a:defRPr sz="100" b="0">
                <a:solidFill>
                  <a:schemeClr val="bg1"/>
                </a:solidFill>
              </a:defRPr>
            </a:lvl1pPr>
          </a:lstStyle>
          <a:p>
            <a:pPr lvl="0"/>
            <a:r>
              <a:rPr lang="en-GB" dirty="0"/>
              <a:t>.</a:t>
            </a:r>
          </a:p>
        </p:txBody>
      </p:sp>
    </p:spTree>
    <p:extLst>
      <p:ext uri="{BB962C8B-B14F-4D97-AF65-F5344CB8AC3E}">
        <p14:creationId xmlns:p14="http://schemas.microsoft.com/office/powerpoint/2010/main" val="9817072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ekst og indhold I">
    <p:spTree>
      <p:nvGrpSpPr>
        <p:cNvPr id="1" name=""/>
        <p:cNvGrpSpPr/>
        <p:nvPr/>
      </p:nvGrpSpPr>
      <p:grpSpPr>
        <a:xfrm>
          <a:off x="0" y="0"/>
          <a:ext cx="0" cy="0"/>
          <a:chOff x="0" y="0"/>
          <a:chExt cx="0" cy="0"/>
        </a:xfrm>
      </p:grpSpPr>
      <p:sp>
        <p:nvSpPr>
          <p:cNvPr id="11" name="Rektangel baggrund"/>
          <p:cNvSpPr/>
          <p:nvPr userDrawn="1"/>
        </p:nvSpPr>
        <p:spPr>
          <a:xfrm>
            <a:off x="4054944" y="0"/>
            <a:ext cx="813388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solidFill>
                <a:prstClr val="white"/>
              </a:solidFill>
            </a:endParaRPr>
          </a:p>
        </p:txBody>
      </p:sp>
      <p:sp>
        <p:nvSpPr>
          <p:cNvPr id="7" name="Pladsholder til tekst 1"/>
          <p:cNvSpPr>
            <a:spLocks noGrp="1"/>
          </p:cNvSpPr>
          <p:nvPr>
            <p:ph type="body" sz="quarter" idx="13" hasCustomPrompt="1"/>
          </p:nvPr>
        </p:nvSpPr>
        <p:spPr>
          <a:xfrm>
            <a:off x="651600" y="311151"/>
            <a:ext cx="3141468" cy="5770562"/>
          </a:xfrm>
        </p:spPr>
        <p:txBody>
          <a:bodyPr/>
          <a:lstStyle>
            <a:lvl1pPr>
              <a:lnSpc>
                <a:spcPct val="92000"/>
              </a:lnSpc>
              <a:defRPr sz="1800" baseline="0">
                <a:solidFill>
                  <a:schemeClr val="tx1"/>
                </a:solidFill>
              </a:defRPr>
            </a:lvl1pPr>
            <a:lvl2pPr marL="0" indent="0">
              <a:lnSpc>
                <a:spcPct val="92000"/>
              </a:lnSpc>
              <a:buFont typeface="Arial" panose="020B0604020202020204" pitchFamily="34" charset="0"/>
              <a:buChar char="​"/>
              <a:defRPr sz="1800">
                <a:solidFill>
                  <a:schemeClr val="accent1"/>
                </a:solidFill>
              </a:defRPr>
            </a:lvl2pPr>
            <a:lvl3pPr marL="216000" indent="-216000">
              <a:buFont typeface="Arial" panose="020B0604020202020204" pitchFamily="34" charset="0"/>
              <a:buChar char="•"/>
              <a:defRPr/>
            </a:lvl3pPr>
            <a:lvl4pPr marL="432000">
              <a:defRPr/>
            </a:lvl4pPr>
            <a:lvl5pPr marL="648000">
              <a:defRPr/>
            </a:lvl5pPr>
            <a:lvl6pPr marL="648000">
              <a:defRPr/>
            </a:lvl6pPr>
            <a:lvl7pPr marL="648000">
              <a:defRPr/>
            </a:lvl7pPr>
            <a:lvl8pPr marL="648000">
              <a:defRPr/>
            </a:lvl8pPr>
            <a:lvl9pPr marL="648000">
              <a:defRPr/>
            </a:lvl9pPr>
          </a:lstStyle>
          <a:p>
            <a:pPr lvl="0"/>
            <a:r>
              <a:rPr lang="da-DK" dirty="0"/>
              <a:t>Klik for at tilføje tekst - Grøn tekst får du ved at bruge TAB-knappen</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Sjette niveau</a:t>
            </a:r>
          </a:p>
          <a:p>
            <a:pPr lvl="6"/>
            <a:r>
              <a:rPr lang="da-DK" dirty="0"/>
              <a:t>Syvende niveau</a:t>
            </a:r>
          </a:p>
          <a:p>
            <a:pPr lvl="7"/>
            <a:r>
              <a:rPr lang="da-DK" dirty="0"/>
              <a:t>Ottende niveau</a:t>
            </a:r>
          </a:p>
          <a:p>
            <a:pPr lvl="8"/>
            <a:r>
              <a:rPr lang="da-DK" dirty="0"/>
              <a:t>Niende niveau</a:t>
            </a:r>
          </a:p>
          <a:p>
            <a:pPr lvl="4"/>
            <a:endParaRPr lang="da-DK" dirty="0"/>
          </a:p>
        </p:txBody>
      </p:sp>
      <p:sp>
        <p:nvSpPr>
          <p:cNvPr id="9" name="Pladsholder til indhold 2"/>
          <p:cNvSpPr>
            <a:spLocks noGrp="1"/>
          </p:cNvSpPr>
          <p:nvPr>
            <p:ph sz="quarter" idx="14" hasCustomPrompt="1"/>
          </p:nvPr>
        </p:nvSpPr>
        <p:spPr>
          <a:xfrm>
            <a:off x="4704230" y="1195389"/>
            <a:ext cx="6833720" cy="4886325"/>
          </a:xfrm>
          <a:noFill/>
        </p:spPr>
        <p:txBody>
          <a:bodyPr lIns="0" tIns="0"/>
          <a:lstStyle>
            <a:lvl1pPr>
              <a:lnSpc>
                <a:spcPct val="92000"/>
              </a:lnSpc>
              <a:defRPr sz="1800"/>
            </a:lvl1pPr>
            <a:lvl2pPr>
              <a:lnSpc>
                <a:spcPct val="92000"/>
              </a:lnSpc>
              <a:defRPr sz="1800"/>
            </a:lvl2pPr>
            <a:lvl5pPr>
              <a:defRPr/>
            </a:lvl5pPr>
          </a:lstStyle>
          <a:p>
            <a:pPr lvl="0"/>
            <a:r>
              <a:rPr lang="da-DK" dirty="0"/>
              <a:t>Klik og indsæt diagram eller tabel</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Sjette niveau</a:t>
            </a:r>
          </a:p>
          <a:p>
            <a:pPr lvl="6"/>
            <a:r>
              <a:rPr lang="da-DK" dirty="0"/>
              <a:t>Syvende niveau</a:t>
            </a:r>
          </a:p>
          <a:p>
            <a:pPr lvl="7"/>
            <a:r>
              <a:rPr lang="da-DK" dirty="0"/>
              <a:t>Ottende niveau</a:t>
            </a:r>
          </a:p>
          <a:p>
            <a:pPr lvl="8"/>
            <a:r>
              <a:rPr lang="da-DK" dirty="0"/>
              <a:t>Niende niveau</a:t>
            </a:r>
          </a:p>
          <a:p>
            <a:pPr lvl="4"/>
            <a:endParaRPr lang="da-DK" dirty="0"/>
          </a:p>
        </p:txBody>
      </p:sp>
      <p:sp>
        <p:nvSpPr>
          <p:cNvPr id="3" name="Pladsholder til sidefod 2"/>
          <p:cNvSpPr>
            <a:spLocks noGrp="1"/>
          </p:cNvSpPr>
          <p:nvPr>
            <p:ph type="ftr" sz="quarter" idx="10"/>
          </p:nvPr>
        </p:nvSpPr>
        <p:spPr/>
        <p:txBody>
          <a:bodyPr/>
          <a:lstStyle/>
          <a:p>
            <a:r>
              <a:rPr lang="da-DK">
                <a:solidFill>
                  <a:srgbClr val="007A6C"/>
                </a:solidFill>
              </a:rPr>
              <a:t>/ Ministeriet for Fødevarer, Landbrug og Fiskeri - Landbrugsstyrelsen / Titel på præsentation</a:t>
            </a:r>
            <a:endParaRPr lang="da-DK" dirty="0">
              <a:solidFill>
                <a:srgbClr val="007A6C"/>
              </a:solidFill>
            </a:endParaRPr>
          </a:p>
        </p:txBody>
      </p:sp>
      <p:sp>
        <p:nvSpPr>
          <p:cNvPr id="4" name="Pladsholder til slidenummer 3"/>
          <p:cNvSpPr>
            <a:spLocks noGrp="1"/>
          </p:cNvSpPr>
          <p:nvPr>
            <p:ph type="sldNum" sz="quarter" idx="11"/>
          </p:nvPr>
        </p:nvSpPr>
        <p:spPr/>
        <p:txBody>
          <a:bodyPr/>
          <a:lstStyle/>
          <a:p>
            <a:fld id="{667EC89C-17A0-4E64-A6D2-B825673CEEDF}" type="slidenum">
              <a:rPr lang="da-DK" smtClean="0">
                <a:solidFill>
                  <a:srgbClr val="007A6C"/>
                </a:solidFill>
              </a:rPr>
              <a:pPr/>
              <a:t>‹nr.›</a:t>
            </a:fld>
            <a:endParaRPr lang="da-DK" dirty="0">
              <a:solidFill>
                <a:srgbClr val="007A6C"/>
              </a:solidFill>
            </a:endParaRPr>
          </a:p>
        </p:txBody>
      </p:sp>
      <p:grpSp>
        <p:nvGrpSpPr>
          <p:cNvPr id="12" name="Gruppe 11"/>
          <p:cNvGrpSpPr/>
          <p:nvPr userDrawn="1"/>
        </p:nvGrpSpPr>
        <p:grpSpPr>
          <a:xfrm>
            <a:off x="-2405743" y="311151"/>
            <a:ext cx="2405743" cy="2052668"/>
            <a:chOff x="-2405743" y="1655465"/>
            <a:chExt cx="2405743" cy="2052668"/>
          </a:xfrm>
        </p:grpSpPr>
        <p:pic>
          <p:nvPicPr>
            <p:cNvPr id="17" name="Billede 16"/>
            <p:cNvPicPr>
              <a:picLocks noChangeAspect="1"/>
            </p:cNvPicPr>
            <p:nvPr userDrawn="1"/>
          </p:nvPicPr>
          <p:blipFill>
            <a:blip r:embed="rId2"/>
            <a:stretch>
              <a:fillRect/>
            </a:stretch>
          </p:blipFill>
          <p:spPr>
            <a:xfrm>
              <a:off x="-1060701" y="3506948"/>
              <a:ext cx="920576" cy="201185"/>
            </a:xfrm>
            <a:prstGeom prst="rect">
              <a:avLst/>
            </a:prstGeom>
          </p:spPr>
        </p:pic>
        <p:sp>
          <p:nvSpPr>
            <p:cNvPr id="18" name="Rectangle 5"/>
            <p:cNvSpPr/>
            <p:nvPr userDrawn="1"/>
          </p:nvSpPr>
          <p:spPr bwMode="auto">
            <a:xfrm>
              <a:off x="-2405743" y="1655465"/>
              <a:ext cx="2405743" cy="1800493"/>
            </a:xfrm>
            <a:prstGeom prst="rect">
              <a:avLst/>
            </a:prstGeom>
          </p:spPr>
          <p:txBody>
            <a:bodyPr wrap="square" lIns="0" tIns="0" rIns="144000" bIns="0">
              <a:spAutoFit/>
            </a:bodyPr>
            <a:lstStyle/>
            <a:p>
              <a:pPr algn="r">
                <a:defRPr/>
              </a:pPr>
              <a:r>
                <a:rPr lang="da-DK" sz="900" b="1" noProof="1">
                  <a:solidFill>
                    <a:prstClr val="white">
                      <a:lumMod val="50000"/>
                    </a:prstClr>
                  </a:solidFill>
                  <a:ea typeface="Calibri" panose="020F0502020204030204" pitchFamily="34" charset="0"/>
                  <a:cs typeface="Arial" panose="020B0604020202020204" pitchFamily="34" charset="0"/>
                </a:rPr>
                <a:t>Tekst-typografier</a:t>
              </a:r>
            </a:p>
            <a:p>
              <a:pPr algn="r">
                <a:defRPr/>
              </a:pPr>
              <a:r>
                <a:rPr lang="da-DK" sz="900" noProof="1">
                  <a:solidFill>
                    <a:prstClr val="white">
                      <a:lumMod val="50000"/>
                    </a:prstClr>
                  </a:solidFill>
                  <a:ea typeface="Calibri" panose="020F0502020204030204" pitchFamily="34" charset="0"/>
                  <a:cs typeface="Arial" panose="020B0604020202020204" pitchFamily="34" charset="0"/>
                </a:rPr>
                <a:t>Brug </a:t>
              </a:r>
              <a:r>
                <a:rPr lang="da-DK" sz="900" b="1" noProof="1">
                  <a:solidFill>
                    <a:prstClr val="white">
                      <a:lumMod val="50000"/>
                    </a:prstClr>
                  </a:solidFill>
                  <a:ea typeface="Calibri" panose="020F0502020204030204" pitchFamily="34" charset="0"/>
                  <a:cs typeface="Arial" panose="020B0604020202020204" pitchFamily="34" charset="0"/>
                </a:rPr>
                <a:t>TAB</a:t>
              </a:r>
              <a:r>
                <a:rPr lang="da-DK" sz="900" noProof="1">
                  <a:solidFill>
                    <a:prstClr val="white">
                      <a:lumMod val="50000"/>
                    </a:prstClr>
                  </a:solidFill>
                  <a:ea typeface="Calibri" panose="020F0502020204030204" pitchFamily="34" charset="0"/>
                  <a:cs typeface="Arial" panose="020B0604020202020204" pitchFamily="34" charset="0"/>
                </a:rPr>
                <a:t> for at gå frem i tekst-niveauer</a:t>
              </a:r>
            </a:p>
            <a:p>
              <a:pPr algn="r">
                <a:defRPr/>
              </a:pPr>
              <a:endParaRPr lang="da-DK" sz="900"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1 = Tekst sort 18 pkt.</a:t>
              </a: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2 = Tekst grøn 18 pkt.</a:t>
              </a: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3-9 = Punkt-liste 18 pkt.</a:t>
              </a:r>
            </a:p>
            <a:p>
              <a:pPr algn="r">
                <a:defRPr/>
              </a:pPr>
              <a:endParaRPr lang="da-DK" sz="900"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For at gå tilbage i tekst-niveauer, brug </a:t>
              </a:r>
              <a:r>
                <a:rPr lang="da-DK" sz="900" b="1" noProof="1">
                  <a:solidFill>
                    <a:prstClr val="white">
                      <a:lumMod val="50000"/>
                    </a:prstClr>
                  </a:solidFill>
                  <a:ea typeface="Calibri" panose="020F0502020204030204" pitchFamily="34" charset="0"/>
                  <a:cs typeface="Arial" panose="020B0604020202020204" pitchFamily="34" charset="0"/>
                </a:rPr>
                <a:t>SHIFT + TAB</a:t>
              </a:r>
            </a:p>
            <a:p>
              <a:pPr algn="r">
                <a:defRPr/>
              </a:pPr>
              <a:endParaRPr lang="da-DK" sz="900" b="1"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Alternativt kan</a:t>
              </a:r>
            </a:p>
            <a:p>
              <a:pPr algn="r">
                <a:defRPr/>
              </a:pPr>
              <a:r>
                <a:rPr lang="da-DK" sz="900" b="1" noProof="1">
                  <a:solidFill>
                    <a:prstClr val="white">
                      <a:lumMod val="50000"/>
                    </a:prstClr>
                  </a:solidFill>
                  <a:ea typeface="Calibri" panose="020F0502020204030204" pitchFamily="34" charset="0"/>
                  <a:cs typeface="Arial" panose="020B0604020202020204" pitchFamily="34" charset="0"/>
                </a:rPr>
                <a:t>Forøg</a:t>
              </a:r>
              <a:r>
                <a:rPr lang="da-DK" sz="900" noProof="1">
                  <a:solidFill>
                    <a:prstClr val="white">
                      <a:lumMod val="50000"/>
                    </a:prstClr>
                  </a:solidFill>
                  <a:ea typeface="Calibri" panose="020F0502020204030204" pitchFamily="34" charset="0"/>
                  <a:cs typeface="Arial" panose="020B0604020202020204" pitchFamily="34" charset="0"/>
                </a:rPr>
                <a:t> og </a:t>
              </a:r>
              <a:r>
                <a:rPr lang="da-DK" sz="900" b="1" noProof="1">
                  <a:solidFill>
                    <a:prstClr val="white">
                      <a:lumMod val="50000"/>
                    </a:prstClr>
                  </a:solidFill>
                  <a:ea typeface="Calibri" panose="020F0502020204030204" pitchFamily="34" charset="0"/>
                  <a:cs typeface="Arial" panose="020B0604020202020204" pitchFamily="34" charset="0"/>
                </a:rPr>
                <a:t>Formindsk</a:t>
              </a:r>
              <a:r>
                <a:rPr lang="da-DK" sz="900" noProof="1">
                  <a:solidFill>
                    <a:prstClr val="white">
                      <a:lumMod val="50000"/>
                    </a:prstClr>
                  </a:solidFill>
                  <a:ea typeface="Calibri" panose="020F0502020204030204" pitchFamily="34" charset="0"/>
                  <a:cs typeface="Arial" panose="020B0604020202020204" pitchFamily="34" charset="0"/>
                </a:rPr>
                <a:t> </a:t>
              </a:r>
            </a:p>
            <a:p>
              <a:pPr algn="r">
                <a:defRPr/>
              </a:pPr>
              <a:r>
                <a:rPr lang="da-DK" sz="900" noProof="1">
                  <a:solidFill>
                    <a:prstClr val="white">
                      <a:lumMod val="50000"/>
                    </a:prstClr>
                  </a:solidFill>
                  <a:ea typeface="Calibri" panose="020F0502020204030204" pitchFamily="34" charset="0"/>
                  <a:cs typeface="Arial" panose="020B0604020202020204" pitchFamily="34" charset="0"/>
                </a:rPr>
                <a:t>listeniveau bruges</a:t>
              </a:r>
            </a:p>
          </p:txBody>
        </p:sp>
      </p:grpSp>
      <p:sp>
        <p:nvSpPr>
          <p:cNvPr id="5" name="Pladsholder til dato 4" hidden="1"/>
          <p:cNvSpPr>
            <a:spLocks noGrp="1"/>
          </p:cNvSpPr>
          <p:nvPr>
            <p:ph type="dt" sz="half" idx="12"/>
          </p:nvPr>
        </p:nvSpPr>
        <p:spPr/>
        <p:txBody>
          <a:bodyPr/>
          <a:lstStyle/>
          <a:p>
            <a:fld id="{33CC0151-38BC-4E48-AC97-6778900F812A}" type="datetime2">
              <a:rPr lang="da-DK"/>
              <a:pPr/>
              <a:t>23. januar 2023</a:t>
            </a:fld>
            <a:endParaRPr dirty="0"/>
          </a:p>
        </p:txBody>
      </p:sp>
      <p:pic>
        <p:nvPicPr>
          <p:cNvPr id="6" name="Picture 5">
            <a:extLst>
              <a:ext uri="{FF2B5EF4-FFF2-40B4-BE49-F238E27FC236}">
                <a16:creationId xmlns="" xmlns:a16="http://schemas.microsoft.com/office/drawing/2014/main" id="{352E7EFB-3D15-42E3-B98F-B53E047A4E0E}"/>
              </a:ext>
            </a:extLst>
          </p:cNvPr>
          <p:cNvPicPr>
            <a:picLocks noChangeAspect="1"/>
          </p:cNvPicPr>
          <p:nvPr userDrawn="1"/>
        </p:nvPicPr>
        <p:blipFill>
          <a:blip r:embed="rId3"/>
          <a:stretch>
            <a:fillRect/>
          </a:stretch>
        </p:blipFill>
        <p:spPr>
          <a:xfrm>
            <a:off x="-1521749" y="5825228"/>
            <a:ext cx="1377668" cy="1032772"/>
          </a:xfrm>
          <a:prstGeom prst="rect">
            <a:avLst/>
          </a:prstGeom>
        </p:spPr>
      </p:pic>
    </p:spTree>
    <p:extLst>
      <p:ext uri="{BB962C8B-B14F-4D97-AF65-F5344CB8AC3E}">
        <p14:creationId xmlns:p14="http://schemas.microsoft.com/office/powerpoint/2010/main" val="12232585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ekst og indhold II">
    <p:spTree>
      <p:nvGrpSpPr>
        <p:cNvPr id="1" name=""/>
        <p:cNvGrpSpPr/>
        <p:nvPr/>
      </p:nvGrpSpPr>
      <p:grpSpPr>
        <a:xfrm>
          <a:off x="0" y="0"/>
          <a:ext cx="0" cy="0"/>
          <a:chOff x="0" y="0"/>
          <a:chExt cx="0" cy="0"/>
        </a:xfrm>
      </p:grpSpPr>
      <p:sp>
        <p:nvSpPr>
          <p:cNvPr id="11" name="Rektangel baggrund"/>
          <p:cNvSpPr/>
          <p:nvPr userDrawn="1"/>
        </p:nvSpPr>
        <p:spPr>
          <a:xfrm>
            <a:off x="0" y="0"/>
            <a:ext cx="1218882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solidFill>
                <a:prstClr val="white"/>
              </a:solidFill>
            </a:endParaRPr>
          </a:p>
        </p:txBody>
      </p:sp>
      <p:sp>
        <p:nvSpPr>
          <p:cNvPr id="7" name="Pladsholder til tekst 1"/>
          <p:cNvSpPr>
            <a:spLocks noGrp="1"/>
          </p:cNvSpPr>
          <p:nvPr>
            <p:ph type="body" sz="quarter" idx="13" hasCustomPrompt="1"/>
          </p:nvPr>
        </p:nvSpPr>
        <p:spPr>
          <a:xfrm>
            <a:off x="651600" y="311151"/>
            <a:ext cx="3136418" cy="5770562"/>
          </a:xfrm>
        </p:spPr>
        <p:txBody>
          <a:bodyPr/>
          <a:lstStyle>
            <a:lvl1pPr>
              <a:lnSpc>
                <a:spcPct val="92000"/>
              </a:lnSpc>
              <a:defRPr sz="1800">
                <a:solidFill>
                  <a:schemeClr val="tx1"/>
                </a:solidFill>
              </a:defRPr>
            </a:lvl1pPr>
            <a:lvl2pPr marL="0" indent="0">
              <a:lnSpc>
                <a:spcPct val="92000"/>
              </a:lnSpc>
              <a:buFont typeface="Arial" panose="020B0604020202020204" pitchFamily="34" charset="0"/>
              <a:buChar char="​"/>
              <a:defRPr sz="1800">
                <a:solidFill>
                  <a:schemeClr val="accent1"/>
                </a:solidFill>
              </a:defRPr>
            </a:lvl2pPr>
            <a:lvl3pPr marL="288000" indent="-216000">
              <a:buFont typeface="Arial" panose="020B0604020202020204" pitchFamily="34" charset="0"/>
              <a:buChar char="•"/>
              <a:defRPr/>
            </a:lvl3pPr>
            <a:lvl4pPr marL="432000">
              <a:defRPr/>
            </a:lvl4pPr>
            <a:lvl5pPr marL="648000">
              <a:defRPr/>
            </a:lvl5pPr>
            <a:lvl6pPr marL="648000">
              <a:defRPr/>
            </a:lvl6pPr>
            <a:lvl7pPr marL="648000">
              <a:defRPr/>
            </a:lvl7pPr>
            <a:lvl8pPr marL="648000">
              <a:defRPr/>
            </a:lvl8pPr>
            <a:lvl9pPr marL="648000">
              <a:defRPr/>
            </a:lvl9pPr>
          </a:lstStyle>
          <a:p>
            <a:pPr lvl="0"/>
            <a:r>
              <a:rPr lang="da-DK" dirty="0"/>
              <a:t>Klik for at tilføje tekst - Grøn tekst får du ved at bruge TAB-knappen</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Sjette niveau</a:t>
            </a:r>
          </a:p>
          <a:p>
            <a:pPr lvl="6"/>
            <a:r>
              <a:rPr lang="da-DK" dirty="0"/>
              <a:t>Syvende niveau</a:t>
            </a:r>
          </a:p>
          <a:p>
            <a:pPr lvl="7"/>
            <a:r>
              <a:rPr lang="da-DK" dirty="0"/>
              <a:t>Ottende niveau</a:t>
            </a:r>
          </a:p>
          <a:p>
            <a:pPr lvl="8"/>
            <a:r>
              <a:rPr lang="da-DK" dirty="0"/>
              <a:t>Niende niveau</a:t>
            </a:r>
          </a:p>
          <a:p>
            <a:pPr lvl="4"/>
            <a:endParaRPr lang="da-DK" dirty="0"/>
          </a:p>
          <a:p>
            <a:pPr lvl="4"/>
            <a:endParaRPr lang="da-DK" dirty="0"/>
          </a:p>
        </p:txBody>
      </p:sp>
      <p:sp>
        <p:nvSpPr>
          <p:cNvPr id="9" name="Pladsholder til indhold 2"/>
          <p:cNvSpPr>
            <a:spLocks noGrp="1"/>
          </p:cNvSpPr>
          <p:nvPr>
            <p:ph sz="quarter" idx="14" hasCustomPrompt="1"/>
          </p:nvPr>
        </p:nvSpPr>
        <p:spPr>
          <a:xfrm>
            <a:off x="4705200" y="1195389"/>
            <a:ext cx="6832800" cy="4886325"/>
          </a:xfrm>
          <a:noFill/>
        </p:spPr>
        <p:txBody>
          <a:bodyPr lIns="0" tIns="0"/>
          <a:lstStyle>
            <a:lvl1pPr>
              <a:lnSpc>
                <a:spcPct val="92000"/>
              </a:lnSpc>
              <a:defRPr sz="1800"/>
            </a:lvl1pPr>
            <a:lvl2pPr>
              <a:lnSpc>
                <a:spcPct val="92000"/>
              </a:lnSpc>
              <a:defRPr sz="1800"/>
            </a:lvl2pPr>
            <a:lvl5pPr>
              <a:defRPr/>
            </a:lvl5pPr>
          </a:lstStyle>
          <a:p>
            <a:pPr lvl="0"/>
            <a:r>
              <a:rPr lang="da-DK" dirty="0"/>
              <a:t>Klik og indsæt diagram eller tabel</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Sjette niveau</a:t>
            </a:r>
          </a:p>
          <a:p>
            <a:pPr lvl="6"/>
            <a:r>
              <a:rPr lang="da-DK" dirty="0"/>
              <a:t>Syvende niveau</a:t>
            </a:r>
          </a:p>
          <a:p>
            <a:pPr lvl="7"/>
            <a:r>
              <a:rPr lang="da-DK" dirty="0"/>
              <a:t>Ottende niveau</a:t>
            </a:r>
          </a:p>
          <a:p>
            <a:pPr lvl="8"/>
            <a:r>
              <a:rPr lang="da-DK" dirty="0"/>
              <a:t>Niende niveau</a:t>
            </a:r>
          </a:p>
          <a:p>
            <a:pPr lvl="4"/>
            <a:endParaRPr lang="da-DK" dirty="0"/>
          </a:p>
        </p:txBody>
      </p:sp>
      <p:sp>
        <p:nvSpPr>
          <p:cNvPr id="3" name="Pladsholder til sidefod 2"/>
          <p:cNvSpPr>
            <a:spLocks noGrp="1"/>
          </p:cNvSpPr>
          <p:nvPr>
            <p:ph type="ftr" sz="quarter" idx="10"/>
          </p:nvPr>
        </p:nvSpPr>
        <p:spPr/>
        <p:txBody>
          <a:bodyPr/>
          <a:lstStyle/>
          <a:p>
            <a:r>
              <a:rPr lang="da-DK">
                <a:solidFill>
                  <a:srgbClr val="007A6C"/>
                </a:solidFill>
              </a:rPr>
              <a:t>/ Ministeriet for Fødevarer, Landbrug og Fiskeri - Landbrugsstyrelsen / Titel på præsentation</a:t>
            </a:r>
            <a:endParaRPr lang="da-DK" dirty="0">
              <a:solidFill>
                <a:srgbClr val="007A6C"/>
              </a:solidFill>
            </a:endParaRPr>
          </a:p>
        </p:txBody>
      </p:sp>
      <p:sp>
        <p:nvSpPr>
          <p:cNvPr id="4" name="Pladsholder til slidenummer 3"/>
          <p:cNvSpPr>
            <a:spLocks noGrp="1"/>
          </p:cNvSpPr>
          <p:nvPr>
            <p:ph type="sldNum" sz="quarter" idx="11"/>
          </p:nvPr>
        </p:nvSpPr>
        <p:spPr/>
        <p:txBody>
          <a:bodyPr/>
          <a:lstStyle/>
          <a:p>
            <a:fld id="{667EC89C-17A0-4E64-A6D2-B825673CEEDF}" type="slidenum">
              <a:rPr lang="da-DK" smtClean="0">
                <a:solidFill>
                  <a:srgbClr val="007A6C"/>
                </a:solidFill>
              </a:rPr>
              <a:pPr/>
              <a:t>‹nr.›</a:t>
            </a:fld>
            <a:endParaRPr lang="da-DK" dirty="0">
              <a:solidFill>
                <a:srgbClr val="007A6C"/>
              </a:solidFill>
            </a:endParaRPr>
          </a:p>
        </p:txBody>
      </p:sp>
      <p:grpSp>
        <p:nvGrpSpPr>
          <p:cNvPr id="14" name="Gruppe 13"/>
          <p:cNvGrpSpPr/>
          <p:nvPr userDrawn="1"/>
        </p:nvGrpSpPr>
        <p:grpSpPr>
          <a:xfrm>
            <a:off x="-2405743" y="311151"/>
            <a:ext cx="2405743" cy="2052668"/>
            <a:chOff x="-2405743" y="1655465"/>
            <a:chExt cx="2405743" cy="2052668"/>
          </a:xfrm>
        </p:grpSpPr>
        <p:pic>
          <p:nvPicPr>
            <p:cNvPr id="15" name="Billede 14"/>
            <p:cNvPicPr>
              <a:picLocks noChangeAspect="1"/>
            </p:cNvPicPr>
            <p:nvPr userDrawn="1"/>
          </p:nvPicPr>
          <p:blipFill>
            <a:blip r:embed="rId2"/>
            <a:stretch>
              <a:fillRect/>
            </a:stretch>
          </p:blipFill>
          <p:spPr>
            <a:xfrm>
              <a:off x="-1060701" y="3506948"/>
              <a:ext cx="920576" cy="201185"/>
            </a:xfrm>
            <a:prstGeom prst="rect">
              <a:avLst/>
            </a:prstGeom>
          </p:spPr>
        </p:pic>
        <p:sp>
          <p:nvSpPr>
            <p:cNvPr id="16" name="Rectangle 5"/>
            <p:cNvSpPr/>
            <p:nvPr userDrawn="1"/>
          </p:nvSpPr>
          <p:spPr bwMode="auto">
            <a:xfrm>
              <a:off x="-2405743" y="1655465"/>
              <a:ext cx="2405743" cy="1800493"/>
            </a:xfrm>
            <a:prstGeom prst="rect">
              <a:avLst/>
            </a:prstGeom>
          </p:spPr>
          <p:txBody>
            <a:bodyPr wrap="square" lIns="0" tIns="0" rIns="144000" bIns="0">
              <a:spAutoFit/>
            </a:bodyPr>
            <a:lstStyle/>
            <a:p>
              <a:pPr algn="r">
                <a:defRPr/>
              </a:pPr>
              <a:r>
                <a:rPr lang="da-DK" sz="900" b="1" noProof="1">
                  <a:solidFill>
                    <a:prstClr val="white">
                      <a:lumMod val="50000"/>
                    </a:prstClr>
                  </a:solidFill>
                  <a:ea typeface="Calibri" panose="020F0502020204030204" pitchFamily="34" charset="0"/>
                  <a:cs typeface="Arial" panose="020B0604020202020204" pitchFamily="34" charset="0"/>
                </a:rPr>
                <a:t>Tekst-typografier</a:t>
              </a:r>
            </a:p>
            <a:p>
              <a:pPr algn="r">
                <a:defRPr/>
              </a:pPr>
              <a:r>
                <a:rPr lang="da-DK" sz="900" noProof="1">
                  <a:solidFill>
                    <a:prstClr val="white">
                      <a:lumMod val="50000"/>
                    </a:prstClr>
                  </a:solidFill>
                  <a:ea typeface="Calibri" panose="020F0502020204030204" pitchFamily="34" charset="0"/>
                  <a:cs typeface="Arial" panose="020B0604020202020204" pitchFamily="34" charset="0"/>
                </a:rPr>
                <a:t>Brug </a:t>
              </a:r>
              <a:r>
                <a:rPr lang="da-DK" sz="900" b="1" noProof="1">
                  <a:solidFill>
                    <a:prstClr val="white">
                      <a:lumMod val="50000"/>
                    </a:prstClr>
                  </a:solidFill>
                  <a:ea typeface="Calibri" panose="020F0502020204030204" pitchFamily="34" charset="0"/>
                  <a:cs typeface="Arial" panose="020B0604020202020204" pitchFamily="34" charset="0"/>
                </a:rPr>
                <a:t>TAB</a:t>
              </a:r>
              <a:r>
                <a:rPr lang="da-DK" sz="900" noProof="1">
                  <a:solidFill>
                    <a:prstClr val="white">
                      <a:lumMod val="50000"/>
                    </a:prstClr>
                  </a:solidFill>
                  <a:ea typeface="Calibri" panose="020F0502020204030204" pitchFamily="34" charset="0"/>
                  <a:cs typeface="Arial" panose="020B0604020202020204" pitchFamily="34" charset="0"/>
                </a:rPr>
                <a:t> for at gå frem i tekst-niveauer</a:t>
              </a:r>
            </a:p>
            <a:p>
              <a:pPr algn="r">
                <a:defRPr/>
              </a:pPr>
              <a:endParaRPr lang="da-DK" sz="900"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1 = Tekst sort 18 pkt.</a:t>
              </a: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2 = Tekst grøn 18 pkt.</a:t>
              </a: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3-9 = Punkt-liste 18 pkt.</a:t>
              </a:r>
            </a:p>
            <a:p>
              <a:pPr algn="r">
                <a:defRPr/>
              </a:pPr>
              <a:endParaRPr lang="da-DK" sz="900"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For at gå tilbage i tekst-niveauer, brug </a:t>
              </a:r>
              <a:r>
                <a:rPr lang="da-DK" sz="900" b="1" noProof="1">
                  <a:solidFill>
                    <a:prstClr val="white">
                      <a:lumMod val="50000"/>
                    </a:prstClr>
                  </a:solidFill>
                  <a:ea typeface="Calibri" panose="020F0502020204030204" pitchFamily="34" charset="0"/>
                  <a:cs typeface="Arial" panose="020B0604020202020204" pitchFamily="34" charset="0"/>
                </a:rPr>
                <a:t>SHIFT + TAB</a:t>
              </a:r>
            </a:p>
            <a:p>
              <a:pPr algn="r">
                <a:defRPr/>
              </a:pPr>
              <a:endParaRPr lang="da-DK" sz="900" b="1"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Alternativt kan</a:t>
              </a:r>
            </a:p>
            <a:p>
              <a:pPr algn="r">
                <a:defRPr/>
              </a:pPr>
              <a:r>
                <a:rPr lang="da-DK" sz="900" b="1" noProof="1">
                  <a:solidFill>
                    <a:prstClr val="white">
                      <a:lumMod val="50000"/>
                    </a:prstClr>
                  </a:solidFill>
                  <a:ea typeface="Calibri" panose="020F0502020204030204" pitchFamily="34" charset="0"/>
                  <a:cs typeface="Arial" panose="020B0604020202020204" pitchFamily="34" charset="0"/>
                </a:rPr>
                <a:t>Forøg</a:t>
              </a:r>
              <a:r>
                <a:rPr lang="da-DK" sz="900" noProof="1">
                  <a:solidFill>
                    <a:prstClr val="white">
                      <a:lumMod val="50000"/>
                    </a:prstClr>
                  </a:solidFill>
                  <a:ea typeface="Calibri" panose="020F0502020204030204" pitchFamily="34" charset="0"/>
                  <a:cs typeface="Arial" panose="020B0604020202020204" pitchFamily="34" charset="0"/>
                </a:rPr>
                <a:t> og </a:t>
              </a:r>
              <a:r>
                <a:rPr lang="da-DK" sz="900" b="1" noProof="1">
                  <a:solidFill>
                    <a:prstClr val="white">
                      <a:lumMod val="50000"/>
                    </a:prstClr>
                  </a:solidFill>
                  <a:ea typeface="Calibri" panose="020F0502020204030204" pitchFamily="34" charset="0"/>
                  <a:cs typeface="Arial" panose="020B0604020202020204" pitchFamily="34" charset="0"/>
                </a:rPr>
                <a:t>Formindsk</a:t>
              </a:r>
              <a:r>
                <a:rPr lang="da-DK" sz="900" noProof="1">
                  <a:solidFill>
                    <a:prstClr val="white">
                      <a:lumMod val="50000"/>
                    </a:prstClr>
                  </a:solidFill>
                  <a:ea typeface="Calibri" panose="020F0502020204030204" pitchFamily="34" charset="0"/>
                  <a:cs typeface="Arial" panose="020B0604020202020204" pitchFamily="34" charset="0"/>
                </a:rPr>
                <a:t> </a:t>
              </a:r>
            </a:p>
            <a:p>
              <a:pPr algn="r">
                <a:defRPr/>
              </a:pPr>
              <a:r>
                <a:rPr lang="da-DK" sz="900" noProof="1">
                  <a:solidFill>
                    <a:prstClr val="white">
                      <a:lumMod val="50000"/>
                    </a:prstClr>
                  </a:solidFill>
                  <a:ea typeface="Calibri" panose="020F0502020204030204" pitchFamily="34" charset="0"/>
                  <a:cs typeface="Arial" panose="020B0604020202020204" pitchFamily="34" charset="0"/>
                </a:rPr>
                <a:t>listeniveau bruges</a:t>
              </a:r>
            </a:p>
          </p:txBody>
        </p:sp>
      </p:grpSp>
      <p:sp>
        <p:nvSpPr>
          <p:cNvPr id="5" name="Pladsholder til dato 4" hidden="1"/>
          <p:cNvSpPr>
            <a:spLocks noGrp="1"/>
          </p:cNvSpPr>
          <p:nvPr>
            <p:ph type="dt" sz="half" idx="12"/>
          </p:nvPr>
        </p:nvSpPr>
        <p:spPr/>
        <p:txBody>
          <a:bodyPr/>
          <a:lstStyle/>
          <a:p>
            <a:fld id="{7FC998E4-04EE-4C23-8AC4-48D7F23B6644}" type="datetime2">
              <a:rPr lang="da-DK"/>
              <a:pPr/>
              <a:t>23. januar 2023</a:t>
            </a:fld>
            <a:endParaRPr dirty="0"/>
          </a:p>
        </p:txBody>
      </p:sp>
      <p:pic>
        <p:nvPicPr>
          <p:cNvPr id="6" name="Picture 5">
            <a:extLst>
              <a:ext uri="{FF2B5EF4-FFF2-40B4-BE49-F238E27FC236}">
                <a16:creationId xmlns="" xmlns:a16="http://schemas.microsoft.com/office/drawing/2014/main" id="{8A199D9C-0F5F-48B6-9DF0-C24925AB1EB3}"/>
              </a:ext>
            </a:extLst>
          </p:cNvPr>
          <p:cNvPicPr>
            <a:picLocks noChangeAspect="1"/>
          </p:cNvPicPr>
          <p:nvPr userDrawn="1"/>
        </p:nvPicPr>
        <p:blipFill>
          <a:blip r:embed="rId3"/>
          <a:stretch>
            <a:fillRect/>
          </a:stretch>
        </p:blipFill>
        <p:spPr>
          <a:xfrm>
            <a:off x="-1524229" y="5824566"/>
            <a:ext cx="1380147" cy="1033434"/>
          </a:xfrm>
          <a:prstGeom prst="rect">
            <a:avLst/>
          </a:prstGeom>
        </p:spPr>
      </p:pic>
      <p:pic>
        <p:nvPicPr>
          <p:cNvPr id="13" name="Graphic 12">
            <a:extLst>
              <a:ext uri="{FF2B5EF4-FFF2-40B4-BE49-F238E27FC236}">
                <a16:creationId xmlns="" xmlns:a16="http://schemas.microsoft.com/office/drawing/2014/main" id="{2E4FE88A-4BBC-4FC8-A1E4-B20B5E067556}"/>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646754" y="6379011"/>
            <a:ext cx="226932" cy="201461"/>
          </a:xfrm>
          <a:prstGeom prst="rect">
            <a:avLst/>
          </a:prstGeom>
        </p:spPr>
      </p:pic>
    </p:spTree>
    <p:extLst>
      <p:ext uri="{BB962C8B-B14F-4D97-AF65-F5344CB8AC3E}">
        <p14:creationId xmlns:p14="http://schemas.microsoft.com/office/powerpoint/2010/main" val="198808335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ekst og indhold III">
    <p:spTree>
      <p:nvGrpSpPr>
        <p:cNvPr id="1" name=""/>
        <p:cNvGrpSpPr/>
        <p:nvPr/>
      </p:nvGrpSpPr>
      <p:grpSpPr>
        <a:xfrm>
          <a:off x="0" y="0"/>
          <a:ext cx="0" cy="0"/>
          <a:chOff x="0" y="0"/>
          <a:chExt cx="0" cy="0"/>
        </a:xfrm>
      </p:grpSpPr>
      <p:sp>
        <p:nvSpPr>
          <p:cNvPr id="11" name="Rektangel baggrund"/>
          <p:cNvSpPr/>
          <p:nvPr userDrawn="1"/>
        </p:nvSpPr>
        <p:spPr>
          <a:xfrm>
            <a:off x="0" y="0"/>
            <a:ext cx="121888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solidFill>
                <a:prstClr val="white"/>
              </a:solidFill>
            </a:endParaRPr>
          </a:p>
        </p:txBody>
      </p:sp>
      <p:sp>
        <p:nvSpPr>
          <p:cNvPr id="7" name="Pladsholder til tekst 1"/>
          <p:cNvSpPr>
            <a:spLocks noGrp="1"/>
          </p:cNvSpPr>
          <p:nvPr>
            <p:ph type="body" sz="quarter" idx="13"/>
          </p:nvPr>
        </p:nvSpPr>
        <p:spPr>
          <a:xfrm>
            <a:off x="651600" y="311151"/>
            <a:ext cx="3141468" cy="5770562"/>
          </a:xfrm>
        </p:spPr>
        <p:txBody>
          <a:bodyPr/>
          <a:lstStyle>
            <a:lvl1pPr>
              <a:lnSpc>
                <a:spcPct val="92000"/>
              </a:lnSpc>
              <a:defRPr sz="1800">
                <a:solidFill>
                  <a:schemeClr val="bg1"/>
                </a:solidFill>
              </a:defRPr>
            </a:lvl1pPr>
            <a:lvl2pPr marL="216000" indent="-216000">
              <a:lnSpc>
                <a:spcPct val="92000"/>
              </a:lnSpc>
              <a:buFont typeface="Arial" panose="020B0604020202020204" pitchFamily="34" charset="0"/>
              <a:buChar char="•"/>
              <a:defRPr sz="1800">
                <a:solidFill>
                  <a:schemeClr val="bg1"/>
                </a:solidFill>
              </a:defRPr>
            </a:lvl2pPr>
            <a:lvl3pPr marL="216000" indent="-216000">
              <a:buFont typeface="Arial" panose="020B0604020202020204" pitchFamily="34" charset="0"/>
              <a:buChar char="•"/>
              <a:defRPr>
                <a:solidFill>
                  <a:schemeClr val="bg1"/>
                </a:solidFill>
              </a:defRPr>
            </a:lvl3pPr>
            <a:lvl4pPr marL="432000">
              <a:defRPr>
                <a:solidFill>
                  <a:schemeClr val="bg1"/>
                </a:solidFill>
              </a:defRPr>
            </a:lvl4pPr>
            <a:lvl5pPr marL="648000">
              <a:defRPr>
                <a:solidFill>
                  <a:schemeClr val="bg1"/>
                </a:solidFill>
              </a:defRPr>
            </a:lvl5pPr>
            <a:lvl6pPr marL="648000">
              <a:defRPr>
                <a:solidFill>
                  <a:schemeClr val="bg1"/>
                </a:solidFill>
              </a:defRPr>
            </a:lvl6pPr>
            <a:lvl7pPr marL="648000">
              <a:defRPr>
                <a:solidFill>
                  <a:schemeClr val="bg1"/>
                </a:solidFill>
              </a:defRPr>
            </a:lvl7pPr>
            <a:lvl8pPr marL="648000">
              <a:defRPr>
                <a:solidFill>
                  <a:schemeClr val="bg1"/>
                </a:solidFill>
              </a:defRPr>
            </a:lvl8pPr>
            <a:lvl9pPr marL="648000">
              <a:defRPr>
                <a:solidFill>
                  <a:schemeClr val="bg1"/>
                </a:solidFill>
              </a:defRPr>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9" name="Pladsholder til indhold 2"/>
          <p:cNvSpPr>
            <a:spLocks noGrp="1"/>
          </p:cNvSpPr>
          <p:nvPr>
            <p:ph sz="quarter" idx="14" hasCustomPrompt="1"/>
          </p:nvPr>
        </p:nvSpPr>
        <p:spPr>
          <a:xfrm>
            <a:off x="4705200" y="1195389"/>
            <a:ext cx="6832800" cy="4886325"/>
          </a:xfrm>
          <a:noFill/>
        </p:spPr>
        <p:txBody>
          <a:bodyPr lIns="0" tIns="0"/>
          <a:lstStyle>
            <a:lvl1pPr>
              <a:lnSpc>
                <a:spcPct val="92000"/>
              </a:lnSpc>
              <a:defRPr sz="1800">
                <a:solidFill>
                  <a:schemeClr val="bg1"/>
                </a:solidFill>
              </a:defRPr>
            </a:lvl1pPr>
            <a:lvl2pPr>
              <a:lnSpc>
                <a:spcPct val="92000"/>
              </a:lnSpc>
              <a:defRPr sz="18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a-DK" dirty="0"/>
              <a:t>Klik og indsæt diagram eller tabel</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Sjette niveau</a:t>
            </a:r>
          </a:p>
          <a:p>
            <a:pPr lvl="6"/>
            <a:r>
              <a:rPr lang="da-DK" dirty="0"/>
              <a:t>Syvende niveau</a:t>
            </a:r>
          </a:p>
          <a:p>
            <a:pPr lvl="7"/>
            <a:r>
              <a:rPr lang="da-DK" dirty="0"/>
              <a:t>Ottende niveau</a:t>
            </a:r>
          </a:p>
          <a:p>
            <a:pPr lvl="8"/>
            <a:r>
              <a:rPr lang="da-DK" dirty="0"/>
              <a:t>Niende niveau</a:t>
            </a:r>
          </a:p>
          <a:p>
            <a:pPr lvl="4"/>
            <a:endParaRPr lang="da-DK" dirty="0"/>
          </a:p>
        </p:txBody>
      </p:sp>
      <p:sp>
        <p:nvSpPr>
          <p:cNvPr id="3" name="Pladsholder til sidefod 2"/>
          <p:cNvSpPr>
            <a:spLocks noGrp="1"/>
          </p:cNvSpPr>
          <p:nvPr>
            <p:ph type="ftr" sz="quarter" idx="10"/>
          </p:nvPr>
        </p:nvSpPr>
        <p:spPr/>
        <p:txBody>
          <a:bodyPr/>
          <a:lstStyle>
            <a:lvl1pPr>
              <a:defRPr>
                <a:solidFill>
                  <a:schemeClr val="bg1"/>
                </a:solidFill>
              </a:defRPr>
            </a:lvl1pPr>
          </a:lstStyle>
          <a:p>
            <a:r>
              <a:rPr lang="da-DK">
                <a:solidFill>
                  <a:prstClr val="white"/>
                </a:solidFill>
              </a:rPr>
              <a:t>/ Ministeriet for Fødevarer, Landbrug og Fiskeri - Landbrugsstyrelsen / Titel på præsentation</a:t>
            </a:r>
            <a:endParaRPr lang="da-DK" dirty="0">
              <a:solidFill>
                <a:prstClr val="white"/>
              </a:solidFill>
            </a:endParaRPr>
          </a:p>
        </p:txBody>
      </p:sp>
      <p:sp>
        <p:nvSpPr>
          <p:cNvPr id="4" name="Pladsholder til slidenummer 3"/>
          <p:cNvSpPr>
            <a:spLocks noGrp="1"/>
          </p:cNvSpPr>
          <p:nvPr>
            <p:ph type="sldNum" sz="quarter" idx="11"/>
          </p:nvPr>
        </p:nvSpPr>
        <p:spPr/>
        <p:txBody>
          <a:bodyPr/>
          <a:lstStyle>
            <a:lvl1pPr>
              <a:defRPr>
                <a:solidFill>
                  <a:schemeClr val="bg1"/>
                </a:solidFill>
              </a:defRPr>
            </a:lvl1pPr>
          </a:lstStyle>
          <a:p>
            <a:fld id="{667EC89C-17A0-4E64-A6D2-B825673CEEDF}" type="slidenum">
              <a:rPr lang="da-DK" smtClean="0">
                <a:solidFill>
                  <a:prstClr val="white"/>
                </a:solidFill>
              </a:rPr>
              <a:pPr/>
              <a:t>‹nr.›</a:t>
            </a:fld>
            <a:endParaRPr lang="da-DK" dirty="0">
              <a:solidFill>
                <a:prstClr val="white"/>
              </a:solidFill>
            </a:endParaRPr>
          </a:p>
        </p:txBody>
      </p:sp>
      <p:grpSp>
        <p:nvGrpSpPr>
          <p:cNvPr id="13" name="Gruppe 12"/>
          <p:cNvGrpSpPr/>
          <p:nvPr userDrawn="1"/>
        </p:nvGrpSpPr>
        <p:grpSpPr>
          <a:xfrm>
            <a:off x="-2405743" y="311151"/>
            <a:ext cx="2405743" cy="2052668"/>
            <a:chOff x="-2405743" y="1655465"/>
            <a:chExt cx="2405743" cy="2052668"/>
          </a:xfrm>
        </p:grpSpPr>
        <p:pic>
          <p:nvPicPr>
            <p:cNvPr id="14" name="Billede 13"/>
            <p:cNvPicPr>
              <a:picLocks noChangeAspect="1"/>
            </p:cNvPicPr>
            <p:nvPr userDrawn="1"/>
          </p:nvPicPr>
          <p:blipFill>
            <a:blip r:embed="rId2"/>
            <a:stretch>
              <a:fillRect/>
            </a:stretch>
          </p:blipFill>
          <p:spPr>
            <a:xfrm>
              <a:off x="-1060701" y="3506948"/>
              <a:ext cx="920576" cy="201185"/>
            </a:xfrm>
            <a:prstGeom prst="rect">
              <a:avLst/>
            </a:prstGeom>
          </p:spPr>
        </p:pic>
        <p:sp>
          <p:nvSpPr>
            <p:cNvPr id="19" name="Rectangle 5"/>
            <p:cNvSpPr/>
            <p:nvPr userDrawn="1"/>
          </p:nvSpPr>
          <p:spPr bwMode="auto">
            <a:xfrm>
              <a:off x="-2405743" y="1655465"/>
              <a:ext cx="2405743" cy="1800493"/>
            </a:xfrm>
            <a:prstGeom prst="rect">
              <a:avLst/>
            </a:prstGeom>
          </p:spPr>
          <p:txBody>
            <a:bodyPr wrap="square" lIns="0" tIns="0" rIns="144000" bIns="0">
              <a:spAutoFit/>
            </a:bodyPr>
            <a:lstStyle/>
            <a:p>
              <a:pPr algn="r">
                <a:defRPr/>
              </a:pPr>
              <a:r>
                <a:rPr lang="da-DK" sz="900" b="1" noProof="1">
                  <a:solidFill>
                    <a:prstClr val="white">
                      <a:lumMod val="50000"/>
                    </a:prstClr>
                  </a:solidFill>
                  <a:ea typeface="Calibri" panose="020F0502020204030204" pitchFamily="34" charset="0"/>
                  <a:cs typeface="Arial" panose="020B0604020202020204" pitchFamily="34" charset="0"/>
                </a:rPr>
                <a:t>Tekst-typografier</a:t>
              </a:r>
            </a:p>
            <a:p>
              <a:pPr algn="r">
                <a:defRPr/>
              </a:pPr>
              <a:r>
                <a:rPr lang="da-DK" sz="900" noProof="1">
                  <a:solidFill>
                    <a:prstClr val="white">
                      <a:lumMod val="50000"/>
                    </a:prstClr>
                  </a:solidFill>
                  <a:ea typeface="Calibri" panose="020F0502020204030204" pitchFamily="34" charset="0"/>
                  <a:cs typeface="Arial" panose="020B0604020202020204" pitchFamily="34" charset="0"/>
                </a:rPr>
                <a:t>Brug </a:t>
              </a:r>
              <a:r>
                <a:rPr lang="da-DK" sz="900" b="1" noProof="1">
                  <a:solidFill>
                    <a:prstClr val="white">
                      <a:lumMod val="50000"/>
                    </a:prstClr>
                  </a:solidFill>
                  <a:ea typeface="Calibri" panose="020F0502020204030204" pitchFamily="34" charset="0"/>
                  <a:cs typeface="Arial" panose="020B0604020202020204" pitchFamily="34" charset="0"/>
                </a:rPr>
                <a:t>TAB</a:t>
              </a:r>
              <a:r>
                <a:rPr lang="da-DK" sz="900" noProof="1">
                  <a:solidFill>
                    <a:prstClr val="white">
                      <a:lumMod val="50000"/>
                    </a:prstClr>
                  </a:solidFill>
                  <a:ea typeface="Calibri" panose="020F0502020204030204" pitchFamily="34" charset="0"/>
                  <a:cs typeface="Arial" panose="020B0604020202020204" pitchFamily="34" charset="0"/>
                </a:rPr>
                <a:t> for at gå frem i tekst-niveauer</a:t>
              </a:r>
            </a:p>
            <a:p>
              <a:pPr algn="r">
                <a:defRPr/>
              </a:pPr>
              <a:endParaRPr lang="da-DK" sz="900"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1 = Tekst hvid 18 pkt.</a:t>
              </a: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2 = Punkt-liste 18 pkt.</a:t>
              </a: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3-9 = Punkt-liste indryk  18 pkt.</a:t>
              </a:r>
            </a:p>
            <a:p>
              <a:pPr algn="r">
                <a:defRPr/>
              </a:pPr>
              <a:endParaRPr lang="da-DK" sz="900"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For at gå tilbage i tekst-niveauer, brug </a:t>
              </a:r>
              <a:r>
                <a:rPr lang="da-DK" sz="900" b="1" noProof="1">
                  <a:solidFill>
                    <a:prstClr val="white">
                      <a:lumMod val="50000"/>
                    </a:prstClr>
                  </a:solidFill>
                  <a:ea typeface="Calibri" panose="020F0502020204030204" pitchFamily="34" charset="0"/>
                  <a:cs typeface="Arial" panose="020B0604020202020204" pitchFamily="34" charset="0"/>
                </a:rPr>
                <a:t>SHIFT + TAB</a:t>
              </a:r>
            </a:p>
            <a:p>
              <a:pPr algn="r">
                <a:defRPr/>
              </a:pPr>
              <a:endParaRPr lang="da-DK" sz="900" b="1"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Alternativt kan</a:t>
              </a:r>
            </a:p>
            <a:p>
              <a:pPr algn="r">
                <a:defRPr/>
              </a:pPr>
              <a:r>
                <a:rPr lang="da-DK" sz="900" b="1" noProof="1">
                  <a:solidFill>
                    <a:prstClr val="white">
                      <a:lumMod val="50000"/>
                    </a:prstClr>
                  </a:solidFill>
                  <a:ea typeface="Calibri" panose="020F0502020204030204" pitchFamily="34" charset="0"/>
                  <a:cs typeface="Arial" panose="020B0604020202020204" pitchFamily="34" charset="0"/>
                </a:rPr>
                <a:t>Forøg</a:t>
              </a:r>
              <a:r>
                <a:rPr lang="da-DK" sz="900" noProof="1">
                  <a:solidFill>
                    <a:prstClr val="white">
                      <a:lumMod val="50000"/>
                    </a:prstClr>
                  </a:solidFill>
                  <a:ea typeface="Calibri" panose="020F0502020204030204" pitchFamily="34" charset="0"/>
                  <a:cs typeface="Arial" panose="020B0604020202020204" pitchFamily="34" charset="0"/>
                </a:rPr>
                <a:t> og </a:t>
              </a:r>
              <a:r>
                <a:rPr lang="da-DK" sz="900" b="1" noProof="1">
                  <a:solidFill>
                    <a:prstClr val="white">
                      <a:lumMod val="50000"/>
                    </a:prstClr>
                  </a:solidFill>
                  <a:ea typeface="Calibri" panose="020F0502020204030204" pitchFamily="34" charset="0"/>
                  <a:cs typeface="Arial" panose="020B0604020202020204" pitchFamily="34" charset="0"/>
                </a:rPr>
                <a:t>Formindsk</a:t>
              </a:r>
              <a:r>
                <a:rPr lang="da-DK" sz="900" noProof="1">
                  <a:solidFill>
                    <a:prstClr val="white">
                      <a:lumMod val="50000"/>
                    </a:prstClr>
                  </a:solidFill>
                  <a:ea typeface="Calibri" panose="020F0502020204030204" pitchFamily="34" charset="0"/>
                  <a:cs typeface="Arial" panose="020B0604020202020204" pitchFamily="34" charset="0"/>
                </a:rPr>
                <a:t> </a:t>
              </a:r>
            </a:p>
            <a:p>
              <a:pPr algn="r">
                <a:defRPr/>
              </a:pPr>
              <a:r>
                <a:rPr lang="da-DK" sz="900" noProof="1">
                  <a:solidFill>
                    <a:prstClr val="white">
                      <a:lumMod val="50000"/>
                    </a:prstClr>
                  </a:solidFill>
                  <a:ea typeface="Calibri" panose="020F0502020204030204" pitchFamily="34" charset="0"/>
                  <a:cs typeface="Arial" panose="020B0604020202020204" pitchFamily="34" charset="0"/>
                </a:rPr>
                <a:t>listeniveau bruges</a:t>
              </a:r>
            </a:p>
          </p:txBody>
        </p:sp>
      </p:grpSp>
      <p:sp>
        <p:nvSpPr>
          <p:cNvPr id="5" name="Pladsholder til dato 4" hidden="1"/>
          <p:cNvSpPr>
            <a:spLocks noGrp="1"/>
          </p:cNvSpPr>
          <p:nvPr>
            <p:ph type="dt" sz="half" idx="12"/>
          </p:nvPr>
        </p:nvSpPr>
        <p:spPr/>
        <p:txBody>
          <a:bodyPr/>
          <a:lstStyle/>
          <a:p>
            <a:fld id="{24720D87-1BCE-4BDD-8E9C-0848F2A820A5}" type="datetime2">
              <a:rPr lang="da-DK"/>
              <a:pPr/>
              <a:t>23. januar 2023</a:t>
            </a:fld>
            <a:endParaRPr dirty="0"/>
          </a:p>
        </p:txBody>
      </p:sp>
      <p:pic>
        <p:nvPicPr>
          <p:cNvPr id="6" name="Picture 5">
            <a:extLst>
              <a:ext uri="{FF2B5EF4-FFF2-40B4-BE49-F238E27FC236}">
                <a16:creationId xmlns="" xmlns:a16="http://schemas.microsoft.com/office/drawing/2014/main" id="{A17E118B-191F-4DCA-A076-C47876DB5979}"/>
              </a:ext>
            </a:extLst>
          </p:cNvPr>
          <p:cNvPicPr>
            <a:picLocks noChangeAspect="1"/>
          </p:cNvPicPr>
          <p:nvPr userDrawn="1"/>
        </p:nvPicPr>
        <p:blipFill>
          <a:blip r:embed="rId3"/>
          <a:stretch>
            <a:fillRect/>
          </a:stretch>
        </p:blipFill>
        <p:spPr>
          <a:xfrm>
            <a:off x="-1521750" y="5824030"/>
            <a:ext cx="1377668" cy="1033969"/>
          </a:xfrm>
          <a:prstGeom prst="rect">
            <a:avLst/>
          </a:prstGeom>
        </p:spPr>
      </p:pic>
      <p:pic>
        <p:nvPicPr>
          <p:cNvPr id="15" name="Graphic 14">
            <a:extLst>
              <a:ext uri="{FF2B5EF4-FFF2-40B4-BE49-F238E27FC236}">
                <a16:creationId xmlns="" xmlns:a16="http://schemas.microsoft.com/office/drawing/2014/main" id="{207D924F-8A1F-4AE0-B2F8-7775DD4A1EA3}"/>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646754" y="6379011"/>
            <a:ext cx="226932" cy="201461"/>
          </a:xfrm>
          <a:prstGeom prst="rect">
            <a:avLst/>
          </a:prstGeom>
        </p:spPr>
      </p:pic>
    </p:spTree>
    <p:extLst>
      <p:ext uri="{BB962C8B-B14F-4D97-AF65-F5344CB8AC3E}">
        <p14:creationId xmlns:p14="http://schemas.microsoft.com/office/powerpoint/2010/main" val="883891060"/>
      </p:ext>
    </p:extLst>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ekst og indhold IIII">
    <p:spTree>
      <p:nvGrpSpPr>
        <p:cNvPr id="1" name=""/>
        <p:cNvGrpSpPr/>
        <p:nvPr/>
      </p:nvGrpSpPr>
      <p:grpSpPr>
        <a:xfrm>
          <a:off x="0" y="0"/>
          <a:ext cx="0" cy="0"/>
          <a:chOff x="0" y="0"/>
          <a:chExt cx="0" cy="0"/>
        </a:xfrm>
      </p:grpSpPr>
      <p:sp>
        <p:nvSpPr>
          <p:cNvPr id="7" name="Pladsholder til tekst 1"/>
          <p:cNvSpPr>
            <a:spLocks noGrp="1"/>
          </p:cNvSpPr>
          <p:nvPr>
            <p:ph type="body" sz="quarter" idx="13"/>
          </p:nvPr>
        </p:nvSpPr>
        <p:spPr>
          <a:xfrm>
            <a:off x="649289" y="311151"/>
            <a:ext cx="4293296" cy="5770562"/>
          </a:xfrm>
        </p:spPr>
        <p:txBody>
          <a:bodyPr/>
          <a:lstStyle>
            <a:lvl1pPr>
              <a:lnSpc>
                <a:spcPct val="88000"/>
              </a:lnSpc>
              <a:defRPr sz="3200">
                <a:solidFill>
                  <a:schemeClr val="accent1"/>
                </a:solidFill>
              </a:defRPr>
            </a:lvl1pPr>
            <a:lvl2pPr marL="0" indent="0">
              <a:lnSpc>
                <a:spcPct val="94000"/>
              </a:lnSpc>
              <a:buFont typeface="Arial" panose="020B0604020202020204" pitchFamily="34" charset="0"/>
              <a:buChar char="​"/>
              <a:defRPr sz="1500">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9" name="Pladsholder til indhold 2"/>
          <p:cNvSpPr>
            <a:spLocks noGrp="1"/>
          </p:cNvSpPr>
          <p:nvPr>
            <p:ph sz="quarter" idx="14" hasCustomPrompt="1"/>
          </p:nvPr>
        </p:nvSpPr>
        <p:spPr>
          <a:xfrm>
            <a:off x="5806678" y="311151"/>
            <a:ext cx="5731271" cy="5770563"/>
          </a:xfrm>
          <a:noFill/>
        </p:spPr>
        <p:txBody>
          <a:bodyPr lIns="0" tIns="0"/>
          <a:lstStyle>
            <a:lvl1pPr>
              <a:defRPr/>
            </a:lvl1pPr>
            <a:lvl5pPr>
              <a:defRPr/>
            </a:lvl5pPr>
          </a:lstStyle>
          <a:p>
            <a:pPr lvl="0"/>
            <a:r>
              <a:rPr lang="da-DK" dirty="0"/>
              <a:t>Klik og indsæt diagram eller tabel</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Sjette niveau</a:t>
            </a:r>
          </a:p>
          <a:p>
            <a:pPr lvl="6"/>
            <a:r>
              <a:rPr lang="da-DK" dirty="0"/>
              <a:t>Syvende niveau</a:t>
            </a:r>
          </a:p>
          <a:p>
            <a:pPr lvl="7"/>
            <a:r>
              <a:rPr lang="da-DK" dirty="0"/>
              <a:t>Ottende niveau</a:t>
            </a:r>
          </a:p>
          <a:p>
            <a:pPr lvl="8"/>
            <a:r>
              <a:rPr lang="da-DK" dirty="0"/>
              <a:t>Niende niveau</a:t>
            </a:r>
          </a:p>
          <a:p>
            <a:pPr lvl="4"/>
            <a:endParaRPr lang="da-DK" dirty="0"/>
          </a:p>
        </p:txBody>
      </p:sp>
      <p:sp>
        <p:nvSpPr>
          <p:cNvPr id="3" name="Pladsholder til sidefod 2"/>
          <p:cNvSpPr>
            <a:spLocks noGrp="1"/>
          </p:cNvSpPr>
          <p:nvPr>
            <p:ph type="ftr" sz="quarter" idx="10"/>
          </p:nvPr>
        </p:nvSpPr>
        <p:spPr/>
        <p:txBody>
          <a:bodyPr/>
          <a:lstStyle/>
          <a:p>
            <a:r>
              <a:rPr lang="da-DK">
                <a:solidFill>
                  <a:srgbClr val="007A6C"/>
                </a:solidFill>
              </a:rPr>
              <a:t>/ Ministeriet for Fødevarer, Landbrug og Fiskeri - Landbrugsstyrelsen / Titel på præsentation</a:t>
            </a:r>
            <a:endParaRPr lang="da-DK" dirty="0">
              <a:solidFill>
                <a:srgbClr val="007A6C"/>
              </a:solidFill>
            </a:endParaRPr>
          </a:p>
        </p:txBody>
      </p:sp>
      <p:sp>
        <p:nvSpPr>
          <p:cNvPr id="4" name="Pladsholder til slidenummer 3"/>
          <p:cNvSpPr>
            <a:spLocks noGrp="1"/>
          </p:cNvSpPr>
          <p:nvPr>
            <p:ph type="sldNum" sz="quarter" idx="11"/>
          </p:nvPr>
        </p:nvSpPr>
        <p:spPr/>
        <p:txBody>
          <a:bodyPr/>
          <a:lstStyle/>
          <a:p>
            <a:fld id="{667EC89C-17A0-4E64-A6D2-B825673CEEDF}" type="slidenum">
              <a:rPr lang="da-DK" smtClean="0">
                <a:solidFill>
                  <a:srgbClr val="007A6C"/>
                </a:solidFill>
              </a:rPr>
              <a:pPr/>
              <a:t>‹nr.›</a:t>
            </a:fld>
            <a:endParaRPr lang="da-DK" dirty="0">
              <a:solidFill>
                <a:srgbClr val="007A6C"/>
              </a:solidFill>
            </a:endParaRPr>
          </a:p>
        </p:txBody>
      </p:sp>
      <p:sp>
        <p:nvSpPr>
          <p:cNvPr id="5" name="Pladsholder til dato 4" hidden="1"/>
          <p:cNvSpPr>
            <a:spLocks noGrp="1"/>
          </p:cNvSpPr>
          <p:nvPr>
            <p:ph type="dt" sz="half" idx="12"/>
          </p:nvPr>
        </p:nvSpPr>
        <p:spPr/>
        <p:txBody>
          <a:bodyPr/>
          <a:lstStyle/>
          <a:p>
            <a:fld id="{844A3EBA-8ECF-4E2D-9803-6460E0B5C555}" type="datetime2">
              <a:rPr lang="da-DK"/>
              <a:pPr/>
              <a:t>23. januar 2023</a:t>
            </a:fld>
            <a:endParaRPr dirty="0"/>
          </a:p>
        </p:txBody>
      </p:sp>
      <p:pic>
        <p:nvPicPr>
          <p:cNvPr id="6" name="Picture 5">
            <a:extLst>
              <a:ext uri="{FF2B5EF4-FFF2-40B4-BE49-F238E27FC236}">
                <a16:creationId xmlns="" xmlns:a16="http://schemas.microsoft.com/office/drawing/2014/main" id="{4C920EAB-35B4-4696-A32D-92CCC346C6DD}"/>
              </a:ext>
            </a:extLst>
          </p:cNvPr>
          <p:cNvPicPr>
            <a:picLocks noChangeAspect="1"/>
          </p:cNvPicPr>
          <p:nvPr userDrawn="1"/>
        </p:nvPicPr>
        <p:blipFill>
          <a:blip r:embed="rId2"/>
          <a:stretch>
            <a:fillRect/>
          </a:stretch>
        </p:blipFill>
        <p:spPr>
          <a:xfrm>
            <a:off x="-1521749" y="0"/>
            <a:ext cx="1377668" cy="1033251"/>
          </a:xfrm>
          <a:prstGeom prst="rect">
            <a:avLst/>
          </a:prstGeom>
        </p:spPr>
      </p:pic>
    </p:spTree>
    <p:extLst>
      <p:ext uri="{BB962C8B-B14F-4D97-AF65-F5344CB8AC3E}">
        <p14:creationId xmlns:p14="http://schemas.microsoft.com/office/powerpoint/2010/main" val="369392825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dirty="0"/>
          </a:p>
        </p:txBody>
      </p:sp>
      <p:sp>
        <p:nvSpPr>
          <p:cNvPr id="4" name="Pladsholder til sidefod 3"/>
          <p:cNvSpPr>
            <a:spLocks noGrp="1"/>
          </p:cNvSpPr>
          <p:nvPr>
            <p:ph type="ftr" sz="quarter" idx="11"/>
          </p:nvPr>
        </p:nvSpPr>
        <p:spPr/>
        <p:txBody>
          <a:bodyPr/>
          <a:lstStyle/>
          <a:p>
            <a:r>
              <a:rPr lang="da-DK">
                <a:solidFill>
                  <a:srgbClr val="007A6C"/>
                </a:solidFill>
              </a:rPr>
              <a:t>/ Ministeriet for Fødevarer, Landbrug og Fiskeri - Landbrugsstyrelsen / Titel på præsentation</a:t>
            </a:r>
            <a:endParaRPr lang="da-DK" dirty="0">
              <a:solidFill>
                <a:srgbClr val="007A6C"/>
              </a:solidFill>
            </a:endParaRPr>
          </a:p>
        </p:txBody>
      </p:sp>
      <p:sp>
        <p:nvSpPr>
          <p:cNvPr id="5" name="Pladsholder til diasnummer 4"/>
          <p:cNvSpPr>
            <a:spLocks noGrp="1"/>
          </p:cNvSpPr>
          <p:nvPr>
            <p:ph type="sldNum" sz="quarter" idx="12"/>
          </p:nvPr>
        </p:nvSpPr>
        <p:spPr/>
        <p:txBody>
          <a:bodyPr/>
          <a:lstStyle/>
          <a:p>
            <a:fld id="{667EC89C-17A0-4E64-A6D2-B825673CEEDF}" type="slidenum">
              <a:rPr lang="da-DK" smtClean="0">
                <a:solidFill>
                  <a:srgbClr val="007A6C"/>
                </a:solidFill>
              </a:rPr>
              <a:pPr/>
              <a:t>‹nr.›</a:t>
            </a:fld>
            <a:endParaRPr lang="da-DK" dirty="0">
              <a:solidFill>
                <a:srgbClr val="007A6C"/>
              </a:solidFill>
            </a:endParaRPr>
          </a:p>
        </p:txBody>
      </p:sp>
      <p:sp>
        <p:nvSpPr>
          <p:cNvPr id="6" name="Pladsholder til dato 3" hidden="1">
            <a:extLst>
              <a:ext uri="{FF2B5EF4-FFF2-40B4-BE49-F238E27FC236}">
                <a16:creationId xmlns="" xmlns:a16="http://schemas.microsoft.com/office/drawing/2014/main" id="{7387C4E4-348E-4A05-AB2B-AE486614247D}"/>
              </a:ext>
            </a:extLst>
          </p:cNvPr>
          <p:cNvSpPr>
            <a:spLocks noGrp="1"/>
          </p:cNvSpPr>
          <p:nvPr>
            <p:ph type="dt" sz="half" idx="18"/>
          </p:nvPr>
        </p:nvSpPr>
        <p:spPr>
          <a:xfrm>
            <a:off x="0" y="6858000"/>
            <a:ext cx="0" cy="0"/>
          </a:xfrm>
        </p:spPr>
        <p:txBody>
          <a:bodyPr/>
          <a:lstStyle>
            <a:lvl1pPr>
              <a:defRPr sz="100">
                <a:noFill/>
              </a:defRPr>
            </a:lvl1pPr>
          </a:lstStyle>
          <a:p>
            <a:fld id="{6DFE5E6F-5B92-449D-B343-8A70BBC2CD27}" type="datetime2">
              <a:rPr lang="da-DK" smtClean="0"/>
              <a:pPr/>
              <a:t>23. januar 2023</a:t>
            </a:fld>
            <a:endParaRPr dirty="0"/>
          </a:p>
        </p:txBody>
      </p:sp>
    </p:spTree>
    <p:extLst>
      <p:ext uri="{BB962C8B-B14F-4D97-AF65-F5344CB8AC3E}">
        <p14:creationId xmlns:p14="http://schemas.microsoft.com/office/powerpoint/2010/main" val="93018359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3" name="Pladsholder til sidefod 2"/>
          <p:cNvSpPr>
            <a:spLocks noGrp="1"/>
          </p:cNvSpPr>
          <p:nvPr>
            <p:ph type="ftr" sz="quarter" idx="11"/>
          </p:nvPr>
        </p:nvSpPr>
        <p:spPr/>
        <p:txBody>
          <a:bodyPr/>
          <a:lstStyle/>
          <a:p>
            <a:r>
              <a:rPr lang="da-DK">
                <a:solidFill>
                  <a:srgbClr val="007A6C"/>
                </a:solidFill>
              </a:rPr>
              <a:t>/ Ministeriet for Fødevarer, Landbrug og Fiskeri - Landbrugsstyrelsen / Titel på præsentation</a:t>
            </a:r>
            <a:endParaRPr lang="da-DK" dirty="0">
              <a:solidFill>
                <a:srgbClr val="007A6C"/>
              </a:solidFill>
            </a:endParaRPr>
          </a:p>
        </p:txBody>
      </p:sp>
      <p:sp>
        <p:nvSpPr>
          <p:cNvPr id="4" name="Pladsholder til diasnummer 3"/>
          <p:cNvSpPr>
            <a:spLocks noGrp="1"/>
          </p:cNvSpPr>
          <p:nvPr>
            <p:ph type="sldNum" sz="quarter" idx="12"/>
          </p:nvPr>
        </p:nvSpPr>
        <p:spPr/>
        <p:txBody>
          <a:bodyPr/>
          <a:lstStyle/>
          <a:p>
            <a:fld id="{667EC89C-17A0-4E64-A6D2-B825673CEEDF}" type="slidenum">
              <a:rPr lang="da-DK" smtClean="0">
                <a:solidFill>
                  <a:srgbClr val="007A6C"/>
                </a:solidFill>
              </a:rPr>
              <a:pPr/>
              <a:t>‹nr.›</a:t>
            </a:fld>
            <a:endParaRPr lang="da-DK" dirty="0">
              <a:solidFill>
                <a:srgbClr val="007A6C"/>
              </a:solidFill>
            </a:endParaRPr>
          </a:p>
        </p:txBody>
      </p:sp>
      <p:sp>
        <p:nvSpPr>
          <p:cNvPr id="5" name="Pladsholder til dato 3" hidden="1">
            <a:extLst>
              <a:ext uri="{FF2B5EF4-FFF2-40B4-BE49-F238E27FC236}">
                <a16:creationId xmlns="" xmlns:a16="http://schemas.microsoft.com/office/drawing/2014/main" id="{0C165B80-131C-47FA-A4CF-3EB1919AA868}"/>
              </a:ext>
            </a:extLst>
          </p:cNvPr>
          <p:cNvSpPr>
            <a:spLocks noGrp="1"/>
          </p:cNvSpPr>
          <p:nvPr>
            <p:ph type="dt" sz="half" idx="18"/>
          </p:nvPr>
        </p:nvSpPr>
        <p:spPr>
          <a:xfrm>
            <a:off x="0" y="6858000"/>
            <a:ext cx="0" cy="0"/>
          </a:xfrm>
        </p:spPr>
        <p:txBody>
          <a:bodyPr/>
          <a:lstStyle>
            <a:lvl1pPr>
              <a:defRPr sz="100">
                <a:noFill/>
              </a:defRPr>
            </a:lvl1pPr>
          </a:lstStyle>
          <a:p>
            <a:fld id="{06B82AA5-3E57-4AD6-B119-A548200053C9}" type="datetime2">
              <a:rPr lang="da-DK" smtClean="0"/>
              <a:pPr/>
              <a:t>23. januar 2023</a:t>
            </a:fld>
            <a:endParaRPr dirty="0"/>
          </a:p>
        </p:txBody>
      </p:sp>
    </p:spTree>
    <p:extLst>
      <p:ext uri="{BB962C8B-B14F-4D97-AF65-F5344CB8AC3E}">
        <p14:creationId xmlns:p14="http://schemas.microsoft.com/office/powerpoint/2010/main" val="363018094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iteldias I">
    <p:spTree>
      <p:nvGrpSpPr>
        <p:cNvPr id="1" name=""/>
        <p:cNvGrpSpPr/>
        <p:nvPr/>
      </p:nvGrpSpPr>
      <p:grpSpPr>
        <a:xfrm>
          <a:off x="0" y="0"/>
          <a:ext cx="0" cy="0"/>
          <a:chOff x="0" y="0"/>
          <a:chExt cx="0" cy="0"/>
        </a:xfrm>
      </p:grpSpPr>
      <p:sp>
        <p:nvSpPr>
          <p:cNvPr id="14" name="Rektangel baggrund"/>
          <p:cNvSpPr/>
          <p:nvPr userDrawn="1"/>
        </p:nvSpPr>
        <p:spPr>
          <a:xfrm>
            <a:off x="0" y="0"/>
            <a:ext cx="121888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solidFill>
                <a:prstClr val="white"/>
              </a:solidFill>
            </a:endParaRPr>
          </a:p>
        </p:txBody>
      </p:sp>
      <p:sp>
        <p:nvSpPr>
          <p:cNvPr id="11" name="Pladsholder til tekst 1"/>
          <p:cNvSpPr>
            <a:spLocks noGrp="1"/>
          </p:cNvSpPr>
          <p:nvPr>
            <p:ph type="body" sz="quarter" idx="10"/>
          </p:nvPr>
        </p:nvSpPr>
        <p:spPr>
          <a:xfrm>
            <a:off x="651600" y="2348880"/>
            <a:ext cx="8755200" cy="2096840"/>
          </a:xfrm>
        </p:spPr>
        <p:txBody>
          <a:bodyPr anchor="ctr" anchorCtr="0">
            <a:normAutofit/>
          </a:bodyPr>
          <a:lstStyle>
            <a:lvl1pPr algn="r">
              <a:lnSpc>
                <a:spcPct val="100000"/>
              </a:lnSpc>
              <a:defRPr lang="da-DK" sz="6600" b="1" kern="1200" dirty="0" smtClean="0">
                <a:solidFill>
                  <a:schemeClr val="bg1"/>
                </a:solidFill>
                <a:latin typeface="+mj-lt"/>
                <a:ea typeface="+mj-ea"/>
                <a:cs typeface="+mj-cs"/>
              </a:defRPr>
            </a:lvl1pPr>
          </a:lstStyle>
          <a:p>
            <a:pPr lvl="0"/>
            <a:r>
              <a:rPr lang="da-DK" smtClean="0"/>
              <a:t>Klik for at redigere i master</a:t>
            </a:r>
          </a:p>
        </p:txBody>
      </p:sp>
      <p:sp>
        <p:nvSpPr>
          <p:cNvPr id="16" name="Pladsholder til tekst 2"/>
          <p:cNvSpPr>
            <a:spLocks noGrp="1"/>
          </p:cNvSpPr>
          <p:nvPr>
            <p:ph type="body" sz="quarter" idx="11" hasCustomPrompt="1"/>
          </p:nvPr>
        </p:nvSpPr>
        <p:spPr>
          <a:xfrm>
            <a:off x="9578152" y="5229200"/>
            <a:ext cx="2250673" cy="544232"/>
          </a:xfrm>
        </p:spPr>
        <p:txBody>
          <a:bodyPr anchor="b" anchorCtr="0"/>
          <a:lstStyle>
            <a:lvl1pPr>
              <a:defRPr lang="da-DK" sz="1200" b="0" kern="1200" baseline="0" dirty="0" smtClean="0">
                <a:solidFill>
                  <a:schemeClr val="bg1"/>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og indsæt Sted/event</a:t>
            </a:r>
          </a:p>
        </p:txBody>
      </p:sp>
      <p:sp>
        <p:nvSpPr>
          <p:cNvPr id="18" name="Pladsholder til tekst 4"/>
          <p:cNvSpPr>
            <a:spLocks noGrp="1"/>
          </p:cNvSpPr>
          <p:nvPr>
            <p:ph type="body" sz="quarter" idx="13" hasCustomPrompt="1"/>
          </p:nvPr>
        </p:nvSpPr>
        <p:spPr>
          <a:xfrm>
            <a:off x="9578152" y="5961288"/>
            <a:ext cx="2250673" cy="199980"/>
          </a:xfrm>
        </p:spPr>
        <p:txBody>
          <a:bodyPr/>
          <a:lstStyle>
            <a:lvl1pPr>
              <a:defRPr lang="da-DK" sz="1200" b="0" kern="1200" baseline="0" dirty="0" smtClean="0">
                <a:solidFill>
                  <a:schemeClr val="bg1"/>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og indsæt Navn</a:t>
            </a:r>
          </a:p>
        </p:txBody>
      </p:sp>
      <p:sp>
        <p:nvSpPr>
          <p:cNvPr id="22" name="Pladsholder til dato 21"/>
          <p:cNvSpPr>
            <a:spLocks noGrp="1"/>
          </p:cNvSpPr>
          <p:nvPr>
            <p:ph type="dt" sz="half" idx="14"/>
          </p:nvPr>
        </p:nvSpPr>
        <p:spPr>
          <a:xfrm>
            <a:off x="9580274" y="5780918"/>
            <a:ext cx="2248825" cy="201600"/>
          </a:xfrm>
        </p:spPr>
        <p:txBody>
          <a:bodyPr lIns="0" tIns="0" rIns="0" bIns="0" anchor="t" anchorCtr="0"/>
          <a:lstStyle>
            <a:lvl1pPr marL="171450" indent="-171450">
              <a:defRPr lang="da-DK" sz="1200" b="0" kern="1200" baseline="0" smtClean="0">
                <a:solidFill>
                  <a:schemeClr val="bg1"/>
                </a:solidFill>
                <a:latin typeface="+mn-lt"/>
                <a:ea typeface="+mn-ea"/>
                <a:cs typeface="+mn-cs"/>
              </a:defRPr>
            </a:lvl1pPr>
          </a:lstStyle>
          <a:p>
            <a:pPr marL="0" indent="0">
              <a:lnSpc>
                <a:spcPct val="93000"/>
              </a:lnSpc>
              <a:buFont typeface="Arial" panose="020B0604020202020204" pitchFamily="34" charset="0"/>
              <a:buChar char="​"/>
            </a:pPr>
            <a:fld id="{5195BB7A-1259-4DD7-B435-9EC04C7A882B}" type="datetime2">
              <a:rPr lang="da-DK">
                <a:solidFill>
                  <a:prstClr val="white"/>
                </a:solidFill>
              </a:rPr>
              <a:pPr marL="0" indent="0">
                <a:lnSpc>
                  <a:spcPct val="93000"/>
                </a:lnSpc>
                <a:buFont typeface="Arial" panose="020B0604020202020204" pitchFamily="34" charset="0"/>
                <a:buChar char="​"/>
              </a:pPr>
              <a:t>23. januar 2023</a:t>
            </a:fld>
            <a:endParaRPr dirty="0">
              <a:solidFill>
                <a:prstClr val="white"/>
              </a:solidFill>
            </a:endParaRPr>
          </a:p>
        </p:txBody>
      </p:sp>
      <p:sp>
        <p:nvSpPr>
          <p:cNvPr id="9" name="AutoShape 4"/>
          <p:cNvSpPr>
            <a:spLocks/>
          </p:cNvSpPr>
          <p:nvPr userDrawn="1"/>
        </p:nvSpPr>
        <p:spPr bwMode="gray">
          <a:xfrm>
            <a:off x="12188825" y="16587"/>
            <a:ext cx="1754459" cy="1313180"/>
          </a:xfrm>
          <a:prstGeom prst="rect">
            <a:avLst/>
          </a:prstGeom>
          <a:noFill/>
          <a:ln w="12700" algn="ctr">
            <a:noFill/>
            <a:miter lim="800000"/>
            <a:headEnd/>
            <a:tailEnd/>
          </a:ln>
          <a:effectLst/>
        </p:spPr>
        <p:txBody>
          <a:bodyPr wrap="square" lIns="144000" tIns="0" rIns="0" bIns="0">
            <a:spAutoFit/>
          </a:bodyPr>
          <a:lstStyle/>
          <a:p>
            <a:pPr>
              <a:spcAft>
                <a:spcPts val="600"/>
              </a:spcAft>
              <a:buFont typeface="+mj-lt"/>
              <a:buNone/>
              <a:defRPr/>
            </a:pPr>
            <a:r>
              <a:rPr lang="da-DK" sz="900" b="1" noProof="1">
                <a:solidFill>
                  <a:prstClr val="white">
                    <a:lumMod val="50000"/>
                  </a:prstClr>
                </a:solidFill>
                <a:cs typeface="Arial" charset="0"/>
              </a:rPr>
              <a:t>Gitter- og hjælpelinjer</a:t>
            </a:r>
          </a:p>
          <a:p>
            <a:pPr>
              <a:spcAft>
                <a:spcPts val="240"/>
              </a:spcAft>
              <a:buFont typeface="+mj-lt"/>
              <a:buNone/>
              <a:defRPr/>
            </a:pPr>
            <a:r>
              <a:rPr lang="da-DK" sz="900" noProof="1">
                <a:solidFill>
                  <a:prstClr val="white">
                    <a:lumMod val="50000"/>
                  </a:prstClr>
                </a:solidFill>
                <a:cs typeface="Arial" charset="0"/>
              </a:rPr>
              <a:t>For at se gitter- og hjælpelinjer</a:t>
            </a:r>
          </a:p>
          <a:p>
            <a:pPr>
              <a:spcAft>
                <a:spcPts val="240"/>
              </a:spcAft>
              <a:buFont typeface="+mj-lt"/>
              <a:buNone/>
              <a:defRPr/>
            </a:pPr>
            <a:r>
              <a:rPr lang="da-DK" sz="900" b="1" noProof="1">
                <a:solidFill>
                  <a:prstClr val="white">
                    <a:lumMod val="50000"/>
                  </a:prstClr>
                </a:solidFill>
                <a:cs typeface="Arial" charset="0"/>
              </a:rPr>
              <a:t>1.</a:t>
            </a:r>
            <a:r>
              <a:rPr lang="da-DK" sz="900" noProof="1">
                <a:solidFill>
                  <a:prstClr val="white">
                    <a:lumMod val="50000"/>
                  </a:prstClr>
                </a:solidFill>
                <a:cs typeface="Arial" charset="0"/>
              </a:rPr>
              <a:t> Klik på </a:t>
            </a:r>
            <a:r>
              <a:rPr lang="da-DK" sz="900" b="1" noProof="1">
                <a:solidFill>
                  <a:prstClr val="white">
                    <a:lumMod val="50000"/>
                  </a:prstClr>
                </a:solidFill>
                <a:cs typeface="Arial" charset="0"/>
              </a:rPr>
              <a:t>Vis</a:t>
            </a:r>
            <a:endParaRPr lang="da-DK" sz="900" noProof="1">
              <a:solidFill>
                <a:prstClr val="white">
                  <a:lumMod val="50000"/>
                </a:prstClr>
              </a:solidFill>
              <a:cs typeface="Arial" charset="0"/>
            </a:endParaRPr>
          </a:p>
          <a:p>
            <a:pPr>
              <a:spcAft>
                <a:spcPts val="240"/>
              </a:spcAft>
              <a:buFont typeface="+mj-lt"/>
              <a:buNone/>
              <a:defRPr/>
            </a:pPr>
            <a:r>
              <a:rPr lang="da-DK" sz="900" b="1" noProof="1">
                <a:solidFill>
                  <a:prstClr val="white">
                    <a:lumMod val="50000"/>
                  </a:prstClr>
                </a:solidFill>
                <a:cs typeface="Arial" charset="0"/>
              </a:rPr>
              <a:t>2. </a:t>
            </a:r>
            <a:r>
              <a:rPr lang="da-DK" sz="900" noProof="1">
                <a:solidFill>
                  <a:prstClr val="white">
                    <a:lumMod val="50000"/>
                  </a:prstClr>
                </a:solidFill>
                <a:cs typeface="Arial" charset="0"/>
              </a:rPr>
              <a:t>Vælg </a:t>
            </a:r>
            <a:r>
              <a:rPr lang="da-DK" sz="900" b="1" noProof="1">
                <a:solidFill>
                  <a:prstClr val="white">
                    <a:lumMod val="50000"/>
                  </a:prstClr>
                </a:solidFill>
                <a:cs typeface="Arial" charset="0"/>
              </a:rPr>
              <a:t>Gitterlinjer</a:t>
            </a:r>
            <a:endParaRPr lang="da-DK" sz="900" noProof="1">
              <a:solidFill>
                <a:prstClr val="white">
                  <a:lumMod val="50000"/>
                </a:prstClr>
              </a:solidFill>
              <a:cs typeface="Arial" charset="0"/>
            </a:endParaRPr>
          </a:p>
          <a:p>
            <a:pPr>
              <a:spcAft>
                <a:spcPts val="240"/>
              </a:spcAft>
              <a:buFont typeface="+mj-lt"/>
              <a:buNone/>
              <a:defRPr/>
            </a:pPr>
            <a:r>
              <a:rPr lang="da-DK" sz="900" noProof="1">
                <a:solidFill>
                  <a:prstClr val="white">
                    <a:lumMod val="50000"/>
                  </a:prstClr>
                </a:solidFill>
                <a:cs typeface="Arial" charset="0"/>
              </a:rPr>
              <a:t>og/eller </a:t>
            </a:r>
            <a:r>
              <a:rPr lang="da-DK" sz="900" b="1" noProof="1">
                <a:solidFill>
                  <a:prstClr val="white">
                    <a:lumMod val="50000"/>
                  </a:prstClr>
                </a:solidFill>
                <a:cs typeface="Arial" charset="0"/>
              </a:rPr>
              <a:t>Hjælpelinjer</a:t>
            </a:r>
          </a:p>
          <a:p>
            <a:pPr>
              <a:spcAft>
                <a:spcPts val="240"/>
              </a:spcAft>
              <a:buFont typeface="+mj-lt"/>
              <a:buNone/>
              <a:defRPr/>
            </a:pPr>
            <a:endParaRPr lang="da-DK" sz="900" b="1" noProof="1">
              <a:solidFill>
                <a:prstClr val="white">
                  <a:lumMod val="50000"/>
                </a:prstClr>
              </a:solidFill>
              <a:cs typeface="Arial" panose="020B0604020202020204" pitchFamily="34" charset="0"/>
            </a:endParaRPr>
          </a:p>
          <a:p>
            <a:pPr>
              <a:spcAft>
                <a:spcPts val="240"/>
              </a:spcAft>
              <a:buFont typeface="+mj-lt"/>
              <a:buNone/>
              <a:defRPr/>
            </a:pPr>
            <a:r>
              <a:rPr lang="da-DK" sz="900" b="1" noProof="1">
                <a:solidFill>
                  <a:prstClr val="white">
                    <a:lumMod val="50000"/>
                  </a:prstClr>
                </a:solidFill>
                <a:cs typeface="Arial" charset="0"/>
              </a:rPr>
              <a:t>Tip</a:t>
            </a:r>
            <a:r>
              <a:rPr lang="da-DK" sz="900" noProof="1">
                <a:solidFill>
                  <a:prstClr val="white">
                    <a:lumMod val="50000"/>
                  </a:prstClr>
                </a:solidFill>
                <a:cs typeface="Arial" charset="0"/>
              </a:rPr>
              <a:t>: Alt + F9 for hurtig visning af hjælpelinjer</a:t>
            </a:r>
          </a:p>
        </p:txBody>
      </p:sp>
      <p:sp>
        <p:nvSpPr>
          <p:cNvPr id="21" name="Tekstboks 25"/>
          <p:cNvSpPr txBox="1"/>
          <p:nvPr userDrawn="1"/>
        </p:nvSpPr>
        <p:spPr>
          <a:xfrm>
            <a:off x="-1710039" y="4763279"/>
            <a:ext cx="1704602" cy="969496"/>
          </a:xfrm>
          <a:prstGeom prst="rect">
            <a:avLst/>
          </a:prstGeom>
          <a:noFill/>
        </p:spPr>
        <p:txBody>
          <a:bodyPr wrap="square" lIns="0" tIns="0" rIns="144000" bIns="0" rtlCol="0" anchor="b" anchorCtr="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a-DK" sz="900" b="1" dirty="0">
                <a:solidFill>
                  <a:prstClr val="white">
                    <a:lumMod val="50000"/>
                  </a:prstClr>
                </a:solidFill>
                <a:cs typeface="Arial" charset="0"/>
              </a:rPr>
              <a:t>Tips:</a:t>
            </a:r>
          </a:p>
          <a:p>
            <a:pPr algn="r"/>
            <a:r>
              <a:rPr lang="da-DK" sz="900" dirty="0">
                <a:solidFill>
                  <a:prstClr val="white">
                    <a:lumMod val="50000"/>
                  </a:prstClr>
                </a:solidFill>
                <a:cs typeface="Arial" charset="0"/>
              </a:rPr>
              <a:t>For at fremhæve et naturligt hierarki i overskriften eller differentiere evt. skrift i tekstniveau (overskrift og underoverskrift) bruges de indrammede temafarver</a:t>
            </a:r>
          </a:p>
        </p:txBody>
      </p:sp>
      <p:sp>
        <p:nvSpPr>
          <p:cNvPr id="2" name="Tekstfelt 1"/>
          <p:cNvSpPr txBox="1"/>
          <p:nvPr userDrawn="1"/>
        </p:nvSpPr>
        <p:spPr>
          <a:xfrm>
            <a:off x="-2055600" y="1196588"/>
            <a:ext cx="2054342" cy="138499"/>
          </a:xfrm>
          <a:prstGeom prst="rect">
            <a:avLst/>
          </a:prstGeom>
          <a:noFill/>
        </p:spPr>
        <p:txBody>
          <a:bodyPr wrap="square" lIns="0" tIns="0" rIns="144000" bIns="0" rtlCol="0">
            <a:spAutoFit/>
          </a:bodyPr>
          <a:lstStyle/>
          <a:p>
            <a:pPr algn="r"/>
            <a:r>
              <a:rPr lang="da-DK" sz="900" dirty="0">
                <a:solidFill>
                  <a:prstClr val="white">
                    <a:lumMod val="50000"/>
                  </a:prstClr>
                </a:solidFill>
                <a:cs typeface="Arial" charset="0"/>
              </a:rPr>
              <a:t>Maks tre linjer i stor typografi</a:t>
            </a:r>
          </a:p>
        </p:txBody>
      </p:sp>
      <p:pic>
        <p:nvPicPr>
          <p:cNvPr id="26" name="Billede 25"/>
          <p:cNvPicPr>
            <a:picLocks noChangeAspect="1"/>
          </p:cNvPicPr>
          <p:nvPr userDrawn="1"/>
        </p:nvPicPr>
        <p:blipFill>
          <a:blip r:embed="rId2"/>
          <a:stretch>
            <a:fillRect/>
          </a:stretch>
        </p:blipFill>
        <p:spPr>
          <a:xfrm>
            <a:off x="-1715406" y="5778964"/>
            <a:ext cx="1567602" cy="1073383"/>
          </a:xfrm>
          <a:prstGeom prst="rect">
            <a:avLst/>
          </a:prstGeom>
        </p:spPr>
      </p:pic>
      <p:sp>
        <p:nvSpPr>
          <p:cNvPr id="23" name="Pladsholder til sidefod 22" hidden="1"/>
          <p:cNvSpPr>
            <a:spLocks noGrp="1"/>
          </p:cNvSpPr>
          <p:nvPr>
            <p:ph type="ftr" sz="quarter" idx="15"/>
          </p:nvPr>
        </p:nvSpPr>
        <p:spPr>
          <a:xfrm>
            <a:off x="0" y="6858000"/>
            <a:ext cx="0" cy="0"/>
          </a:xfrm>
        </p:spPr>
        <p:txBody>
          <a:bodyPr/>
          <a:lstStyle>
            <a:lvl1pPr>
              <a:defRPr sz="100">
                <a:noFill/>
              </a:defRPr>
            </a:lvl1pPr>
          </a:lstStyle>
          <a:p>
            <a:r>
              <a:rPr lang="da-DK"/>
              <a:t>/ Ministeriet for Fødevarer, Landbrug og Fiskeri - Landbrugsstyrelsen / Titel på præsentation</a:t>
            </a:r>
            <a:endParaRPr lang="da-DK" dirty="0"/>
          </a:p>
        </p:txBody>
      </p:sp>
      <p:sp>
        <p:nvSpPr>
          <p:cNvPr id="24" name="Pladsholder til slidenummer 23" hidden="1"/>
          <p:cNvSpPr>
            <a:spLocks noGrp="1"/>
          </p:cNvSpPr>
          <p:nvPr>
            <p:ph type="sldNum" sz="quarter" idx="16"/>
          </p:nvPr>
        </p:nvSpPr>
        <p:spPr>
          <a:xfrm>
            <a:off x="0" y="6858000"/>
            <a:ext cx="0" cy="0"/>
          </a:xfrm>
        </p:spPr>
        <p:txBody>
          <a:bodyPr/>
          <a:lstStyle>
            <a:lvl1pPr>
              <a:defRPr sz="100">
                <a:noFill/>
              </a:defRPr>
            </a:lvl1pPr>
          </a:lstStyle>
          <a:p>
            <a:fld id="{667EC89C-17A0-4E64-A6D2-B825673CEEDF}" type="slidenum">
              <a:rPr lang="da-DK" smtClean="0"/>
              <a:pPr/>
              <a:t>‹nr.›</a:t>
            </a:fld>
            <a:endParaRPr lang="da-DK" dirty="0"/>
          </a:p>
        </p:txBody>
      </p:sp>
      <p:pic>
        <p:nvPicPr>
          <p:cNvPr id="5" name="Picture 4">
            <a:extLst>
              <a:ext uri="{FF2B5EF4-FFF2-40B4-BE49-F238E27FC236}">
                <a16:creationId xmlns="" xmlns:a16="http://schemas.microsoft.com/office/drawing/2014/main" id="{704F1B78-7DDA-4948-89C5-A6930CD61633}"/>
              </a:ext>
            </a:extLst>
          </p:cNvPr>
          <p:cNvPicPr>
            <a:picLocks noChangeAspect="1"/>
          </p:cNvPicPr>
          <p:nvPr userDrawn="1"/>
        </p:nvPicPr>
        <p:blipFill>
          <a:blip r:embed="rId3"/>
          <a:stretch>
            <a:fillRect/>
          </a:stretch>
        </p:blipFill>
        <p:spPr>
          <a:xfrm>
            <a:off x="-1715405" y="6004143"/>
            <a:ext cx="1567602" cy="984609"/>
          </a:xfrm>
          <a:prstGeom prst="rect">
            <a:avLst/>
          </a:prstGeom>
        </p:spPr>
      </p:pic>
      <p:sp>
        <p:nvSpPr>
          <p:cNvPr id="27" name="Rectangle 6"/>
          <p:cNvSpPr/>
          <p:nvPr userDrawn="1"/>
        </p:nvSpPr>
        <p:spPr>
          <a:xfrm>
            <a:off x="-1399201" y="6006008"/>
            <a:ext cx="1233601" cy="951384"/>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a-DK" dirty="0">
              <a:solidFill>
                <a:prstClr val="white"/>
              </a:solidFill>
            </a:endParaRPr>
          </a:p>
        </p:txBody>
      </p:sp>
      <p:pic>
        <p:nvPicPr>
          <p:cNvPr id="7" name="Picture 6">
            <a:extLst>
              <a:ext uri="{FF2B5EF4-FFF2-40B4-BE49-F238E27FC236}">
                <a16:creationId xmlns="" xmlns:a16="http://schemas.microsoft.com/office/drawing/2014/main" id="{C91E4EEC-566D-43EC-894E-966F8EEFDF62}"/>
              </a:ext>
            </a:extLst>
          </p:cNvPr>
          <p:cNvPicPr>
            <a:picLocks noChangeAspect="1"/>
          </p:cNvPicPr>
          <p:nvPr userDrawn="1"/>
        </p:nvPicPr>
        <p:blipFill>
          <a:blip r:embed="rId4"/>
          <a:stretch>
            <a:fillRect/>
          </a:stretch>
        </p:blipFill>
        <p:spPr>
          <a:xfrm>
            <a:off x="-1520973" y="0"/>
            <a:ext cx="1376892" cy="1033434"/>
          </a:xfrm>
          <a:prstGeom prst="rect">
            <a:avLst/>
          </a:prstGeom>
        </p:spPr>
      </p:pic>
      <p:pic>
        <p:nvPicPr>
          <p:cNvPr id="6" name="Picture 5">
            <a:extLst>
              <a:ext uri="{FF2B5EF4-FFF2-40B4-BE49-F238E27FC236}">
                <a16:creationId xmlns="" xmlns:a16="http://schemas.microsoft.com/office/drawing/2014/main" id="{424A8B85-B929-4717-8A9C-BFF59E30B6D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909008" y="340691"/>
            <a:ext cx="2924750" cy="696744"/>
          </a:xfrm>
          <a:prstGeom prst="rect">
            <a:avLst/>
          </a:prstGeom>
        </p:spPr>
      </p:pic>
    </p:spTree>
    <p:extLst>
      <p:ext uri="{BB962C8B-B14F-4D97-AF65-F5344CB8AC3E}">
        <p14:creationId xmlns:p14="http://schemas.microsoft.com/office/powerpoint/2010/main" val="44996399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Titeldias II">
    <p:spTree>
      <p:nvGrpSpPr>
        <p:cNvPr id="1" name=""/>
        <p:cNvGrpSpPr/>
        <p:nvPr/>
      </p:nvGrpSpPr>
      <p:grpSpPr>
        <a:xfrm>
          <a:off x="0" y="0"/>
          <a:ext cx="0" cy="0"/>
          <a:chOff x="0" y="0"/>
          <a:chExt cx="0" cy="0"/>
        </a:xfrm>
      </p:grpSpPr>
      <p:sp>
        <p:nvSpPr>
          <p:cNvPr id="14" name="Rektangel baggrund"/>
          <p:cNvSpPr/>
          <p:nvPr userDrawn="1"/>
        </p:nvSpPr>
        <p:spPr>
          <a:xfrm>
            <a:off x="0" y="0"/>
            <a:ext cx="1218882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solidFill>
                <a:prstClr val="white"/>
              </a:solidFill>
            </a:endParaRPr>
          </a:p>
        </p:txBody>
      </p:sp>
      <p:sp>
        <p:nvSpPr>
          <p:cNvPr id="11" name="Pladsholder til tekst 1"/>
          <p:cNvSpPr>
            <a:spLocks noGrp="1"/>
          </p:cNvSpPr>
          <p:nvPr>
            <p:ph type="body" sz="quarter" idx="10"/>
          </p:nvPr>
        </p:nvSpPr>
        <p:spPr>
          <a:xfrm>
            <a:off x="651600" y="2348880"/>
            <a:ext cx="8755200" cy="2096840"/>
          </a:xfrm>
        </p:spPr>
        <p:txBody>
          <a:bodyPr anchor="ctr" anchorCtr="0">
            <a:normAutofit/>
          </a:bodyPr>
          <a:lstStyle>
            <a:lvl1pPr algn="r">
              <a:lnSpc>
                <a:spcPct val="100000"/>
              </a:lnSpc>
              <a:defRPr lang="da-DK" sz="6600" b="1" kern="1200" dirty="0" smtClean="0">
                <a:solidFill>
                  <a:schemeClr val="accent1"/>
                </a:solidFill>
                <a:latin typeface="+mj-lt"/>
                <a:ea typeface="+mj-ea"/>
                <a:cs typeface="+mj-cs"/>
              </a:defRPr>
            </a:lvl1pPr>
          </a:lstStyle>
          <a:p>
            <a:pPr lvl="0"/>
            <a:r>
              <a:rPr lang="da-DK" smtClean="0"/>
              <a:t>Klik for at redigere i master</a:t>
            </a:r>
          </a:p>
        </p:txBody>
      </p:sp>
      <p:sp>
        <p:nvSpPr>
          <p:cNvPr id="16" name="Pladsholder til tekst 2"/>
          <p:cNvSpPr>
            <a:spLocks noGrp="1"/>
          </p:cNvSpPr>
          <p:nvPr>
            <p:ph type="body" sz="quarter" idx="11" hasCustomPrompt="1"/>
          </p:nvPr>
        </p:nvSpPr>
        <p:spPr>
          <a:xfrm>
            <a:off x="9578152" y="5229200"/>
            <a:ext cx="2250673" cy="544232"/>
          </a:xfrm>
        </p:spPr>
        <p:txBody>
          <a:bodyPr anchor="b" anchorCtr="0"/>
          <a:lstStyle>
            <a:lvl1pPr>
              <a:defRPr lang="da-DK" sz="1200" b="0" kern="1200" baseline="0" dirty="0" smtClean="0">
                <a:solidFill>
                  <a:schemeClr val="accent1"/>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og indsæt Sted/event</a:t>
            </a:r>
          </a:p>
        </p:txBody>
      </p:sp>
      <p:sp>
        <p:nvSpPr>
          <p:cNvPr id="18" name="Pladsholder til tekst 4"/>
          <p:cNvSpPr>
            <a:spLocks noGrp="1"/>
          </p:cNvSpPr>
          <p:nvPr>
            <p:ph type="body" sz="quarter" idx="13" hasCustomPrompt="1"/>
          </p:nvPr>
        </p:nvSpPr>
        <p:spPr>
          <a:xfrm>
            <a:off x="9578152" y="5961288"/>
            <a:ext cx="2250673" cy="199980"/>
          </a:xfrm>
        </p:spPr>
        <p:txBody>
          <a:bodyPr/>
          <a:lstStyle>
            <a:lvl1pPr>
              <a:defRPr lang="da-DK" sz="1200" b="0" kern="1200" baseline="0" dirty="0" smtClean="0">
                <a:solidFill>
                  <a:schemeClr val="accent1"/>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og indsæt Navn</a:t>
            </a:r>
          </a:p>
        </p:txBody>
      </p:sp>
      <p:sp>
        <p:nvSpPr>
          <p:cNvPr id="22" name="Pladsholder til dato 21"/>
          <p:cNvSpPr>
            <a:spLocks noGrp="1"/>
          </p:cNvSpPr>
          <p:nvPr>
            <p:ph type="dt" sz="half" idx="14"/>
          </p:nvPr>
        </p:nvSpPr>
        <p:spPr>
          <a:xfrm>
            <a:off x="9580274" y="5780918"/>
            <a:ext cx="2248825" cy="201600"/>
          </a:xfrm>
        </p:spPr>
        <p:txBody>
          <a:bodyPr lIns="0" tIns="0" rIns="0" bIns="0" anchor="t" anchorCtr="0"/>
          <a:lstStyle>
            <a:lvl1pPr marL="171450" indent="-171450">
              <a:defRPr lang="da-DK" sz="1200" b="0" kern="1200" baseline="0" smtClean="0">
                <a:solidFill>
                  <a:schemeClr val="accent1"/>
                </a:solidFill>
                <a:latin typeface="+mn-lt"/>
                <a:ea typeface="+mn-ea"/>
                <a:cs typeface="+mn-cs"/>
              </a:defRPr>
            </a:lvl1pPr>
          </a:lstStyle>
          <a:p>
            <a:pPr marL="0" indent="0">
              <a:lnSpc>
                <a:spcPct val="93000"/>
              </a:lnSpc>
              <a:buFont typeface="Arial" panose="020B0604020202020204" pitchFamily="34" charset="0"/>
              <a:buChar char="​"/>
            </a:pPr>
            <a:fld id="{FAA241A8-C227-4FB3-8192-4208465C60E7}" type="datetime2">
              <a:rPr lang="en-GB">
                <a:solidFill>
                  <a:srgbClr val="007885"/>
                </a:solidFill>
              </a:rPr>
              <a:pPr marL="0" indent="0">
                <a:lnSpc>
                  <a:spcPct val="93000"/>
                </a:lnSpc>
                <a:buFont typeface="Arial" panose="020B0604020202020204" pitchFamily="34" charset="0"/>
                <a:buChar char="​"/>
              </a:pPr>
              <a:t>Monday, 23 January 2023</a:t>
            </a:fld>
            <a:endParaRPr lang="en-GB" dirty="0">
              <a:solidFill>
                <a:srgbClr val="007885"/>
              </a:solidFill>
            </a:endParaRPr>
          </a:p>
        </p:txBody>
      </p:sp>
      <p:sp>
        <p:nvSpPr>
          <p:cNvPr id="21" name="Tekstboks 25"/>
          <p:cNvSpPr txBox="1"/>
          <p:nvPr userDrawn="1"/>
        </p:nvSpPr>
        <p:spPr>
          <a:xfrm>
            <a:off x="-1710039" y="4763279"/>
            <a:ext cx="1704602" cy="969496"/>
          </a:xfrm>
          <a:prstGeom prst="rect">
            <a:avLst/>
          </a:prstGeom>
          <a:noFill/>
        </p:spPr>
        <p:txBody>
          <a:bodyPr wrap="square" lIns="0" tIns="0" rIns="144000" bIns="0" rtlCol="0" anchor="b" anchorCtr="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a-DK" sz="900" b="1" dirty="0">
                <a:solidFill>
                  <a:prstClr val="white">
                    <a:lumMod val="50000"/>
                  </a:prstClr>
                </a:solidFill>
                <a:cs typeface="Arial" charset="0"/>
              </a:rPr>
              <a:t>Tips:</a:t>
            </a:r>
          </a:p>
          <a:p>
            <a:pPr algn="r"/>
            <a:r>
              <a:rPr lang="da-DK" sz="900" dirty="0">
                <a:solidFill>
                  <a:prstClr val="white">
                    <a:lumMod val="50000"/>
                  </a:prstClr>
                </a:solidFill>
                <a:cs typeface="Arial" charset="0"/>
              </a:rPr>
              <a:t>For at fremhæve et naturligt hierarki i overskriften eller differentiere evt. skrift i tekstniveau (overskrift og underoverskrift) bruges de indrammede temafarver</a:t>
            </a:r>
          </a:p>
        </p:txBody>
      </p:sp>
      <p:sp>
        <p:nvSpPr>
          <p:cNvPr id="17" name="Pladsholder til sidefod 22" hidden="1">
            <a:extLst>
              <a:ext uri="{FF2B5EF4-FFF2-40B4-BE49-F238E27FC236}">
                <a16:creationId xmlns="" xmlns:a16="http://schemas.microsoft.com/office/drawing/2014/main" id="{4412145B-B87B-4019-AD1F-E9982BDB1DE7}"/>
              </a:ext>
            </a:extLst>
          </p:cNvPr>
          <p:cNvSpPr>
            <a:spLocks noGrp="1"/>
          </p:cNvSpPr>
          <p:nvPr>
            <p:ph type="ftr" sz="quarter" idx="15"/>
          </p:nvPr>
        </p:nvSpPr>
        <p:spPr>
          <a:xfrm>
            <a:off x="0" y="6858000"/>
            <a:ext cx="0" cy="0"/>
          </a:xfrm>
        </p:spPr>
        <p:txBody>
          <a:bodyPr/>
          <a:lstStyle>
            <a:lvl1pPr>
              <a:defRPr sz="100">
                <a:noFill/>
              </a:defRPr>
            </a:lvl1pPr>
          </a:lstStyle>
          <a:p>
            <a:r>
              <a:rPr lang="da-DK"/>
              <a:t>/ Ministeriet for Fødevarer, Landbrug og Fiskeri - Landbrugsstyrelsen / Titel på præsentation</a:t>
            </a:r>
            <a:endParaRPr lang="da-DK" dirty="0"/>
          </a:p>
        </p:txBody>
      </p:sp>
      <p:sp>
        <p:nvSpPr>
          <p:cNvPr id="19" name="Pladsholder til slidenummer 23" hidden="1">
            <a:extLst>
              <a:ext uri="{FF2B5EF4-FFF2-40B4-BE49-F238E27FC236}">
                <a16:creationId xmlns="" xmlns:a16="http://schemas.microsoft.com/office/drawing/2014/main" id="{8C7A26F4-8240-4595-AF0B-DAD6F98445DC}"/>
              </a:ext>
            </a:extLst>
          </p:cNvPr>
          <p:cNvSpPr>
            <a:spLocks noGrp="1"/>
          </p:cNvSpPr>
          <p:nvPr>
            <p:ph type="sldNum" sz="quarter" idx="16"/>
          </p:nvPr>
        </p:nvSpPr>
        <p:spPr>
          <a:xfrm>
            <a:off x="0" y="6858000"/>
            <a:ext cx="0" cy="0"/>
          </a:xfrm>
        </p:spPr>
        <p:txBody>
          <a:bodyPr/>
          <a:lstStyle>
            <a:lvl1pPr>
              <a:defRPr sz="100">
                <a:noFill/>
              </a:defRPr>
            </a:lvl1pPr>
          </a:lstStyle>
          <a:p>
            <a:fld id="{667EC89C-17A0-4E64-A6D2-B825673CEEDF}" type="slidenum">
              <a:rPr lang="da-DK" smtClean="0"/>
              <a:pPr/>
              <a:t>‹nr.›</a:t>
            </a:fld>
            <a:endParaRPr lang="da-DK" dirty="0"/>
          </a:p>
        </p:txBody>
      </p:sp>
      <p:pic>
        <p:nvPicPr>
          <p:cNvPr id="13" name="Billede 25">
            <a:extLst>
              <a:ext uri="{FF2B5EF4-FFF2-40B4-BE49-F238E27FC236}">
                <a16:creationId xmlns="" xmlns:a16="http://schemas.microsoft.com/office/drawing/2014/main" id="{6D2919DD-CFBE-4659-99A0-FD62EF2D0533}"/>
              </a:ext>
            </a:extLst>
          </p:cNvPr>
          <p:cNvPicPr>
            <a:picLocks noChangeAspect="1"/>
          </p:cNvPicPr>
          <p:nvPr userDrawn="1"/>
        </p:nvPicPr>
        <p:blipFill>
          <a:blip r:embed="rId2"/>
          <a:stretch>
            <a:fillRect/>
          </a:stretch>
        </p:blipFill>
        <p:spPr>
          <a:xfrm>
            <a:off x="-1715406" y="5778964"/>
            <a:ext cx="1567602" cy="1073383"/>
          </a:xfrm>
          <a:prstGeom prst="rect">
            <a:avLst/>
          </a:prstGeom>
        </p:spPr>
      </p:pic>
      <p:pic>
        <p:nvPicPr>
          <p:cNvPr id="20" name="Picture 19">
            <a:extLst>
              <a:ext uri="{FF2B5EF4-FFF2-40B4-BE49-F238E27FC236}">
                <a16:creationId xmlns="" xmlns:a16="http://schemas.microsoft.com/office/drawing/2014/main" id="{7D30E1A7-55FB-46DC-A37D-FAD5939C566E}"/>
              </a:ext>
            </a:extLst>
          </p:cNvPr>
          <p:cNvPicPr>
            <a:picLocks noChangeAspect="1"/>
          </p:cNvPicPr>
          <p:nvPr userDrawn="1"/>
        </p:nvPicPr>
        <p:blipFill>
          <a:blip r:embed="rId3"/>
          <a:stretch>
            <a:fillRect/>
          </a:stretch>
        </p:blipFill>
        <p:spPr>
          <a:xfrm>
            <a:off x="-1715405" y="6004143"/>
            <a:ext cx="1567602" cy="984609"/>
          </a:xfrm>
          <a:prstGeom prst="rect">
            <a:avLst/>
          </a:prstGeom>
        </p:spPr>
      </p:pic>
      <p:sp>
        <p:nvSpPr>
          <p:cNvPr id="23" name="Rectangle 6">
            <a:extLst>
              <a:ext uri="{FF2B5EF4-FFF2-40B4-BE49-F238E27FC236}">
                <a16:creationId xmlns="" xmlns:a16="http://schemas.microsoft.com/office/drawing/2014/main" id="{1C16679B-55B2-45F5-A2AD-200ED1CEE6B2}"/>
              </a:ext>
            </a:extLst>
          </p:cNvPr>
          <p:cNvSpPr/>
          <p:nvPr userDrawn="1"/>
        </p:nvSpPr>
        <p:spPr>
          <a:xfrm>
            <a:off x="-1399201" y="6006008"/>
            <a:ext cx="1233601" cy="951384"/>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a-DK" dirty="0">
              <a:solidFill>
                <a:prstClr val="white"/>
              </a:solidFill>
            </a:endParaRPr>
          </a:p>
        </p:txBody>
      </p:sp>
      <p:pic>
        <p:nvPicPr>
          <p:cNvPr id="24" name="Picture 23">
            <a:extLst>
              <a:ext uri="{FF2B5EF4-FFF2-40B4-BE49-F238E27FC236}">
                <a16:creationId xmlns="" xmlns:a16="http://schemas.microsoft.com/office/drawing/2014/main" id="{1D9842A4-A96F-4AAA-8FB6-774C0C82ACA7}"/>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8994572" y="340691"/>
            <a:ext cx="2753621" cy="696744"/>
          </a:xfrm>
          <a:prstGeom prst="rect">
            <a:avLst/>
          </a:prstGeom>
        </p:spPr>
      </p:pic>
    </p:spTree>
    <p:extLst>
      <p:ext uri="{BB962C8B-B14F-4D97-AF65-F5344CB8AC3E}">
        <p14:creationId xmlns:p14="http://schemas.microsoft.com/office/powerpoint/2010/main" val="32516627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kstboks med billede II">
    <p:spTree>
      <p:nvGrpSpPr>
        <p:cNvPr id="1" name=""/>
        <p:cNvGrpSpPr/>
        <p:nvPr/>
      </p:nvGrpSpPr>
      <p:grpSpPr>
        <a:xfrm>
          <a:off x="0" y="0"/>
          <a:ext cx="0" cy="0"/>
          <a:chOff x="0" y="0"/>
          <a:chExt cx="0" cy="0"/>
        </a:xfrm>
      </p:grpSpPr>
      <p:sp>
        <p:nvSpPr>
          <p:cNvPr id="10" name="Pladsholder til tekst 1"/>
          <p:cNvSpPr>
            <a:spLocks noGrp="1"/>
          </p:cNvSpPr>
          <p:nvPr>
            <p:ph type="body" sz="quarter" idx="13" hasCustomPrompt="1"/>
          </p:nvPr>
        </p:nvSpPr>
        <p:spPr>
          <a:xfrm>
            <a:off x="-24243" y="0"/>
            <a:ext cx="4078938" cy="6858000"/>
          </a:xfrm>
          <a:solidFill>
            <a:schemeClr val="accent1"/>
          </a:solidFill>
          <a:ln>
            <a:noFill/>
          </a:ln>
        </p:spPr>
        <p:txBody>
          <a:bodyPr tIns="144000"/>
          <a:lstStyle>
            <a:lvl1pPr algn="ctr">
              <a:defRPr sz="13400" b="1">
                <a:solidFill>
                  <a:schemeClr val="bg2"/>
                </a:solidFill>
                <a:latin typeface="Arial Black" panose="020B0A04020102020204" pitchFamily="34" charset="0"/>
              </a:defRPr>
            </a:lvl1pPr>
          </a:lstStyle>
          <a:p>
            <a:pPr lvl="0"/>
            <a:r>
              <a:rPr lang="da-DK" dirty="0"/>
              <a:t>xx</a:t>
            </a:r>
          </a:p>
        </p:txBody>
      </p:sp>
      <p:sp>
        <p:nvSpPr>
          <p:cNvPr id="11" name="Pladsholder til tekst 4"/>
          <p:cNvSpPr>
            <a:spLocks noGrp="1"/>
          </p:cNvSpPr>
          <p:nvPr>
            <p:ph type="body" sz="quarter" idx="16"/>
          </p:nvPr>
        </p:nvSpPr>
        <p:spPr>
          <a:xfrm>
            <a:off x="-24243" y="2179638"/>
            <a:ext cx="4078938" cy="1897062"/>
          </a:xfrm>
        </p:spPr>
        <p:txBody>
          <a:bodyPr lIns="360000" rIns="360000"/>
          <a:lstStyle>
            <a:lvl1pPr>
              <a:lnSpc>
                <a:spcPct val="99000"/>
              </a:lnSpc>
              <a:defRPr sz="20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vl6pPr>
              <a:defRPr>
                <a:solidFill>
                  <a:schemeClr val="accent5"/>
                </a:solidFill>
              </a:defRPr>
            </a:lvl6pPr>
            <a:lvl7pPr>
              <a:defRPr>
                <a:solidFill>
                  <a:schemeClr val="accent5"/>
                </a:solidFill>
              </a:defRPr>
            </a:lvl7pPr>
            <a:lvl8pPr>
              <a:defRPr>
                <a:solidFill>
                  <a:schemeClr val="accent5"/>
                </a:solidFill>
              </a:defRPr>
            </a:lvl8pPr>
            <a:lvl9pPr>
              <a:defRPr>
                <a:solidFill>
                  <a:schemeClr val="accent5"/>
                </a:solidFill>
              </a:defRPr>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8" name="Pladsholder til billede 3"/>
          <p:cNvSpPr>
            <a:spLocks noGrp="1"/>
          </p:cNvSpPr>
          <p:nvPr>
            <p:ph type="pic" sz="quarter" idx="14" hasCustomPrompt="1"/>
          </p:nvPr>
        </p:nvSpPr>
        <p:spPr>
          <a:xfrm>
            <a:off x="4055128" y="0"/>
            <a:ext cx="8133697" cy="6858000"/>
          </a:xfrm>
        </p:spPr>
        <p:txBody>
          <a:bodyPr tIns="468000" anchor="ctr" anchorCtr="0"/>
          <a:lstStyle>
            <a:lvl1pPr marL="0" indent="0" algn="ctr">
              <a:buFontTx/>
              <a:buNone/>
              <a:defRPr sz="1200" b="0" baseline="0">
                <a:solidFill>
                  <a:schemeClr val="tx1">
                    <a:lumMod val="50000"/>
                    <a:lumOff val="50000"/>
                  </a:schemeClr>
                </a:solidFill>
              </a:defRPr>
            </a:lvl1pPr>
          </a:lstStyle>
          <a:p>
            <a:r>
              <a:rPr lang="da-DK" dirty="0"/>
              <a:t>Klik på ikonet og indsæt billede</a:t>
            </a:r>
          </a:p>
        </p:txBody>
      </p:sp>
      <p:sp>
        <p:nvSpPr>
          <p:cNvPr id="3" name="Pladsholder til sidefod 2"/>
          <p:cNvSpPr>
            <a:spLocks noGrp="1"/>
          </p:cNvSpPr>
          <p:nvPr>
            <p:ph type="ftr" sz="quarter" idx="10"/>
          </p:nvPr>
        </p:nvSpPr>
        <p:spPr/>
        <p:txBody>
          <a:bodyPr/>
          <a:lstStyle>
            <a:lvl1pPr>
              <a:defRPr>
                <a:solidFill>
                  <a:schemeClr val="bg1"/>
                </a:solidFill>
              </a:defRPr>
            </a:lvl1pPr>
          </a:lstStyle>
          <a:p>
            <a:r>
              <a:rPr lang="da-DK"/>
              <a:t>/ Ministeriet for Fødevarer, Landbrug og Fiskeri - Landbrugsstyrelsen / Titel på præsentation</a:t>
            </a:r>
            <a:endParaRPr lang="da-DK" dirty="0"/>
          </a:p>
        </p:txBody>
      </p:sp>
      <p:sp>
        <p:nvSpPr>
          <p:cNvPr id="4" name="Pladsholder til slidenummer 3"/>
          <p:cNvSpPr>
            <a:spLocks noGrp="1"/>
          </p:cNvSpPr>
          <p:nvPr>
            <p:ph type="sldNum" sz="quarter" idx="11"/>
          </p:nvPr>
        </p:nvSpPr>
        <p:spPr/>
        <p:txBody>
          <a:bodyPr/>
          <a:lstStyle>
            <a:lvl1pPr>
              <a:defRPr>
                <a:solidFill>
                  <a:schemeClr val="bg1"/>
                </a:solidFill>
              </a:defRPr>
            </a:lvl1pPr>
          </a:lstStyle>
          <a:p>
            <a:fld id="{667EC89C-17A0-4E64-A6D2-B825673CEEDF}" type="slidenum">
              <a:rPr lang="da-DK" smtClean="0"/>
              <a:pPr/>
              <a:t>‹nr.›</a:t>
            </a:fld>
            <a:endParaRPr lang="da-DK" dirty="0"/>
          </a:p>
        </p:txBody>
      </p:sp>
      <p:grpSp>
        <p:nvGrpSpPr>
          <p:cNvPr id="19" name="Gruppe 18"/>
          <p:cNvGrpSpPr/>
          <p:nvPr userDrawn="1"/>
        </p:nvGrpSpPr>
        <p:grpSpPr>
          <a:xfrm>
            <a:off x="12188825" y="1941319"/>
            <a:ext cx="2032000" cy="2054444"/>
            <a:chOff x="9150825" y="2171823"/>
            <a:chExt cx="2032000" cy="2054444"/>
          </a:xfrm>
        </p:grpSpPr>
        <p:sp>
          <p:nvSpPr>
            <p:cNvPr id="20" name="TextBox 12"/>
            <p:cNvSpPr txBox="1">
              <a:spLocks noChangeArrowheads="1"/>
            </p:cNvSpPr>
            <p:nvPr/>
          </p:nvSpPr>
          <p:spPr bwMode="auto">
            <a:xfrm>
              <a:off x="9150825" y="2171823"/>
              <a:ext cx="2032000"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400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algn="l" defTabSz="914400" rtl="0" eaLnBrk="1" latinLnBrk="0" hangingPunct="1">
                <a:lnSpc>
                  <a:spcPct val="100000"/>
                </a:lnSpc>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Indsæt billede</a:t>
              </a:r>
            </a:p>
            <a:p>
              <a:pPr marL="0" algn="l" defTabSz="914400" rtl="0" eaLnBrk="1" latinLnBrk="0" hangingPunct="1">
                <a:lnSpc>
                  <a:spcPct val="100000"/>
                </a:lnSpc>
                <a:spcBef>
                  <a:spcPts val="0"/>
                </a:spcBef>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1. </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Klik på billederammen</a:t>
              </a:r>
            </a:p>
            <a:p>
              <a:pPr marL="0" algn="l" defTabSz="914400" rtl="0" eaLnBrk="1" latinLnBrk="0" hangingPunct="1">
                <a:lnSpc>
                  <a:spcPct val="100000"/>
                </a:lnSpc>
                <a:spcBef>
                  <a:spcPts val="0"/>
                </a:spcBef>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2. </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Indsæt det ønskede billede via fanen </a:t>
              </a:r>
              <a:r>
                <a:rPr lang="da-DK" sz="900" b="1" kern="1200" noProof="1">
                  <a:solidFill>
                    <a:schemeClr val="bg1">
                      <a:lumMod val="50000"/>
                    </a:schemeClr>
                  </a:solidFill>
                  <a:latin typeface="+mn-lt"/>
                  <a:ea typeface="Calibri" panose="020F0502020204030204" pitchFamily="34" charset="0"/>
                  <a:cs typeface="Arial" panose="020B0604020202020204" pitchFamily="34" charset="0"/>
                </a:rPr>
                <a:t>Indsæt, Billeder</a:t>
              </a:r>
            </a:p>
            <a:p>
              <a:pPr marL="0" algn="l" defTabSz="914400" rtl="0" eaLnBrk="1" latinLnBrk="0" hangingPunct="1">
                <a:lnSpc>
                  <a:spcPct val="100000"/>
                </a:lnSpc>
                <a:spcBef>
                  <a:spcPts val="0"/>
                </a:spcBef>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3. </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Klik </a:t>
              </a:r>
              <a:r>
                <a:rPr lang="da-DK" sz="900" b="1" kern="1200" noProof="1">
                  <a:solidFill>
                    <a:schemeClr val="bg1">
                      <a:lumMod val="50000"/>
                    </a:schemeClr>
                  </a:solidFill>
                  <a:latin typeface="+mn-lt"/>
                  <a:ea typeface="Calibri" panose="020F0502020204030204" pitchFamily="34" charset="0"/>
                  <a:cs typeface="Arial" panose="020B0604020202020204" pitchFamily="34" charset="0"/>
                </a:rPr>
                <a:t>Beskær</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 for at ændre</a:t>
              </a:r>
            </a:p>
            <a:p>
              <a:pPr marL="0" algn="l" defTabSz="914400" rtl="0" eaLnBrk="1" latinLnBrk="0" hangingPunct="1">
                <a:lnSpc>
                  <a:spcPct val="100000"/>
                </a:lnSpc>
                <a:spcBef>
                  <a:spcPts val="0"/>
                </a:spcBef>
                <a:spcAft>
                  <a:spcPts val="0"/>
                </a:spcAft>
                <a:buFontTx/>
                <a:buNone/>
                <a:defRPr/>
              </a:pPr>
              <a:r>
                <a:rPr lang="da-DK" sz="900" kern="1200" noProof="1">
                  <a:solidFill>
                    <a:schemeClr val="bg1">
                      <a:lumMod val="50000"/>
                    </a:schemeClr>
                  </a:solidFill>
                  <a:latin typeface="+mn-lt"/>
                  <a:ea typeface="Calibri" panose="020F0502020204030204" pitchFamily="34" charset="0"/>
                  <a:cs typeface="Arial" panose="020B0604020202020204" pitchFamily="34" charset="0"/>
                </a:rPr>
                <a:t>billedets fokus/størrelse</a:t>
              </a: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r>
                <a:rPr lang="da-DK" altLang="da-DK" sz="900" b="1" kern="1200" noProof="1">
                  <a:solidFill>
                    <a:schemeClr val="bg1">
                      <a:lumMod val="50000"/>
                    </a:schemeClr>
                  </a:solidFill>
                  <a:latin typeface="+mn-lt"/>
                  <a:ea typeface="Calibri" panose="020F0502020204030204" pitchFamily="34" charset="0"/>
                  <a:cs typeface="Arial" panose="020B0604020202020204" pitchFamily="34" charset="0"/>
                </a:rPr>
                <a:t>4. </a:t>
              </a:r>
              <a:r>
                <a:rPr lang="da-DK" altLang="da-DK" sz="900" kern="1200" noProof="1">
                  <a:solidFill>
                    <a:schemeClr val="bg1">
                      <a:lumMod val="50000"/>
                    </a:schemeClr>
                  </a:solidFill>
                  <a:latin typeface="+mn-lt"/>
                  <a:ea typeface="Calibri" panose="020F0502020204030204" pitchFamily="34" charset="0"/>
                  <a:cs typeface="Arial" panose="020B0604020202020204" pitchFamily="34" charset="0"/>
                </a:rPr>
                <a:t>Ønsker du at skalere billedet, så hold </a:t>
              </a:r>
              <a:r>
                <a:rPr lang="da-DK" altLang="da-DK" sz="900" b="1" kern="1200" noProof="1">
                  <a:solidFill>
                    <a:schemeClr val="bg1">
                      <a:lumMod val="50000"/>
                    </a:schemeClr>
                  </a:solidFill>
                  <a:latin typeface="+mn-lt"/>
                  <a:ea typeface="Calibri" panose="020F0502020204030204" pitchFamily="34" charset="0"/>
                  <a:cs typeface="Arial" panose="020B0604020202020204" pitchFamily="34" charset="0"/>
                </a:rPr>
                <a:t>SHIFT-</a:t>
              </a:r>
              <a:r>
                <a:rPr lang="da-DK" altLang="da-DK" sz="900" b="0" kern="1200" noProof="1">
                  <a:solidFill>
                    <a:schemeClr val="bg1">
                      <a:lumMod val="50000"/>
                    </a:schemeClr>
                  </a:solidFill>
                  <a:latin typeface="+mn-lt"/>
                  <a:ea typeface="Calibri" panose="020F0502020204030204" pitchFamily="34" charset="0"/>
                  <a:cs typeface="Arial" panose="020B0604020202020204" pitchFamily="34" charset="0"/>
                </a:rPr>
                <a:t>knappen</a:t>
              </a:r>
              <a:r>
                <a:rPr lang="da-DK" altLang="da-DK" sz="900" kern="1200" noProof="1">
                  <a:solidFill>
                    <a:schemeClr val="bg1">
                      <a:lumMod val="50000"/>
                    </a:schemeClr>
                  </a:solidFill>
                  <a:latin typeface="+mn-lt"/>
                  <a:ea typeface="Calibri" panose="020F0502020204030204" pitchFamily="34" charset="0"/>
                  <a:cs typeface="Arial" panose="020B0604020202020204" pitchFamily="34" charset="0"/>
                </a:rPr>
                <a:t> nede, mens der trækkes i billedets hjørner</a:t>
              </a:r>
            </a:p>
          </p:txBody>
        </p:sp>
        <p:pic>
          <p:nvPicPr>
            <p:cNvPr id="21" name="Billede 7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09315" y="3028176"/>
              <a:ext cx="373507" cy="32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Gruppe 78"/>
            <p:cNvGrpSpPr>
              <a:grpSpLocks/>
            </p:cNvGrpSpPr>
            <p:nvPr/>
          </p:nvGrpSpPr>
          <p:grpSpPr bwMode="auto">
            <a:xfrm>
              <a:off x="9305577" y="3846855"/>
              <a:ext cx="330145" cy="379412"/>
              <a:chOff x="1018031" y="5509431"/>
              <a:chExt cx="373412" cy="429121"/>
            </a:xfrm>
          </p:grpSpPr>
          <p:pic>
            <p:nvPicPr>
              <p:cNvPr id="23" name="Billede 7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8031" y="5511796"/>
                <a:ext cx="373412" cy="42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ounded Rectangle 25"/>
              <p:cNvSpPr/>
              <p:nvPr/>
            </p:nvSpPr>
            <p:spPr bwMode="auto">
              <a:xfrm>
                <a:off x="1023417" y="5509431"/>
                <a:ext cx="210080" cy="17236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grpSp>
      </p:grpSp>
      <p:pic>
        <p:nvPicPr>
          <p:cNvPr id="16" name="Billede 15"/>
          <p:cNvPicPr>
            <a:picLocks noChangeAspect="1"/>
          </p:cNvPicPr>
          <p:nvPr userDrawn="1"/>
        </p:nvPicPr>
        <p:blipFill rotWithShape="1">
          <a:blip r:embed="rId4" cstate="print">
            <a:extLst>
              <a:ext uri="{28A0092B-C50C-407E-A947-70E740481C1C}">
                <a14:useLocalDpi xmlns:a14="http://schemas.microsoft.com/office/drawing/2010/main" val="0"/>
              </a:ext>
            </a:extLst>
          </a:blip>
          <a:srcRect l="8362"/>
          <a:stretch/>
        </p:blipFill>
        <p:spPr>
          <a:xfrm>
            <a:off x="-1826468" y="0"/>
            <a:ext cx="1682387" cy="1033433"/>
          </a:xfrm>
          <a:prstGeom prst="rect">
            <a:avLst/>
          </a:prstGeom>
        </p:spPr>
      </p:pic>
      <p:sp>
        <p:nvSpPr>
          <p:cNvPr id="5" name="Pladsholder til dato 4" hidden="1"/>
          <p:cNvSpPr>
            <a:spLocks noGrp="1"/>
          </p:cNvSpPr>
          <p:nvPr>
            <p:ph type="dt" sz="half" idx="12"/>
          </p:nvPr>
        </p:nvSpPr>
        <p:spPr/>
        <p:txBody>
          <a:bodyPr/>
          <a:lstStyle/>
          <a:p>
            <a:fld id="{A700C891-996D-407F-BAA9-6CA12704B03B}" type="datetime2">
              <a:rPr lang="da-DK" smtClean="0"/>
              <a:t>23. januar 2023</a:t>
            </a:fld>
            <a:endParaRPr lang="da-DK" dirty="0"/>
          </a:p>
        </p:txBody>
      </p:sp>
      <p:pic>
        <p:nvPicPr>
          <p:cNvPr id="7" name="Picture 6">
            <a:extLst>
              <a:ext uri="{FF2B5EF4-FFF2-40B4-BE49-F238E27FC236}">
                <a16:creationId xmlns="" xmlns:a16="http://schemas.microsoft.com/office/drawing/2014/main" id="{1E4BAC4E-1327-4393-9F1C-2F3C7BFF66BC}"/>
              </a:ext>
            </a:extLst>
          </p:cNvPr>
          <p:cNvPicPr>
            <a:picLocks noChangeAspect="1"/>
          </p:cNvPicPr>
          <p:nvPr userDrawn="1"/>
        </p:nvPicPr>
        <p:blipFill>
          <a:blip r:embed="rId5"/>
          <a:stretch>
            <a:fillRect/>
          </a:stretch>
        </p:blipFill>
        <p:spPr>
          <a:xfrm>
            <a:off x="-1826468" y="0"/>
            <a:ext cx="458677" cy="1030831"/>
          </a:xfrm>
          <a:prstGeom prst="rect">
            <a:avLst/>
          </a:prstGeom>
        </p:spPr>
      </p:pic>
      <p:sp>
        <p:nvSpPr>
          <p:cNvPr id="17" name="Pladsholder logo">
            <a:extLst>
              <a:ext uri="{FF2B5EF4-FFF2-40B4-BE49-F238E27FC236}">
                <a16:creationId xmlns="" xmlns:a16="http://schemas.microsoft.com/office/drawing/2014/main" id="{1D226F10-EEE2-46ED-ABE6-245B9CEAEC6D}"/>
              </a:ext>
            </a:extLst>
          </p:cNvPr>
          <p:cNvSpPr>
            <a:spLocks noGrp="1"/>
          </p:cNvSpPr>
          <p:nvPr>
            <p:ph type="body" sz="quarter" idx="22" hasCustomPrompt="1"/>
          </p:nvPr>
        </p:nvSpPr>
        <p:spPr>
          <a:xfrm>
            <a:off x="655670" y="6378872"/>
            <a:ext cx="223200" cy="201600"/>
          </a:xfrm>
          <a:blipFill>
            <a:blip r:embed="rId6"/>
            <a:stretch>
              <a:fillRect/>
            </a:stretch>
          </a:blipFill>
        </p:spPr>
        <p:txBody>
          <a:bodyPr/>
          <a:lstStyle>
            <a:lvl1pPr>
              <a:defRPr sz="100" b="0">
                <a:solidFill>
                  <a:schemeClr val="bg1"/>
                </a:solidFill>
              </a:defRPr>
            </a:lvl1pPr>
          </a:lstStyle>
          <a:p>
            <a:pPr lvl="0"/>
            <a:r>
              <a:rPr lang="en-GB" dirty="0"/>
              <a:t>.</a:t>
            </a:r>
          </a:p>
        </p:txBody>
      </p:sp>
    </p:spTree>
    <p:extLst>
      <p:ext uri="{BB962C8B-B14F-4D97-AF65-F5344CB8AC3E}">
        <p14:creationId xmlns:p14="http://schemas.microsoft.com/office/powerpoint/2010/main" val="110742352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Titeldias til mørkt billede">
    <p:spTree>
      <p:nvGrpSpPr>
        <p:cNvPr id="1" name=""/>
        <p:cNvGrpSpPr/>
        <p:nvPr/>
      </p:nvGrpSpPr>
      <p:grpSpPr>
        <a:xfrm>
          <a:off x="0" y="0"/>
          <a:ext cx="0" cy="0"/>
          <a:chOff x="0" y="0"/>
          <a:chExt cx="0" cy="0"/>
        </a:xfrm>
      </p:grpSpPr>
      <p:sp>
        <p:nvSpPr>
          <p:cNvPr id="13" name="Pladsholder til billede 0"/>
          <p:cNvSpPr>
            <a:spLocks noGrp="1"/>
          </p:cNvSpPr>
          <p:nvPr>
            <p:ph type="pic" sz="quarter" idx="17" hasCustomPrompt="1"/>
          </p:nvPr>
        </p:nvSpPr>
        <p:spPr>
          <a:xfrm>
            <a:off x="0" y="0"/>
            <a:ext cx="12188825" cy="6858000"/>
          </a:xfrm>
          <a:solidFill>
            <a:schemeClr val="bg1">
              <a:lumMod val="85000"/>
            </a:schemeClr>
          </a:solidFill>
        </p:spPr>
        <p:txBody>
          <a:bodyPr lIns="108000" tIns="180000" anchor="t" anchorCtr="0"/>
          <a:lstStyle>
            <a:lvl1pPr marL="0" indent="0" algn="l">
              <a:buFontTx/>
              <a:buNone/>
              <a:defRPr sz="1200" b="0" baseline="0">
                <a:solidFill>
                  <a:schemeClr val="tx1">
                    <a:lumMod val="50000"/>
                    <a:lumOff val="50000"/>
                  </a:schemeClr>
                </a:solidFill>
              </a:defRPr>
            </a:lvl1pPr>
          </a:lstStyle>
          <a:p>
            <a:r>
              <a:rPr lang="da-DK" dirty="0"/>
              <a:t>Klik her og indsæt mørkt billede, via fanen Indsæt, Billeder</a:t>
            </a:r>
          </a:p>
        </p:txBody>
      </p:sp>
      <p:sp>
        <p:nvSpPr>
          <p:cNvPr id="11" name="Pladsholder til tekst 1"/>
          <p:cNvSpPr>
            <a:spLocks noGrp="1"/>
          </p:cNvSpPr>
          <p:nvPr>
            <p:ph type="body" sz="quarter" idx="10"/>
          </p:nvPr>
        </p:nvSpPr>
        <p:spPr>
          <a:xfrm>
            <a:off x="651600" y="2348880"/>
            <a:ext cx="8755200" cy="2096840"/>
          </a:xfrm>
        </p:spPr>
        <p:txBody>
          <a:bodyPr anchor="ctr" anchorCtr="0">
            <a:normAutofit/>
          </a:bodyPr>
          <a:lstStyle>
            <a:lvl1pPr algn="r">
              <a:lnSpc>
                <a:spcPct val="100000"/>
              </a:lnSpc>
              <a:defRPr lang="da-DK" sz="6600" b="1" kern="1200" dirty="0" smtClean="0">
                <a:solidFill>
                  <a:schemeClr val="bg1"/>
                </a:solidFill>
                <a:latin typeface="+mj-lt"/>
                <a:ea typeface="+mj-ea"/>
                <a:cs typeface="+mj-cs"/>
              </a:defRPr>
            </a:lvl1pPr>
          </a:lstStyle>
          <a:p>
            <a:pPr lvl="0"/>
            <a:r>
              <a:rPr lang="da-DK" smtClean="0"/>
              <a:t>Klik for at redigere i master</a:t>
            </a:r>
          </a:p>
        </p:txBody>
      </p:sp>
      <p:sp>
        <p:nvSpPr>
          <p:cNvPr id="30" name="Pladsholder til tekst 2"/>
          <p:cNvSpPr>
            <a:spLocks noGrp="1"/>
          </p:cNvSpPr>
          <p:nvPr>
            <p:ph type="body" sz="quarter" idx="11" hasCustomPrompt="1"/>
          </p:nvPr>
        </p:nvSpPr>
        <p:spPr>
          <a:xfrm>
            <a:off x="9578152" y="5229200"/>
            <a:ext cx="2250673" cy="544232"/>
          </a:xfrm>
        </p:spPr>
        <p:txBody>
          <a:bodyPr anchor="b" anchorCtr="0"/>
          <a:lstStyle>
            <a:lvl1pPr>
              <a:defRPr lang="da-DK" sz="1200" b="0" kern="1200" baseline="0" dirty="0" smtClean="0">
                <a:solidFill>
                  <a:schemeClr val="bg1"/>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og indsæt Sted/event</a:t>
            </a:r>
          </a:p>
        </p:txBody>
      </p:sp>
      <p:sp>
        <p:nvSpPr>
          <p:cNvPr id="31" name="Pladsholder til tekst 4"/>
          <p:cNvSpPr>
            <a:spLocks noGrp="1"/>
          </p:cNvSpPr>
          <p:nvPr>
            <p:ph type="body" sz="quarter" idx="13" hasCustomPrompt="1"/>
          </p:nvPr>
        </p:nvSpPr>
        <p:spPr>
          <a:xfrm>
            <a:off x="9578152" y="5961288"/>
            <a:ext cx="2250673" cy="199980"/>
          </a:xfrm>
        </p:spPr>
        <p:txBody>
          <a:bodyPr/>
          <a:lstStyle>
            <a:lvl1pPr>
              <a:defRPr lang="da-DK" sz="1200" b="0" kern="1200" baseline="0" dirty="0" smtClean="0">
                <a:solidFill>
                  <a:schemeClr val="bg1"/>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og indsæt Navn</a:t>
            </a:r>
          </a:p>
        </p:txBody>
      </p:sp>
      <p:sp>
        <p:nvSpPr>
          <p:cNvPr id="32" name="Pladsholder til dato 21"/>
          <p:cNvSpPr>
            <a:spLocks noGrp="1"/>
          </p:cNvSpPr>
          <p:nvPr>
            <p:ph type="dt" sz="half" idx="14"/>
          </p:nvPr>
        </p:nvSpPr>
        <p:spPr>
          <a:xfrm>
            <a:off x="9580274" y="5780918"/>
            <a:ext cx="2248825" cy="201600"/>
          </a:xfrm>
        </p:spPr>
        <p:txBody>
          <a:bodyPr lIns="0" tIns="0" rIns="0" bIns="0" anchor="t" anchorCtr="0"/>
          <a:lstStyle>
            <a:lvl1pPr marL="171450" indent="-171450">
              <a:defRPr lang="da-DK" sz="1200" b="0" kern="1200" baseline="0" smtClean="0">
                <a:solidFill>
                  <a:schemeClr val="bg1"/>
                </a:solidFill>
                <a:latin typeface="+mn-lt"/>
                <a:ea typeface="+mn-ea"/>
                <a:cs typeface="+mn-cs"/>
              </a:defRPr>
            </a:lvl1pPr>
          </a:lstStyle>
          <a:p>
            <a:pPr marL="0" indent="0">
              <a:lnSpc>
                <a:spcPct val="93000"/>
              </a:lnSpc>
              <a:buFont typeface="Arial" panose="020B0604020202020204" pitchFamily="34" charset="0"/>
              <a:buChar char="​"/>
            </a:pPr>
            <a:fld id="{6581EEEB-BA33-4D75-8D56-709DACD17B4A}" type="datetime2">
              <a:rPr lang="da-DK">
                <a:solidFill>
                  <a:prstClr val="white"/>
                </a:solidFill>
              </a:rPr>
              <a:pPr marL="0" indent="0">
                <a:lnSpc>
                  <a:spcPct val="93000"/>
                </a:lnSpc>
                <a:buFont typeface="Arial" panose="020B0604020202020204" pitchFamily="34" charset="0"/>
                <a:buChar char="​"/>
              </a:pPr>
              <a:t>23. januar 2023</a:t>
            </a:fld>
            <a:endParaRPr dirty="0">
              <a:solidFill>
                <a:prstClr val="white"/>
              </a:solidFill>
            </a:endParaRPr>
          </a:p>
        </p:txBody>
      </p:sp>
      <p:sp>
        <p:nvSpPr>
          <p:cNvPr id="3" name="Pladsholder logo"/>
          <p:cNvSpPr>
            <a:spLocks noGrp="1"/>
          </p:cNvSpPr>
          <p:nvPr>
            <p:ph type="body" sz="quarter" idx="18" hasCustomPrompt="1"/>
          </p:nvPr>
        </p:nvSpPr>
        <p:spPr>
          <a:xfrm>
            <a:off x="8994571" y="340691"/>
            <a:ext cx="2753621" cy="657529"/>
          </a:xfrm>
          <a:blipFill>
            <a:blip r:embed="rId2"/>
            <a:stretch>
              <a:fillRect/>
            </a:stretch>
          </a:blipFill>
        </p:spPr>
        <p:txBody>
          <a:bodyPr/>
          <a:lstStyle>
            <a:lvl1pPr>
              <a:defRPr sz="100" b="0">
                <a:solidFill>
                  <a:schemeClr val="tx1"/>
                </a:solidFill>
              </a:defRPr>
            </a:lvl1pPr>
          </a:lstStyle>
          <a:p>
            <a:pPr lvl="0"/>
            <a:r>
              <a:rPr lang="da-DK" dirty="0"/>
              <a:t>.</a:t>
            </a:r>
          </a:p>
        </p:txBody>
      </p:sp>
      <p:pic>
        <p:nvPicPr>
          <p:cNvPr id="29" name="Billede 2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80000" y="0"/>
            <a:ext cx="1842994" cy="1037416"/>
          </a:xfrm>
          <a:prstGeom prst="rect">
            <a:avLst/>
          </a:prstGeom>
        </p:spPr>
      </p:pic>
      <p:sp>
        <p:nvSpPr>
          <p:cNvPr id="38" name="Tekstboks 25"/>
          <p:cNvSpPr txBox="1"/>
          <p:nvPr userDrawn="1"/>
        </p:nvSpPr>
        <p:spPr>
          <a:xfrm>
            <a:off x="-1710039" y="4763279"/>
            <a:ext cx="1704602" cy="969496"/>
          </a:xfrm>
          <a:prstGeom prst="rect">
            <a:avLst/>
          </a:prstGeom>
          <a:noFill/>
        </p:spPr>
        <p:txBody>
          <a:bodyPr wrap="square" lIns="0" tIns="0" rIns="144000" bIns="0" rtlCol="0" anchor="b" anchorCtr="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a-DK" sz="900" b="1" dirty="0">
                <a:solidFill>
                  <a:prstClr val="white">
                    <a:lumMod val="50000"/>
                  </a:prstClr>
                </a:solidFill>
                <a:cs typeface="Arial" charset="0"/>
              </a:rPr>
              <a:t>Tips:</a:t>
            </a:r>
          </a:p>
          <a:p>
            <a:pPr algn="r"/>
            <a:r>
              <a:rPr lang="da-DK" sz="900" dirty="0">
                <a:solidFill>
                  <a:prstClr val="white">
                    <a:lumMod val="50000"/>
                  </a:prstClr>
                </a:solidFill>
                <a:cs typeface="Arial" charset="0"/>
              </a:rPr>
              <a:t>For at fremhæve et naturligt hierarki i overskriften eller differentiere evt. skrift i tekstniveau (overskrift og underoverskrift) bruges de indrammede temafarver</a:t>
            </a:r>
          </a:p>
        </p:txBody>
      </p:sp>
      <p:grpSp>
        <p:nvGrpSpPr>
          <p:cNvPr id="41" name="Gruppe 40"/>
          <p:cNvGrpSpPr/>
          <p:nvPr userDrawn="1"/>
        </p:nvGrpSpPr>
        <p:grpSpPr>
          <a:xfrm>
            <a:off x="12188825" y="1941319"/>
            <a:ext cx="2032000" cy="3185487"/>
            <a:chOff x="9150825" y="2171823"/>
            <a:chExt cx="2032000" cy="3185487"/>
          </a:xfrm>
        </p:grpSpPr>
        <p:sp>
          <p:nvSpPr>
            <p:cNvPr id="42" name="TextBox 12"/>
            <p:cNvSpPr txBox="1">
              <a:spLocks noChangeArrowheads="1"/>
            </p:cNvSpPr>
            <p:nvPr/>
          </p:nvSpPr>
          <p:spPr bwMode="auto">
            <a:xfrm>
              <a:off x="9150825" y="2171823"/>
              <a:ext cx="2032000" cy="318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400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Indsæt billede</a:t>
              </a:r>
            </a:p>
            <a:p>
              <a:pPr eaLnBrk="1" hangingPunct="1">
                <a:spcBef>
                  <a:spcPts val="0"/>
                </a:spcBef>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1. </a:t>
              </a:r>
              <a:r>
                <a:rPr lang="da-DK" sz="900" noProof="1">
                  <a:solidFill>
                    <a:prstClr val="white">
                      <a:lumMod val="50000"/>
                    </a:prstClr>
                  </a:solidFill>
                  <a:latin typeface="Arial"/>
                  <a:ea typeface="Calibri" panose="020F0502020204030204" pitchFamily="34" charset="0"/>
                  <a:cs typeface="Arial" panose="020B0604020202020204" pitchFamily="34" charset="0"/>
                </a:rPr>
                <a:t>Klik på billederammen</a:t>
              </a:r>
            </a:p>
            <a:p>
              <a:pPr eaLnBrk="1" hangingPunct="1">
                <a:spcBef>
                  <a:spcPts val="0"/>
                </a:spcBef>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2. </a:t>
              </a:r>
              <a:r>
                <a:rPr lang="da-DK" sz="900" noProof="1">
                  <a:solidFill>
                    <a:prstClr val="white">
                      <a:lumMod val="50000"/>
                    </a:prstClr>
                  </a:solidFill>
                  <a:latin typeface="Arial"/>
                  <a:ea typeface="Calibri" panose="020F0502020204030204" pitchFamily="34" charset="0"/>
                  <a:cs typeface="Arial" panose="020B0604020202020204" pitchFamily="34" charset="0"/>
                </a:rPr>
                <a:t>Indsæt det ønskede billede via fanen </a:t>
              </a:r>
              <a:r>
                <a:rPr lang="da-DK" sz="900" b="1" noProof="1">
                  <a:solidFill>
                    <a:prstClr val="white">
                      <a:lumMod val="50000"/>
                    </a:prstClr>
                  </a:solidFill>
                  <a:latin typeface="Arial"/>
                  <a:ea typeface="Calibri" panose="020F0502020204030204" pitchFamily="34" charset="0"/>
                  <a:cs typeface="Arial" panose="020B0604020202020204" pitchFamily="34" charset="0"/>
                </a:rPr>
                <a:t>Indsæt, Billeder</a:t>
              </a:r>
            </a:p>
            <a:p>
              <a:pPr eaLnBrk="1" hangingPunct="1">
                <a:spcBef>
                  <a:spcPts val="0"/>
                </a:spcBef>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3. </a:t>
              </a:r>
              <a:r>
                <a:rPr lang="da-DK" sz="900" noProof="1">
                  <a:solidFill>
                    <a:prstClr val="white">
                      <a:lumMod val="50000"/>
                    </a:prstClr>
                  </a:solidFill>
                  <a:latin typeface="Arial"/>
                  <a:ea typeface="Calibri" panose="020F0502020204030204" pitchFamily="34" charset="0"/>
                  <a:cs typeface="Arial" panose="020B0604020202020204" pitchFamily="34" charset="0"/>
                </a:rPr>
                <a:t>Klik </a:t>
              </a:r>
              <a:r>
                <a:rPr lang="da-DK" sz="900" b="1" noProof="1">
                  <a:solidFill>
                    <a:prstClr val="white">
                      <a:lumMod val="50000"/>
                    </a:prstClr>
                  </a:solidFill>
                  <a:latin typeface="Arial"/>
                  <a:ea typeface="Calibri" panose="020F0502020204030204" pitchFamily="34" charset="0"/>
                  <a:cs typeface="Arial" panose="020B0604020202020204" pitchFamily="34" charset="0"/>
                </a:rPr>
                <a:t>Beskær</a:t>
              </a:r>
              <a:r>
                <a:rPr lang="da-DK" sz="900" noProof="1">
                  <a:solidFill>
                    <a:prstClr val="white">
                      <a:lumMod val="50000"/>
                    </a:prstClr>
                  </a:solidFill>
                  <a:latin typeface="Arial"/>
                  <a:ea typeface="Calibri" panose="020F0502020204030204" pitchFamily="34" charset="0"/>
                  <a:cs typeface="Arial" panose="020B0604020202020204" pitchFamily="34" charset="0"/>
                </a:rPr>
                <a:t> for at ændre</a:t>
              </a:r>
            </a:p>
            <a:p>
              <a:pPr eaLnBrk="1" hangingPunct="1">
                <a:spcBef>
                  <a:spcPts val="0"/>
                </a:spcBef>
                <a:buFontTx/>
                <a:buNone/>
                <a:defRPr/>
              </a:pPr>
              <a:r>
                <a:rPr lang="da-DK" sz="900" noProof="1">
                  <a:solidFill>
                    <a:prstClr val="white">
                      <a:lumMod val="50000"/>
                    </a:prstClr>
                  </a:solidFill>
                  <a:latin typeface="Arial"/>
                  <a:ea typeface="Calibri" panose="020F0502020204030204" pitchFamily="34" charset="0"/>
                  <a:cs typeface="Arial" panose="020B0604020202020204" pitchFamily="34" charset="0"/>
                </a:rPr>
                <a:t>billedets fokus/størrelse</a:t>
              </a: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r>
                <a:rPr lang="da-DK" altLang="da-DK" sz="900" b="1" noProof="1">
                  <a:solidFill>
                    <a:prstClr val="white">
                      <a:lumMod val="50000"/>
                    </a:prstClr>
                  </a:solidFill>
                  <a:latin typeface="Arial"/>
                  <a:ea typeface="Calibri" panose="020F0502020204030204" pitchFamily="34" charset="0"/>
                  <a:cs typeface="Arial" panose="020B0604020202020204" pitchFamily="34" charset="0"/>
                </a:rPr>
                <a:t>4. </a:t>
              </a:r>
              <a:r>
                <a:rPr lang="da-DK" altLang="da-DK" sz="900" noProof="1">
                  <a:solidFill>
                    <a:prstClr val="white">
                      <a:lumMod val="50000"/>
                    </a:prstClr>
                  </a:solidFill>
                  <a:latin typeface="Arial"/>
                  <a:ea typeface="Calibri" panose="020F0502020204030204" pitchFamily="34" charset="0"/>
                  <a:cs typeface="Arial" panose="020B0604020202020204" pitchFamily="34" charset="0"/>
                </a:rPr>
                <a:t>Ønsker du at skalere billedet, så hold </a:t>
              </a:r>
              <a:r>
                <a:rPr lang="da-DK" altLang="da-DK" sz="900" b="1" noProof="1">
                  <a:solidFill>
                    <a:prstClr val="white">
                      <a:lumMod val="50000"/>
                    </a:prstClr>
                  </a:solidFill>
                  <a:latin typeface="Arial"/>
                  <a:ea typeface="Calibri" panose="020F0502020204030204" pitchFamily="34" charset="0"/>
                  <a:cs typeface="Arial" panose="020B0604020202020204" pitchFamily="34" charset="0"/>
                </a:rPr>
                <a:t>SHIFT-</a:t>
              </a:r>
              <a:r>
                <a:rPr lang="da-DK" altLang="da-DK" sz="900" noProof="1">
                  <a:solidFill>
                    <a:prstClr val="white">
                      <a:lumMod val="50000"/>
                    </a:prstClr>
                  </a:solidFill>
                  <a:latin typeface="Arial"/>
                  <a:ea typeface="Calibri" panose="020F0502020204030204" pitchFamily="34" charset="0"/>
                  <a:cs typeface="Arial" panose="020B0604020202020204" pitchFamily="34" charset="0"/>
                </a:rPr>
                <a:t>knappen nede, mens der trækkes i billedets hjørner</a:t>
              </a: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r>
                <a:rPr lang="da-DK" altLang="da-DK" sz="900" b="1" noProof="1">
                  <a:solidFill>
                    <a:prstClr val="white">
                      <a:lumMod val="50000"/>
                    </a:prstClr>
                  </a:solidFill>
                  <a:latin typeface="Arial"/>
                  <a:ea typeface="Calibri" panose="020F0502020204030204" pitchFamily="34" charset="0"/>
                  <a:cs typeface="Arial" panose="020B0604020202020204" pitchFamily="34" charset="0"/>
                </a:rPr>
                <a:t>Tips</a:t>
              </a:r>
              <a:r>
                <a:rPr lang="da-DK" altLang="da-DK" sz="900" noProof="1">
                  <a:solidFill>
                    <a:prstClr val="white">
                      <a:lumMod val="50000"/>
                    </a:prstClr>
                  </a:solidFill>
                  <a:latin typeface="Arial"/>
                  <a:ea typeface="Calibri" panose="020F0502020204030204" pitchFamily="34" charset="0"/>
                  <a:cs typeface="Arial" panose="020B0604020202020204" pitchFamily="34" charset="0"/>
                </a:rPr>
                <a:t>: Hvis du sletter billedet, og sætter et ny ind, kan billedet lægge sig foran tekst og grafikken, hvis dette sker, skal du vælge billedet, højreklik og vælg </a:t>
              </a:r>
              <a:r>
                <a:rPr lang="da-DK" altLang="da-DK" sz="900" b="1" noProof="1">
                  <a:solidFill>
                    <a:prstClr val="white">
                      <a:lumMod val="50000"/>
                    </a:prstClr>
                  </a:solidFill>
                  <a:latin typeface="Arial"/>
                  <a:ea typeface="Calibri" panose="020F0502020204030204" pitchFamily="34" charset="0"/>
                  <a:cs typeface="Arial" panose="020B0604020202020204" pitchFamily="34" charset="0"/>
                </a:rPr>
                <a:t>Placer bagest</a:t>
              </a: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p:txBody>
        </p:sp>
        <p:pic>
          <p:nvPicPr>
            <p:cNvPr id="43" name="Billede 7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309315" y="3028176"/>
              <a:ext cx="373507" cy="32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9" name="Gruppe 78"/>
            <p:cNvGrpSpPr>
              <a:grpSpLocks/>
            </p:cNvGrpSpPr>
            <p:nvPr/>
          </p:nvGrpSpPr>
          <p:grpSpPr bwMode="auto">
            <a:xfrm>
              <a:off x="9305577" y="3846855"/>
              <a:ext cx="330145" cy="379412"/>
              <a:chOff x="1018031" y="5509431"/>
              <a:chExt cx="373412" cy="429121"/>
            </a:xfrm>
          </p:grpSpPr>
          <p:pic>
            <p:nvPicPr>
              <p:cNvPr id="50" name="Billede 7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18031" y="5511796"/>
                <a:ext cx="373412" cy="42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Rounded Rectangle 25"/>
              <p:cNvSpPr/>
              <p:nvPr/>
            </p:nvSpPr>
            <p:spPr bwMode="auto">
              <a:xfrm>
                <a:off x="1023417" y="5509431"/>
                <a:ext cx="210080" cy="17236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sz="2000" noProof="1">
                  <a:solidFill>
                    <a:prstClr val="white"/>
                  </a:solidFill>
                </a:endParaRPr>
              </a:p>
            </p:txBody>
          </p:sp>
        </p:grpSp>
      </p:grpSp>
      <p:sp>
        <p:nvSpPr>
          <p:cNvPr id="52" name="AutoShape 4"/>
          <p:cNvSpPr>
            <a:spLocks/>
          </p:cNvSpPr>
          <p:nvPr userDrawn="1"/>
        </p:nvSpPr>
        <p:spPr bwMode="gray">
          <a:xfrm>
            <a:off x="12188825" y="16587"/>
            <a:ext cx="1754459" cy="1313180"/>
          </a:xfrm>
          <a:prstGeom prst="rect">
            <a:avLst/>
          </a:prstGeom>
          <a:noFill/>
          <a:ln w="12700" algn="ctr">
            <a:noFill/>
            <a:miter lim="800000"/>
            <a:headEnd/>
            <a:tailEnd/>
          </a:ln>
          <a:effectLst/>
        </p:spPr>
        <p:txBody>
          <a:bodyPr wrap="square" lIns="144000" tIns="0" rIns="0" bIns="0">
            <a:spAutoFit/>
          </a:bodyPr>
          <a:lstStyle/>
          <a:p>
            <a:pPr>
              <a:spcAft>
                <a:spcPts val="600"/>
              </a:spcAft>
              <a:buFont typeface="+mj-lt"/>
              <a:buNone/>
              <a:defRPr/>
            </a:pPr>
            <a:r>
              <a:rPr lang="da-DK" sz="900" b="1" noProof="1">
                <a:solidFill>
                  <a:prstClr val="white">
                    <a:lumMod val="50000"/>
                  </a:prstClr>
                </a:solidFill>
                <a:cs typeface="Arial" charset="0"/>
              </a:rPr>
              <a:t>Gitter- og hjælpelinjer</a:t>
            </a:r>
          </a:p>
          <a:p>
            <a:pPr>
              <a:spcAft>
                <a:spcPts val="240"/>
              </a:spcAft>
              <a:buFont typeface="+mj-lt"/>
              <a:buNone/>
              <a:defRPr/>
            </a:pPr>
            <a:r>
              <a:rPr lang="da-DK" sz="900" noProof="1">
                <a:solidFill>
                  <a:prstClr val="white">
                    <a:lumMod val="50000"/>
                  </a:prstClr>
                </a:solidFill>
                <a:cs typeface="Arial" charset="0"/>
              </a:rPr>
              <a:t>For at se gitter- og hjælpelinjer</a:t>
            </a:r>
          </a:p>
          <a:p>
            <a:pPr>
              <a:spcAft>
                <a:spcPts val="240"/>
              </a:spcAft>
              <a:buFont typeface="+mj-lt"/>
              <a:buNone/>
              <a:defRPr/>
            </a:pPr>
            <a:r>
              <a:rPr lang="da-DK" sz="900" b="1" noProof="1">
                <a:solidFill>
                  <a:prstClr val="white">
                    <a:lumMod val="50000"/>
                  </a:prstClr>
                </a:solidFill>
                <a:cs typeface="Arial" charset="0"/>
              </a:rPr>
              <a:t>1.</a:t>
            </a:r>
            <a:r>
              <a:rPr lang="da-DK" sz="900" noProof="1">
                <a:solidFill>
                  <a:prstClr val="white">
                    <a:lumMod val="50000"/>
                  </a:prstClr>
                </a:solidFill>
                <a:cs typeface="Arial" charset="0"/>
              </a:rPr>
              <a:t> Klik på </a:t>
            </a:r>
            <a:r>
              <a:rPr lang="da-DK" sz="900" b="1" noProof="1">
                <a:solidFill>
                  <a:prstClr val="white">
                    <a:lumMod val="50000"/>
                  </a:prstClr>
                </a:solidFill>
                <a:cs typeface="Arial" charset="0"/>
              </a:rPr>
              <a:t>Vis</a:t>
            </a:r>
            <a:endParaRPr lang="da-DK" sz="900" noProof="1">
              <a:solidFill>
                <a:prstClr val="white">
                  <a:lumMod val="50000"/>
                </a:prstClr>
              </a:solidFill>
              <a:cs typeface="Arial" charset="0"/>
            </a:endParaRPr>
          </a:p>
          <a:p>
            <a:pPr>
              <a:spcAft>
                <a:spcPts val="240"/>
              </a:spcAft>
              <a:buFont typeface="+mj-lt"/>
              <a:buNone/>
              <a:defRPr/>
            </a:pPr>
            <a:r>
              <a:rPr lang="da-DK" sz="900" b="1" noProof="1">
                <a:solidFill>
                  <a:prstClr val="white">
                    <a:lumMod val="50000"/>
                  </a:prstClr>
                </a:solidFill>
                <a:cs typeface="Arial" charset="0"/>
              </a:rPr>
              <a:t>2. </a:t>
            </a:r>
            <a:r>
              <a:rPr lang="da-DK" sz="900" noProof="1">
                <a:solidFill>
                  <a:prstClr val="white">
                    <a:lumMod val="50000"/>
                  </a:prstClr>
                </a:solidFill>
                <a:cs typeface="Arial" charset="0"/>
              </a:rPr>
              <a:t>Vælg </a:t>
            </a:r>
            <a:r>
              <a:rPr lang="da-DK" sz="900" b="1" noProof="1">
                <a:solidFill>
                  <a:prstClr val="white">
                    <a:lumMod val="50000"/>
                  </a:prstClr>
                </a:solidFill>
                <a:cs typeface="Arial" charset="0"/>
              </a:rPr>
              <a:t>Gitterlinjer</a:t>
            </a:r>
            <a:endParaRPr lang="da-DK" sz="900" noProof="1">
              <a:solidFill>
                <a:prstClr val="white">
                  <a:lumMod val="50000"/>
                </a:prstClr>
              </a:solidFill>
              <a:cs typeface="Arial" charset="0"/>
            </a:endParaRPr>
          </a:p>
          <a:p>
            <a:pPr>
              <a:spcAft>
                <a:spcPts val="240"/>
              </a:spcAft>
              <a:buFont typeface="+mj-lt"/>
              <a:buNone/>
              <a:defRPr/>
            </a:pPr>
            <a:r>
              <a:rPr lang="da-DK" sz="900" noProof="1">
                <a:solidFill>
                  <a:prstClr val="white">
                    <a:lumMod val="50000"/>
                  </a:prstClr>
                </a:solidFill>
                <a:cs typeface="Arial" charset="0"/>
              </a:rPr>
              <a:t>og/eller </a:t>
            </a:r>
            <a:r>
              <a:rPr lang="da-DK" sz="900" b="1" noProof="1">
                <a:solidFill>
                  <a:prstClr val="white">
                    <a:lumMod val="50000"/>
                  </a:prstClr>
                </a:solidFill>
                <a:cs typeface="Arial" charset="0"/>
              </a:rPr>
              <a:t>Hjælpelinjer</a:t>
            </a:r>
          </a:p>
          <a:p>
            <a:pPr>
              <a:spcAft>
                <a:spcPts val="240"/>
              </a:spcAft>
              <a:buFont typeface="+mj-lt"/>
              <a:buNone/>
              <a:defRPr/>
            </a:pPr>
            <a:endParaRPr lang="da-DK" sz="900" b="1" noProof="1">
              <a:solidFill>
                <a:prstClr val="white">
                  <a:lumMod val="50000"/>
                </a:prstClr>
              </a:solidFill>
              <a:cs typeface="Arial" panose="020B0604020202020204" pitchFamily="34" charset="0"/>
            </a:endParaRPr>
          </a:p>
          <a:p>
            <a:pPr>
              <a:spcAft>
                <a:spcPts val="240"/>
              </a:spcAft>
              <a:buFont typeface="+mj-lt"/>
              <a:buNone/>
              <a:defRPr/>
            </a:pPr>
            <a:r>
              <a:rPr lang="da-DK" sz="900" b="1" noProof="1">
                <a:solidFill>
                  <a:prstClr val="white">
                    <a:lumMod val="50000"/>
                  </a:prstClr>
                </a:solidFill>
                <a:cs typeface="Arial" charset="0"/>
              </a:rPr>
              <a:t>Tip</a:t>
            </a:r>
            <a:r>
              <a:rPr lang="da-DK" sz="900" noProof="1">
                <a:solidFill>
                  <a:prstClr val="white">
                    <a:lumMod val="50000"/>
                  </a:prstClr>
                </a:solidFill>
                <a:cs typeface="Arial" charset="0"/>
              </a:rPr>
              <a:t>: Alt + F9 for hurtig visning af hjælpelinjer</a:t>
            </a:r>
          </a:p>
        </p:txBody>
      </p:sp>
      <p:sp>
        <p:nvSpPr>
          <p:cNvPr id="26" name="Tekstfelt 25"/>
          <p:cNvSpPr txBox="1"/>
          <p:nvPr userDrawn="1"/>
        </p:nvSpPr>
        <p:spPr>
          <a:xfrm>
            <a:off x="-2055600" y="1196588"/>
            <a:ext cx="2054342" cy="138499"/>
          </a:xfrm>
          <a:prstGeom prst="rect">
            <a:avLst/>
          </a:prstGeom>
          <a:noFill/>
        </p:spPr>
        <p:txBody>
          <a:bodyPr wrap="square" lIns="0" tIns="0" rIns="144000" bIns="0" rtlCol="0">
            <a:spAutoFit/>
          </a:bodyPr>
          <a:lstStyle/>
          <a:p>
            <a:pPr algn="r"/>
            <a:r>
              <a:rPr lang="da-DK" sz="900" dirty="0">
                <a:solidFill>
                  <a:prstClr val="white">
                    <a:lumMod val="50000"/>
                  </a:prstClr>
                </a:solidFill>
                <a:cs typeface="Arial" charset="0"/>
              </a:rPr>
              <a:t>Maks tre linjer i stor typografi</a:t>
            </a:r>
          </a:p>
        </p:txBody>
      </p:sp>
      <p:sp>
        <p:nvSpPr>
          <p:cNvPr id="25" name="Pladsholder til sidefod 22" hidden="1">
            <a:extLst>
              <a:ext uri="{FF2B5EF4-FFF2-40B4-BE49-F238E27FC236}">
                <a16:creationId xmlns="" xmlns:a16="http://schemas.microsoft.com/office/drawing/2014/main" id="{87241225-E08A-4E82-BB6B-5BEF03C126C5}"/>
              </a:ext>
            </a:extLst>
          </p:cNvPr>
          <p:cNvSpPr>
            <a:spLocks noGrp="1"/>
          </p:cNvSpPr>
          <p:nvPr>
            <p:ph type="ftr" sz="quarter" idx="15"/>
          </p:nvPr>
        </p:nvSpPr>
        <p:spPr>
          <a:xfrm>
            <a:off x="0" y="6858000"/>
            <a:ext cx="0" cy="0"/>
          </a:xfrm>
        </p:spPr>
        <p:txBody>
          <a:bodyPr/>
          <a:lstStyle>
            <a:lvl1pPr>
              <a:defRPr sz="100">
                <a:noFill/>
              </a:defRPr>
            </a:lvl1pPr>
          </a:lstStyle>
          <a:p>
            <a:r>
              <a:rPr lang="da-DK"/>
              <a:t>/ Ministeriet for Fødevarer, Landbrug og Fiskeri - Landbrugsstyrelsen / Titel på præsentation</a:t>
            </a:r>
            <a:endParaRPr lang="da-DK" dirty="0"/>
          </a:p>
        </p:txBody>
      </p:sp>
      <p:sp>
        <p:nvSpPr>
          <p:cNvPr id="27" name="Pladsholder til slidenummer 23" hidden="1">
            <a:extLst>
              <a:ext uri="{FF2B5EF4-FFF2-40B4-BE49-F238E27FC236}">
                <a16:creationId xmlns="" xmlns:a16="http://schemas.microsoft.com/office/drawing/2014/main" id="{8FFF6392-DAD1-4FC3-8BDC-AC2FA8DF6290}"/>
              </a:ext>
            </a:extLst>
          </p:cNvPr>
          <p:cNvSpPr>
            <a:spLocks noGrp="1"/>
          </p:cNvSpPr>
          <p:nvPr>
            <p:ph type="sldNum" sz="quarter" idx="16"/>
          </p:nvPr>
        </p:nvSpPr>
        <p:spPr>
          <a:xfrm>
            <a:off x="0" y="6858000"/>
            <a:ext cx="0" cy="0"/>
          </a:xfrm>
        </p:spPr>
        <p:txBody>
          <a:bodyPr/>
          <a:lstStyle>
            <a:lvl1pPr>
              <a:defRPr sz="100">
                <a:noFill/>
              </a:defRPr>
            </a:lvl1pPr>
          </a:lstStyle>
          <a:p>
            <a:fld id="{667EC89C-17A0-4E64-A6D2-B825673CEEDF}" type="slidenum">
              <a:rPr lang="da-DK" smtClean="0"/>
              <a:pPr/>
              <a:t>‹nr.›</a:t>
            </a:fld>
            <a:endParaRPr lang="da-DK" dirty="0"/>
          </a:p>
        </p:txBody>
      </p:sp>
      <p:pic>
        <p:nvPicPr>
          <p:cNvPr id="23" name="Billede 25">
            <a:extLst>
              <a:ext uri="{FF2B5EF4-FFF2-40B4-BE49-F238E27FC236}">
                <a16:creationId xmlns="" xmlns:a16="http://schemas.microsoft.com/office/drawing/2014/main" id="{9DBB6DF3-243E-437C-AEC3-268C98AF1BF5}"/>
              </a:ext>
            </a:extLst>
          </p:cNvPr>
          <p:cNvPicPr>
            <a:picLocks noChangeAspect="1"/>
          </p:cNvPicPr>
          <p:nvPr userDrawn="1"/>
        </p:nvPicPr>
        <p:blipFill>
          <a:blip r:embed="rId6"/>
          <a:stretch>
            <a:fillRect/>
          </a:stretch>
        </p:blipFill>
        <p:spPr>
          <a:xfrm>
            <a:off x="-1715406" y="5778964"/>
            <a:ext cx="1567602" cy="1073383"/>
          </a:xfrm>
          <a:prstGeom prst="rect">
            <a:avLst/>
          </a:prstGeom>
        </p:spPr>
      </p:pic>
      <p:pic>
        <p:nvPicPr>
          <p:cNvPr id="24" name="Picture 23">
            <a:extLst>
              <a:ext uri="{FF2B5EF4-FFF2-40B4-BE49-F238E27FC236}">
                <a16:creationId xmlns="" xmlns:a16="http://schemas.microsoft.com/office/drawing/2014/main" id="{F486F434-0ED5-46D6-B947-68E70F33C280}"/>
              </a:ext>
            </a:extLst>
          </p:cNvPr>
          <p:cNvPicPr>
            <a:picLocks noChangeAspect="1"/>
          </p:cNvPicPr>
          <p:nvPr userDrawn="1"/>
        </p:nvPicPr>
        <p:blipFill>
          <a:blip r:embed="rId7"/>
          <a:stretch>
            <a:fillRect/>
          </a:stretch>
        </p:blipFill>
        <p:spPr>
          <a:xfrm>
            <a:off x="-1715405" y="6004143"/>
            <a:ext cx="1567602" cy="984609"/>
          </a:xfrm>
          <a:prstGeom prst="rect">
            <a:avLst/>
          </a:prstGeom>
        </p:spPr>
      </p:pic>
      <p:sp>
        <p:nvSpPr>
          <p:cNvPr id="33" name="Rectangle 6">
            <a:extLst>
              <a:ext uri="{FF2B5EF4-FFF2-40B4-BE49-F238E27FC236}">
                <a16:creationId xmlns="" xmlns:a16="http://schemas.microsoft.com/office/drawing/2014/main" id="{61E2ADAC-0DCD-405A-A175-FB07874A4754}"/>
              </a:ext>
            </a:extLst>
          </p:cNvPr>
          <p:cNvSpPr/>
          <p:nvPr userDrawn="1"/>
        </p:nvSpPr>
        <p:spPr>
          <a:xfrm>
            <a:off x="-1399200" y="6006008"/>
            <a:ext cx="463846" cy="951384"/>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a-DK" dirty="0">
              <a:solidFill>
                <a:prstClr val="white"/>
              </a:solidFill>
            </a:endParaRPr>
          </a:p>
        </p:txBody>
      </p:sp>
    </p:spTree>
    <p:extLst>
      <p:ext uri="{BB962C8B-B14F-4D97-AF65-F5344CB8AC3E}">
        <p14:creationId xmlns:p14="http://schemas.microsoft.com/office/powerpoint/2010/main" val="389939583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Titeldias til lyst billede">
    <p:spTree>
      <p:nvGrpSpPr>
        <p:cNvPr id="1" name=""/>
        <p:cNvGrpSpPr/>
        <p:nvPr/>
      </p:nvGrpSpPr>
      <p:grpSpPr>
        <a:xfrm>
          <a:off x="0" y="0"/>
          <a:ext cx="0" cy="0"/>
          <a:chOff x="0" y="0"/>
          <a:chExt cx="0" cy="0"/>
        </a:xfrm>
      </p:grpSpPr>
      <p:sp>
        <p:nvSpPr>
          <p:cNvPr id="13" name="Pladsholder til billede 0"/>
          <p:cNvSpPr>
            <a:spLocks noGrp="1"/>
          </p:cNvSpPr>
          <p:nvPr>
            <p:ph type="pic" sz="quarter" idx="17" hasCustomPrompt="1"/>
          </p:nvPr>
        </p:nvSpPr>
        <p:spPr>
          <a:xfrm>
            <a:off x="0" y="0"/>
            <a:ext cx="12188825" cy="6858000"/>
          </a:xfrm>
          <a:solidFill>
            <a:schemeClr val="bg1">
              <a:lumMod val="85000"/>
            </a:schemeClr>
          </a:solidFill>
        </p:spPr>
        <p:txBody>
          <a:bodyPr lIns="108000" tIns="180000" anchor="t" anchorCtr="0"/>
          <a:lstStyle>
            <a:lvl1pPr marL="0" indent="0" algn="l">
              <a:buFontTx/>
              <a:buNone/>
              <a:defRPr sz="1200" b="0" baseline="0">
                <a:solidFill>
                  <a:schemeClr val="tx1">
                    <a:lumMod val="50000"/>
                    <a:lumOff val="50000"/>
                  </a:schemeClr>
                </a:solidFill>
              </a:defRPr>
            </a:lvl1pPr>
          </a:lstStyle>
          <a:p>
            <a:r>
              <a:rPr lang="da-DK" dirty="0"/>
              <a:t>Klik her og indsæt lyst billede, via fanen Indsæt, Billeder</a:t>
            </a:r>
          </a:p>
        </p:txBody>
      </p:sp>
      <p:sp>
        <p:nvSpPr>
          <p:cNvPr id="11" name="Pladsholder til tekst 1"/>
          <p:cNvSpPr>
            <a:spLocks noGrp="1"/>
          </p:cNvSpPr>
          <p:nvPr>
            <p:ph type="body" sz="quarter" idx="10"/>
          </p:nvPr>
        </p:nvSpPr>
        <p:spPr>
          <a:xfrm>
            <a:off x="651600" y="2348880"/>
            <a:ext cx="8712000" cy="2096840"/>
          </a:xfrm>
        </p:spPr>
        <p:txBody>
          <a:bodyPr anchor="ctr" anchorCtr="0">
            <a:normAutofit/>
          </a:bodyPr>
          <a:lstStyle>
            <a:lvl1pPr algn="r">
              <a:lnSpc>
                <a:spcPct val="100000"/>
              </a:lnSpc>
              <a:defRPr lang="da-DK" sz="6600" b="1" kern="1200" dirty="0" smtClean="0">
                <a:solidFill>
                  <a:schemeClr val="accent1"/>
                </a:solidFill>
                <a:latin typeface="+mj-lt"/>
                <a:ea typeface="+mj-ea"/>
                <a:cs typeface="+mj-cs"/>
              </a:defRPr>
            </a:lvl1pPr>
          </a:lstStyle>
          <a:p>
            <a:pPr lvl="0"/>
            <a:r>
              <a:rPr lang="da-DK" smtClean="0"/>
              <a:t>Klik for at redigere i master</a:t>
            </a:r>
          </a:p>
        </p:txBody>
      </p:sp>
      <p:pic>
        <p:nvPicPr>
          <p:cNvPr id="25" name="Billed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79999" y="1475"/>
            <a:ext cx="1849343" cy="1040990"/>
          </a:xfrm>
          <a:prstGeom prst="rect">
            <a:avLst/>
          </a:prstGeom>
        </p:spPr>
      </p:pic>
      <p:sp>
        <p:nvSpPr>
          <p:cNvPr id="27" name="Pladsholder til tekst 2"/>
          <p:cNvSpPr>
            <a:spLocks noGrp="1"/>
          </p:cNvSpPr>
          <p:nvPr>
            <p:ph type="body" sz="quarter" idx="11" hasCustomPrompt="1"/>
          </p:nvPr>
        </p:nvSpPr>
        <p:spPr>
          <a:xfrm>
            <a:off x="9578152" y="5229200"/>
            <a:ext cx="2250673" cy="544232"/>
          </a:xfrm>
        </p:spPr>
        <p:txBody>
          <a:bodyPr anchor="b" anchorCtr="0"/>
          <a:lstStyle>
            <a:lvl1pPr>
              <a:defRPr lang="da-DK" sz="1200" b="0" kern="1200" baseline="0" dirty="0" smtClean="0">
                <a:solidFill>
                  <a:schemeClr val="accent1"/>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og indsæt Sted/event</a:t>
            </a:r>
          </a:p>
        </p:txBody>
      </p:sp>
      <p:sp>
        <p:nvSpPr>
          <p:cNvPr id="34" name="Pladsholder til tekst 4"/>
          <p:cNvSpPr>
            <a:spLocks noGrp="1"/>
          </p:cNvSpPr>
          <p:nvPr>
            <p:ph type="body" sz="quarter" idx="13" hasCustomPrompt="1"/>
          </p:nvPr>
        </p:nvSpPr>
        <p:spPr>
          <a:xfrm>
            <a:off x="9578152" y="5961288"/>
            <a:ext cx="2250673" cy="199980"/>
          </a:xfrm>
        </p:spPr>
        <p:txBody>
          <a:bodyPr/>
          <a:lstStyle>
            <a:lvl1pPr>
              <a:defRPr lang="da-DK" sz="1200" b="0" kern="1200" baseline="0" dirty="0" smtClean="0">
                <a:solidFill>
                  <a:schemeClr val="accent1"/>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og indsæt Navn</a:t>
            </a:r>
          </a:p>
        </p:txBody>
      </p:sp>
      <p:sp>
        <p:nvSpPr>
          <p:cNvPr id="41" name="Pladsholder til dato 21"/>
          <p:cNvSpPr>
            <a:spLocks noGrp="1"/>
          </p:cNvSpPr>
          <p:nvPr>
            <p:ph type="dt" sz="half" idx="14"/>
          </p:nvPr>
        </p:nvSpPr>
        <p:spPr>
          <a:xfrm>
            <a:off x="9580274" y="5780918"/>
            <a:ext cx="2248825" cy="201600"/>
          </a:xfrm>
        </p:spPr>
        <p:txBody>
          <a:bodyPr lIns="0" tIns="0" rIns="0" bIns="0" anchor="t" anchorCtr="0"/>
          <a:lstStyle>
            <a:lvl1pPr marL="171450" indent="-171450">
              <a:defRPr lang="da-DK" sz="1200" b="0" kern="1200" baseline="0" smtClean="0">
                <a:solidFill>
                  <a:schemeClr val="accent1"/>
                </a:solidFill>
                <a:latin typeface="+mn-lt"/>
                <a:ea typeface="+mn-ea"/>
                <a:cs typeface="+mn-cs"/>
              </a:defRPr>
            </a:lvl1pPr>
          </a:lstStyle>
          <a:p>
            <a:pPr marL="0" indent="0">
              <a:lnSpc>
                <a:spcPct val="93000"/>
              </a:lnSpc>
              <a:buFont typeface="Arial" panose="020B0604020202020204" pitchFamily="34" charset="0"/>
              <a:buChar char="​"/>
            </a:pPr>
            <a:fld id="{B4369282-78C2-479E-88BF-A682400029CB}" type="datetime2">
              <a:rPr lang="en-GB">
                <a:solidFill>
                  <a:srgbClr val="007885"/>
                </a:solidFill>
              </a:rPr>
              <a:pPr marL="0" indent="0">
                <a:lnSpc>
                  <a:spcPct val="93000"/>
                </a:lnSpc>
                <a:buFont typeface="Arial" panose="020B0604020202020204" pitchFamily="34" charset="0"/>
                <a:buChar char="​"/>
              </a:pPr>
              <a:t>Monday, 23 January 2023</a:t>
            </a:fld>
            <a:endParaRPr lang="en-GB" dirty="0">
              <a:solidFill>
                <a:srgbClr val="007885"/>
              </a:solidFill>
            </a:endParaRPr>
          </a:p>
        </p:txBody>
      </p:sp>
      <p:sp>
        <p:nvSpPr>
          <p:cNvPr id="43" name="Tekstboks 25"/>
          <p:cNvSpPr txBox="1"/>
          <p:nvPr userDrawn="1"/>
        </p:nvSpPr>
        <p:spPr>
          <a:xfrm>
            <a:off x="-1710039" y="4763279"/>
            <a:ext cx="1704602" cy="969496"/>
          </a:xfrm>
          <a:prstGeom prst="rect">
            <a:avLst/>
          </a:prstGeom>
          <a:noFill/>
        </p:spPr>
        <p:txBody>
          <a:bodyPr wrap="square" lIns="0" tIns="0" rIns="144000" bIns="0" rtlCol="0" anchor="b" anchorCtr="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a-DK" sz="900" b="1" dirty="0">
                <a:solidFill>
                  <a:prstClr val="white">
                    <a:lumMod val="50000"/>
                  </a:prstClr>
                </a:solidFill>
                <a:cs typeface="Arial" charset="0"/>
              </a:rPr>
              <a:t>Tips:</a:t>
            </a:r>
          </a:p>
          <a:p>
            <a:pPr algn="r"/>
            <a:r>
              <a:rPr lang="da-DK" sz="900" dirty="0">
                <a:solidFill>
                  <a:prstClr val="white">
                    <a:lumMod val="50000"/>
                  </a:prstClr>
                </a:solidFill>
                <a:cs typeface="Arial" charset="0"/>
              </a:rPr>
              <a:t>For at fremhæve et naturligt hierarki i overskriften eller differentiere evt. skrift i tekstniveau (overskrift og underoverskrift) bruges de indrammede temafarver</a:t>
            </a:r>
          </a:p>
        </p:txBody>
      </p:sp>
      <p:grpSp>
        <p:nvGrpSpPr>
          <p:cNvPr id="46" name="Gruppe 45"/>
          <p:cNvGrpSpPr/>
          <p:nvPr userDrawn="1"/>
        </p:nvGrpSpPr>
        <p:grpSpPr>
          <a:xfrm>
            <a:off x="12188825" y="1941319"/>
            <a:ext cx="2032000" cy="3185487"/>
            <a:chOff x="9150825" y="2171823"/>
            <a:chExt cx="2032000" cy="3185487"/>
          </a:xfrm>
        </p:grpSpPr>
        <p:sp>
          <p:nvSpPr>
            <p:cNvPr id="47" name="TextBox 12"/>
            <p:cNvSpPr txBox="1">
              <a:spLocks noChangeArrowheads="1"/>
            </p:cNvSpPr>
            <p:nvPr/>
          </p:nvSpPr>
          <p:spPr bwMode="auto">
            <a:xfrm>
              <a:off x="9150825" y="2171823"/>
              <a:ext cx="2032000" cy="318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400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Indsæt billede</a:t>
              </a:r>
            </a:p>
            <a:p>
              <a:pPr eaLnBrk="1" hangingPunct="1">
                <a:spcBef>
                  <a:spcPts val="0"/>
                </a:spcBef>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1. </a:t>
              </a:r>
              <a:r>
                <a:rPr lang="da-DK" sz="900" noProof="1">
                  <a:solidFill>
                    <a:prstClr val="white">
                      <a:lumMod val="50000"/>
                    </a:prstClr>
                  </a:solidFill>
                  <a:latin typeface="Arial"/>
                  <a:ea typeface="Calibri" panose="020F0502020204030204" pitchFamily="34" charset="0"/>
                  <a:cs typeface="Arial" panose="020B0604020202020204" pitchFamily="34" charset="0"/>
                </a:rPr>
                <a:t>Klik på billederammen</a:t>
              </a:r>
            </a:p>
            <a:p>
              <a:pPr eaLnBrk="1" hangingPunct="1">
                <a:spcBef>
                  <a:spcPts val="0"/>
                </a:spcBef>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2. </a:t>
              </a:r>
              <a:r>
                <a:rPr lang="da-DK" sz="900" noProof="1">
                  <a:solidFill>
                    <a:prstClr val="white">
                      <a:lumMod val="50000"/>
                    </a:prstClr>
                  </a:solidFill>
                  <a:latin typeface="Arial"/>
                  <a:ea typeface="Calibri" panose="020F0502020204030204" pitchFamily="34" charset="0"/>
                  <a:cs typeface="Arial" panose="020B0604020202020204" pitchFamily="34" charset="0"/>
                </a:rPr>
                <a:t>Indsæt det ønskede billede via fanen </a:t>
              </a:r>
              <a:r>
                <a:rPr lang="da-DK" sz="900" b="1" noProof="1">
                  <a:solidFill>
                    <a:prstClr val="white">
                      <a:lumMod val="50000"/>
                    </a:prstClr>
                  </a:solidFill>
                  <a:latin typeface="Arial"/>
                  <a:ea typeface="Calibri" panose="020F0502020204030204" pitchFamily="34" charset="0"/>
                  <a:cs typeface="Arial" panose="020B0604020202020204" pitchFamily="34" charset="0"/>
                </a:rPr>
                <a:t>Indsæt, Billeder</a:t>
              </a:r>
            </a:p>
            <a:p>
              <a:pPr eaLnBrk="1" hangingPunct="1">
                <a:spcBef>
                  <a:spcPts val="0"/>
                </a:spcBef>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3. </a:t>
              </a:r>
              <a:r>
                <a:rPr lang="da-DK" sz="900" noProof="1">
                  <a:solidFill>
                    <a:prstClr val="white">
                      <a:lumMod val="50000"/>
                    </a:prstClr>
                  </a:solidFill>
                  <a:latin typeface="Arial"/>
                  <a:ea typeface="Calibri" panose="020F0502020204030204" pitchFamily="34" charset="0"/>
                  <a:cs typeface="Arial" panose="020B0604020202020204" pitchFamily="34" charset="0"/>
                </a:rPr>
                <a:t>Klik </a:t>
              </a:r>
              <a:r>
                <a:rPr lang="da-DK" sz="900" b="1" noProof="1">
                  <a:solidFill>
                    <a:prstClr val="white">
                      <a:lumMod val="50000"/>
                    </a:prstClr>
                  </a:solidFill>
                  <a:latin typeface="Arial"/>
                  <a:ea typeface="Calibri" panose="020F0502020204030204" pitchFamily="34" charset="0"/>
                  <a:cs typeface="Arial" panose="020B0604020202020204" pitchFamily="34" charset="0"/>
                </a:rPr>
                <a:t>Beskær</a:t>
              </a:r>
              <a:r>
                <a:rPr lang="da-DK" sz="900" noProof="1">
                  <a:solidFill>
                    <a:prstClr val="white">
                      <a:lumMod val="50000"/>
                    </a:prstClr>
                  </a:solidFill>
                  <a:latin typeface="Arial"/>
                  <a:ea typeface="Calibri" panose="020F0502020204030204" pitchFamily="34" charset="0"/>
                  <a:cs typeface="Arial" panose="020B0604020202020204" pitchFamily="34" charset="0"/>
                </a:rPr>
                <a:t> for at ændre</a:t>
              </a:r>
            </a:p>
            <a:p>
              <a:pPr eaLnBrk="1" hangingPunct="1">
                <a:spcBef>
                  <a:spcPts val="0"/>
                </a:spcBef>
                <a:buFontTx/>
                <a:buNone/>
                <a:defRPr/>
              </a:pPr>
              <a:r>
                <a:rPr lang="da-DK" sz="900" noProof="1">
                  <a:solidFill>
                    <a:prstClr val="white">
                      <a:lumMod val="50000"/>
                    </a:prstClr>
                  </a:solidFill>
                  <a:latin typeface="Arial"/>
                  <a:ea typeface="Calibri" panose="020F0502020204030204" pitchFamily="34" charset="0"/>
                  <a:cs typeface="Arial" panose="020B0604020202020204" pitchFamily="34" charset="0"/>
                </a:rPr>
                <a:t>billedets fokus/størrelse</a:t>
              </a: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r>
                <a:rPr lang="da-DK" altLang="da-DK" sz="900" b="1" noProof="1">
                  <a:solidFill>
                    <a:prstClr val="white">
                      <a:lumMod val="50000"/>
                    </a:prstClr>
                  </a:solidFill>
                  <a:latin typeface="Arial"/>
                  <a:ea typeface="Calibri" panose="020F0502020204030204" pitchFamily="34" charset="0"/>
                  <a:cs typeface="Arial" panose="020B0604020202020204" pitchFamily="34" charset="0"/>
                </a:rPr>
                <a:t>4. </a:t>
              </a:r>
              <a:r>
                <a:rPr lang="da-DK" altLang="da-DK" sz="900" noProof="1">
                  <a:solidFill>
                    <a:prstClr val="white">
                      <a:lumMod val="50000"/>
                    </a:prstClr>
                  </a:solidFill>
                  <a:latin typeface="Arial"/>
                  <a:ea typeface="Calibri" panose="020F0502020204030204" pitchFamily="34" charset="0"/>
                  <a:cs typeface="Arial" panose="020B0604020202020204" pitchFamily="34" charset="0"/>
                </a:rPr>
                <a:t>Ønsker du at skalere billedet, så hold </a:t>
              </a:r>
              <a:r>
                <a:rPr lang="da-DK" altLang="da-DK" sz="900" b="1" noProof="1">
                  <a:solidFill>
                    <a:prstClr val="white">
                      <a:lumMod val="50000"/>
                    </a:prstClr>
                  </a:solidFill>
                  <a:latin typeface="Arial"/>
                  <a:ea typeface="Calibri" panose="020F0502020204030204" pitchFamily="34" charset="0"/>
                  <a:cs typeface="Arial" panose="020B0604020202020204" pitchFamily="34" charset="0"/>
                </a:rPr>
                <a:t>SHIFT-</a:t>
              </a:r>
              <a:r>
                <a:rPr lang="da-DK" altLang="da-DK" sz="900" noProof="1">
                  <a:solidFill>
                    <a:prstClr val="white">
                      <a:lumMod val="50000"/>
                    </a:prstClr>
                  </a:solidFill>
                  <a:latin typeface="Arial"/>
                  <a:ea typeface="Calibri" panose="020F0502020204030204" pitchFamily="34" charset="0"/>
                  <a:cs typeface="Arial" panose="020B0604020202020204" pitchFamily="34" charset="0"/>
                </a:rPr>
                <a:t>knappen nede, mens der trækkes i billedets hjørner</a:t>
              </a: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r>
                <a:rPr lang="da-DK" altLang="da-DK" sz="900" b="1" noProof="1">
                  <a:solidFill>
                    <a:prstClr val="white">
                      <a:lumMod val="50000"/>
                    </a:prstClr>
                  </a:solidFill>
                  <a:latin typeface="Arial"/>
                  <a:ea typeface="Calibri" panose="020F0502020204030204" pitchFamily="34" charset="0"/>
                  <a:cs typeface="Arial" panose="020B0604020202020204" pitchFamily="34" charset="0"/>
                </a:rPr>
                <a:t>Tips</a:t>
              </a:r>
              <a:r>
                <a:rPr lang="da-DK" altLang="da-DK" sz="900" noProof="1">
                  <a:solidFill>
                    <a:prstClr val="white">
                      <a:lumMod val="50000"/>
                    </a:prstClr>
                  </a:solidFill>
                  <a:latin typeface="Arial"/>
                  <a:ea typeface="Calibri" panose="020F0502020204030204" pitchFamily="34" charset="0"/>
                  <a:cs typeface="Arial" panose="020B0604020202020204" pitchFamily="34" charset="0"/>
                </a:rPr>
                <a:t>: Hvis du sletter billedet, og sætter et ny ind, kan billedet lægge sig foran tekst og grafikken, hvis dette sker, skal du vælge billedet, højreklik og vælg </a:t>
              </a:r>
              <a:r>
                <a:rPr lang="da-DK" altLang="da-DK" sz="900" b="1" noProof="1">
                  <a:solidFill>
                    <a:prstClr val="white">
                      <a:lumMod val="50000"/>
                    </a:prstClr>
                  </a:solidFill>
                  <a:latin typeface="Arial"/>
                  <a:ea typeface="Calibri" panose="020F0502020204030204" pitchFamily="34" charset="0"/>
                  <a:cs typeface="Arial" panose="020B0604020202020204" pitchFamily="34" charset="0"/>
                </a:rPr>
                <a:t>Placer bagest</a:t>
              </a: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p:txBody>
        </p:sp>
        <p:pic>
          <p:nvPicPr>
            <p:cNvPr id="48" name="Billede 7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309315" y="3028176"/>
              <a:ext cx="373507" cy="32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9" name="Gruppe 78"/>
            <p:cNvGrpSpPr>
              <a:grpSpLocks/>
            </p:cNvGrpSpPr>
            <p:nvPr/>
          </p:nvGrpSpPr>
          <p:grpSpPr bwMode="auto">
            <a:xfrm>
              <a:off x="9305577" y="3846855"/>
              <a:ext cx="330145" cy="379412"/>
              <a:chOff x="1018031" y="5509431"/>
              <a:chExt cx="373412" cy="429121"/>
            </a:xfrm>
          </p:grpSpPr>
          <p:pic>
            <p:nvPicPr>
              <p:cNvPr id="50" name="Billede 7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18031" y="5511796"/>
                <a:ext cx="373412" cy="42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Rounded Rectangle 25"/>
              <p:cNvSpPr/>
              <p:nvPr/>
            </p:nvSpPr>
            <p:spPr bwMode="auto">
              <a:xfrm>
                <a:off x="1023417" y="5509431"/>
                <a:ext cx="210080" cy="17236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sz="2000" noProof="1">
                  <a:solidFill>
                    <a:prstClr val="white"/>
                  </a:solidFill>
                </a:endParaRPr>
              </a:p>
            </p:txBody>
          </p:sp>
        </p:grpSp>
      </p:grpSp>
      <p:sp>
        <p:nvSpPr>
          <p:cNvPr id="52" name="AutoShape 4"/>
          <p:cNvSpPr>
            <a:spLocks/>
          </p:cNvSpPr>
          <p:nvPr userDrawn="1"/>
        </p:nvSpPr>
        <p:spPr bwMode="gray">
          <a:xfrm>
            <a:off x="12188825" y="16587"/>
            <a:ext cx="1754459" cy="1313180"/>
          </a:xfrm>
          <a:prstGeom prst="rect">
            <a:avLst/>
          </a:prstGeom>
          <a:noFill/>
          <a:ln w="12700" algn="ctr">
            <a:noFill/>
            <a:miter lim="800000"/>
            <a:headEnd/>
            <a:tailEnd/>
          </a:ln>
          <a:effectLst/>
        </p:spPr>
        <p:txBody>
          <a:bodyPr wrap="square" lIns="144000" tIns="0" rIns="0" bIns="0">
            <a:spAutoFit/>
          </a:bodyPr>
          <a:lstStyle/>
          <a:p>
            <a:pPr>
              <a:spcAft>
                <a:spcPts val="600"/>
              </a:spcAft>
              <a:buFont typeface="+mj-lt"/>
              <a:buNone/>
              <a:defRPr/>
            </a:pPr>
            <a:r>
              <a:rPr lang="da-DK" sz="900" b="1" noProof="1">
                <a:solidFill>
                  <a:prstClr val="white">
                    <a:lumMod val="50000"/>
                  </a:prstClr>
                </a:solidFill>
                <a:cs typeface="Arial" charset="0"/>
              </a:rPr>
              <a:t>Gitter- og hjælpelinjer</a:t>
            </a:r>
          </a:p>
          <a:p>
            <a:pPr>
              <a:spcAft>
                <a:spcPts val="240"/>
              </a:spcAft>
              <a:buFont typeface="+mj-lt"/>
              <a:buNone/>
              <a:defRPr/>
            </a:pPr>
            <a:r>
              <a:rPr lang="da-DK" sz="900" noProof="1">
                <a:solidFill>
                  <a:prstClr val="white">
                    <a:lumMod val="50000"/>
                  </a:prstClr>
                </a:solidFill>
                <a:cs typeface="Arial" charset="0"/>
              </a:rPr>
              <a:t>For at se gitter- og hjælpelinjer</a:t>
            </a:r>
          </a:p>
          <a:p>
            <a:pPr>
              <a:spcAft>
                <a:spcPts val="240"/>
              </a:spcAft>
              <a:buFont typeface="+mj-lt"/>
              <a:buNone/>
              <a:defRPr/>
            </a:pPr>
            <a:r>
              <a:rPr lang="da-DK" sz="900" b="1" noProof="1">
                <a:solidFill>
                  <a:prstClr val="white">
                    <a:lumMod val="50000"/>
                  </a:prstClr>
                </a:solidFill>
                <a:cs typeface="Arial" charset="0"/>
              </a:rPr>
              <a:t>1.</a:t>
            </a:r>
            <a:r>
              <a:rPr lang="da-DK" sz="900" noProof="1">
                <a:solidFill>
                  <a:prstClr val="white">
                    <a:lumMod val="50000"/>
                  </a:prstClr>
                </a:solidFill>
                <a:cs typeface="Arial" charset="0"/>
              </a:rPr>
              <a:t> Klik på </a:t>
            </a:r>
            <a:r>
              <a:rPr lang="da-DK" sz="900" b="1" noProof="1">
                <a:solidFill>
                  <a:prstClr val="white">
                    <a:lumMod val="50000"/>
                  </a:prstClr>
                </a:solidFill>
                <a:cs typeface="Arial" charset="0"/>
              </a:rPr>
              <a:t>Vis</a:t>
            </a:r>
            <a:endParaRPr lang="da-DK" sz="900" noProof="1">
              <a:solidFill>
                <a:prstClr val="white">
                  <a:lumMod val="50000"/>
                </a:prstClr>
              </a:solidFill>
              <a:cs typeface="Arial" charset="0"/>
            </a:endParaRPr>
          </a:p>
          <a:p>
            <a:pPr>
              <a:spcAft>
                <a:spcPts val="240"/>
              </a:spcAft>
              <a:buFont typeface="+mj-lt"/>
              <a:buNone/>
              <a:defRPr/>
            </a:pPr>
            <a:r>
              <a:rPr lang="da-DK" sz="900" b="1" noProof="1">
                <a:solidFill>
                  <a:prstClr val="white">
                    <a:lumMod val="50000"/>
                  </a:prstClr>
                </a:solidFill>
                <a:cs typeface="Arial" charset="0"/>
              </a:rPr>
              <a:t>2. </a:t>
            </a:r>
            <a:r>
              <a:rPr lang="da-DK" sz="900" noProof="1">
                <a:solidFill>
                  <a:prstClr val="white">
                    <a:lumMod val="50000"/>
                  </a:prstClr>
                </a:solidFill>
                <a:cs typeface="Arial" charset="0"/>
              </a:rPr>
              <a:t>Vælg </a:t>
            </a:r>
            <a:r>
              <a:rPr lang="da-DK" sz="900" b="1" noProof="1">
                <a:solidFill>
                  <a:prstClr val="white">
                    <a:lumMod val="50000"/>
                  </a:prstClr>
                </a:solidFill>
                <a:cs typeface="Arial" charset="0"/>
              </a:rPr>
              <a:t>Gitterlinjer</a:t>
            </a:r>
            <a:endParaRPr lang="da-DK" sz="900" noProof="1">
              <a:solidFill>
                <a:prstClr val="white">
                  <a:lumMod val="50000"/>
                </a:prstClr>
              </a:solidFill>
              <a:cs typeface="Arial" charset="0"/>
            </a:endParaRPr>
          </a:p>
          <a:p>
            <a:pPr>
              <a:spcAft>
                <a:spcPts val="240"/>
              </a:spcAft>
              <a:buFont typeface="+mj-lt"/>
              <a:buNone/>
              <a:defRPr/>
            </a:pPr>
            <a:r>
              <a:rPr lang="da-DK" sz="900" noProof="1">
                <a:solidFill>
                  <a:prstClr val="white">
                    <a:lumMod val="50000"/>
                  </a:prstClr>
                </a:solidFill>
                <a:cs typeface="Arial" charset="0"/>
              </a:rPr>
              <a:t>og/eller </a:t>
            </a:r>
            <a:r>
              <a:rPr lang="da-DK" sz="900" b="1" noProof="1">
                <a:solidFill>
                  <a:prstClr val="white">
                    <a:lumMod val="50000"/>
                  </a:prstClr>
                </a:solidFill>
                <a:cs typeface="Arial" charset="0"/>
              </a:rPr>
              <a:t>Hjælpelinjer</a:t>
            </a:r>
          </a:p>
          <a:p>
            <a:pPr>
              <a:spcAft>
                <a:spcPts val="240"/>
              </a:spcAft>
              <a:buFont typeface="+mj-lt"/>
              <a:buNone/>
              <a:defRPr/>
            </a:pPr>
            <a:endParaRPr lang="da-DK" sz="900" b="1" noProof="1">
              <a:solidFill>
                <a:prstClr val="white">
                  <a:lumMod val="50000"/>
                </a:prstClr>
              </a:solidFill>
              <a:cs typeface="Arial" panose="020B0604020202020204" pitchFamily="34" charset="0"/>
            </a:endParaRPr>
          </a:p>
          <a:p>
            <a:pPr>
              <a:spcAft>
                <a:spcPts val="240"/>
              </a:spcAft>
              <a:buFont typeface="+mj-lt"/>
              <a:buNone/>
              <a:defRPr/>
            </a:pPr>
            <a:r>
              <a:rPr lang="da-DK" sz="900" b="1" noProof="1">
                <a:solidFill>
                  <a:prstClr val="white">
                    <a:lumMod val="50000"/>
                  </a:prstClr>
                </a:solidFill>
                <a:cs typeface="Arial" charset="0"/>
              </a:rPr>
              <a:t>Tip</a:t>
            </a:r>
            <a:r>
              <a:rPr lang="da-DK" sz="900" noProof="1">
                <a:solidFill>
                  <a:prstClr val="white">
                    <a:lumMod val="50000"/>
                  </a:prstClr>
                </a:solidFill>
                <a:cs typeface="Arial" charset="0"/>
              </a:rPr>
              <a:t>: Alt + F9 for hurtig visning af hjælpelinjer</a:t>
            </a:r>
          </a:p>
        </p:txBody>
      </p:sp>
      <p:sp>
        <p:nvSpPr>
          <p:cNvPr id="28" name="Tekstfelt 27"/>
          <p:cNvSpPr txBox="1"/>
          <p:nvPr userDrawn="1"/>
        </p:nvSpPr>
        <p:spPr>
          <a:xfrm>
            <a:off x="-2055600" y="1196588"/>
            <a:ext cx="2054342" cy="138499"/>
          </a:xfrm>
          <a:prstGeom prst="rect">
            <a:avLst/>
          </a:prstGeom>
          <a:noFill/>
        </p:spPr>
        <p:txBody>
          <a:bodyPr wrap="square" lIns="0" tIns="0" rIns="144000" bIns="0" rtlCol="0">
            <a:spAutoFit/>
          </a:bodyPr>
          <a:lstStyle/>
          <a:p>
            <a:pPr algn="r"/>
            <a:r>
              <a:rPr lang="da-DK" sz="900" dirty="0">
                <a:solidFill>
                  <a:prstClr val="white">
                    <a:lumMod val="50000"/>
                  </a:prstClr>
                </a:solidFill>
                <a:cs typeface="Arial" charset="0"/>
              </a:rPr>
              <a:t>Maks tre linjer i stor typografi</a:t>
            </a:r>
          </a:p>
        </p:txBody>
      </p:sp>
      <p:sp>
        <p:nvSpPr>
          <p:cNvPr id="22" name="Pladsholder til sidefod 22" hidden="1">
            <a:extLst>
              <a:ext uri="{FF2B5EF4-FFF2-40B4-BE49-F238E27FC236}">
                <a16:creationId xmlns="" xmlns:a16="http://schemas.microsoft.com/office/drawing/2014/main" id="{5C90748B-C1B9-41C4-B6CD-1C65312808D9}"/>
              </a:ext>
            </a:extLst>
          </p:cNvPr>
          <p:cNvSpPr>
            <a:spLocks noGrp="1"/>
          </p:cNvSpPr>
          <p:nvPr>
            <p:ph type="ftr" sz="quarter" idx="15"/>
          </p:nvPr>
        </p:nvSpPr>
        <p:spPr>
          <a:xfrm>
            <a:off x="0" y="6858000"/>
            <a:ext cx="0" cy="0"/>
          </a:xfrm>
        </p:spPr>
        <p:txBody>
          <a:bodyPr/>
          <a:lstStyle>
            <a:lvl1pPr>
              <a:defRPr sz="100">
                <a:noFill/>
              </a:defRPr>
            </a:lvl1pPr>
          </a:lstStyle>
          <a:p>
            <a:r>
              <a:rPr lang="da-DK"/>
              <a:t>/ Ministeriet for Fødevarer, Landbrug og Fiskeri - Landbrugsstyrelsen / Titel på præsentation</a:t>
            </a:r>
            <a:endParaRPr lang="da-DK" dirty="0"/>
          </a:p>
        </p:txBody>
      </p:sp>
      <p:sp>
        <p:nvSpPr>
          <p:cNvPr id="29" name="Pladsholder til slidenummer 23" hidden="1">
            <a:extLst>
              <a:ext uri="{FF2B5EF4-FFF2-40B4-BE49-F238E27FC236}">
                <a16:creationId xmlns="" xmlns:a16="http://schemas.microsoft.com/office/drawing/2014/main" id="{174B9E5F-3945-4107-ABB7-B70DC68FDAC3}"/>
              </a:ext>
            </a:extLst>
          </p:cNvPr>
          <p:cNvSpPr>
            <a:spLocks noGrp="1"/>
          </p:cNvSpPr>
          <p:nvPr>
            <p:ph type="sldNum" sz="quarter" idx="16"/>
          </p:nvPr>
        </p:nvSpPr>
        <p:spPr>
          <a:xfrm>
            <a:off x="0" y="6858000"/>
            <a:ext cx="0" cy="0"/>
          </a:xfrm>
        </p:spPr>
        <p:txBody>
          <a:bodyPr/>
          <a:lstStyle>
            <a:lvl1pPr>
              <a:defRPr sz="100">
                <a:noFill/>
              </a:defRPr>
            </a:lvl1pPr>
          </a:lstStyle>
          <a:p>
            <a:fld id="{667EC89C-17A0-4E64-A6D2-B825673CEEDF}" type="slidenum">
              <a:rPr lang="da-DK" smtClean="0"/>
              <a:pPr/>
              <a:t>‹nr.›</a:t>
            </a:fld>
            <a:endParaRPr lang="da-DK" dirty="0"/>
          </a:p>
        </p:txBody>
      </p:sp>
      <p:pic>
        <p:nvPicPr>
          <p:cNvPr id="23" name="Billede 25">
            <a:extLst>
              <a:ext uri="{FF2B5EF4-FFF2-40B4-BE49-F238E27FC236}">
                <a16:creationId xmlns="" xmlns:a16="http://schemas.microsoft.com/office/drawing/2014/main" id="{8786FD83-532B-4112-A35D-201A1C1D9BE3}"/>
              </a:ext>
            </a:extLst>
          </p:cNvPr>
          <p:cNvPicPr>
            <a:picLocks noChangeAspect="1"/>
          </p:cNvPicPr>
          <p:nvPr userDrawn="1"/>
        </p:nvPicPr>
        <p:blipFill>
          <a:blip r:embed="rId5"/>
          <a:stretch>
            <a:fillRect/>
          </a:stretch>
        </p:blipFill>
        <p:spPr>
          <a:xfrm>
            <a:off x="-1715406" y="5778964"/>
            <a:ext cx="1567602" cy="1073383"/>
          </a:xfrm>
          <a:prstGeom prst="rect">
            <a:avLst/>
          </a:prstGeom>
        </p:spPr>
      </p:pic>
      <p:pic>
        <p:nvPicPr>
          <p:cNvPr id="24" name="Picture 23">
            <a:extLst>
              <a:ext uri="{FF2B5EF4-FFF2-40B4-BE49-F238E27FC236}">
                <a16:creationId xmlns="" xmlns:a16="http://schemas.microsoft.com/office/drawing/2014/main" id="{AF440095-BFB6-4C26-B62B-04BDBF8FBAE2}"/>
              </a:ext>
            </a:extLst>
          </p:cNvPr>
          <p:cNvPicPr>
            <a:picLocks noChangeAspect="1"/>
          </p:cNvPicPr>
          <p:nvPr userDrawn="1"/>
        </p:nvPicPr>
        <p:blipFill>
          <a:blip r:embed="rId6"/>
          <a:stretch>
            <a:fillRect/>
          </a:stretch>
        </p:blipFill>
        <p:spPr>
          <a:xfrm>
            <a:off x="-1715405" y="6004143"/>
            <a:ext cx="1567602" cy="984609"/>
          </a:xfrm>
          <a:prstGeom prst="rect">
            <a:avLst/>
          </a:prstGeom>
        </p:spPr>
      </p:pic>
      <p:sp>
        <p:nvSpPr>
          <p:cNvPr id="32" name="Rectangle 6">
            <a:extLst>
              <a:ext uri="{FF2B5EF4-FFF2-40B4-BE49-F238E27FC236}">
                <a16:creationId xmlns="" xmlns:a16="http://schemas.microsoft.com/office/drawing/2014/main" id="{8D4D981F-53E4-4738-9F1F-A9B8A1A0FCCF}"/>
              </a:ext>
            </a:extLst>
          </p:cNvPr>
          <p:cNvSpPr/>
          <p:nvPr userDrawn="1"/>
        </p:nvSpPr>
        <p:spPr>
          <a:xfrm>
            <a:off x="-1399200" y="6006008"/>
            <a:ext cx="463846" cy="951384"/>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a-DK" dirty="0">
              <a:solidFill>
                <a:prstClr val="white"/>
              </a:solidFill>
            </a:endParaRPr>
          </a:p>
        </p:txBody>
      </p:sp>
      <p:sp>
        <p:nvSpPr>
          <p:cNvPr id="30" name="Pladsholder logo">
            <a:extLst>
              <a:ext uri="{FF2B5EF4-FFF2-40B4-BE49-F238E27FC236}">
                <a16:creationId xmlns="" xmlns:a16="http://schemas.microsoft.com/office/drawing/2014/main" id="{68CEB5D6-118D-4869-9A00-DCAD90D9D4AE}"/>
              </a:ext>
            </a:extLst>
          </p:cNvPr>
          <p:cNvSpPr>
            <a:spLocks noGrp="1"/>
          </p:cNvSpPr>
          <p:nvPr>
            <p:ph type="body" sz="quarter" idx="18" hasCustomPrompt="1"/>
          </p:nvPr>
        </p:nvSpPr>
        <p:spPr>
          <a:xfrm>
            <a:off x="8994571" y="340691"/>
            <a:ext cx="2753621" cy="657529"/>
          </a:xfrm>
          <a:blipFill>
            <a:blip r:embed="rId7"/>
            <a:stretch>
              <a:fillRect/>
            </a:stretch>
          </a:blipFill>
        </p:spPr>
        <p:txBody>
          <a:bodyPr/>
          <a:lstStyle>
            <a:lvl1pPr>
              <a:defRPr sz="100" b="0">
                <a:solidFill>
                  <a:schemeClr val="tx1"/>
                </a:solidFill>
              </a:defRPr>
            </a:lvl1pPr>
          </a:lstStyle>
          <a:p>
            <a:pPr lvl="0"/>
            <a:r>
              <a:rPr lang="da-DK" dirty="0"/>
              <a:t>.</a:t>
            </a:r>
          </a:p>
        </p:txBody>
      </p:sp>
    </p:spTree>
    <p:extLst>
      <p:ext uri="{BB962C8B-B14F-4D97-AF65-F5344CB8AC3E}">
        <p14:creationId xmlns:p14="http://schemas.microsoft.com/office/powerpoint/2010/main" val="212547348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Citat med billede">
    <p:spTree>
      <p:nvGrpSpPr>
        <p:cNvPr id="1" name=""/>
        <p:cNvGrpSpPr/>
        <p:nvPr/>
      </p:nvGrpSpPr>
      <p:grpSpPr>
        <a:xfrm>
          <a:off x="0" y="0"/>
          <a:ext cx="0" cy="0"/>
          <a:chOff x="0" y="0"/>
          <a:chExt cx="0" cy="0"/>
        </a:xfrm>
      </p:grpSpPr>
      <p:sp>
        <p:nvSpPr>
          <p:cNvPr id="13" name="Pladsholder til billede 6"/>
          <p:cNvSpPr>
            <a:spLocks noGrp="1"/>
          </p:cNvSpPr>
          <p:nvPr>
            <p:ph type="pic" sz="quarter" idx="17" hasCustomPrompt="1"/>
          </p:nvPr>
        </p:nvSpPr>
        <p:spPr>
          <a:xfrm>
            <a:off x="0" y="0"/>
            <a:ext cx="12188825" cy="6858000"/>
          </a:xfrm>
          <a:solidFill>
            <a:schemeClr val="bg1">
              <a:lumMod val="85000"/>
            </a:schemeClr>
          </a:solidFill>
        </p:spPr>
        <p:txBody>
          <a:bodyPr lIns="108000" tIns="180000" anchor="t" anchorCtr="0"/>
          <a:lstStyle>
            <a:lvl1pPr marL="0" indent="0" algn="l">
              <a:buFontTx/>
              <a:buNone/>
              <a:defRPr sz="1200" b="0" baseline="0">
                <a:solidFill>
                  <a:schemeClr val="tx1">
                    <a:lumMod val="50000"/>
                    <a:lumOff val="50000"/>
                  </a:schemeClr>
                </a:solidFill>
              </a:defRPr>
            </a:lvl1pPr>
          </a:lstStyle>
          <a:p>
            <a:r>
              <a:rPr lang="da-DK" dirty="0"/>
              <a:t>Klik her og indsæt lyst billede, via fanen Indsæt, Billeder eller indsæt farvet baggrund.</a:t>
            </a:r>
          </a:p>
        </p:txBody>
      </p:sp>
      <p:sp>
        <p:nvSpPr>
          <p:cNvPr id="11" name="Pladsholder til tekst 11"/>
          <p:cNvSpPr>
            <a:spLocks noGrp="1"/>
          </p:cNvSpPr>
          <p:nvPr>
            <p:ph type="body" sz="quarter" idx="10"/>
          </p:nvPr>
        </p:nvSpPr>
        <p:spPr>
          <a:xfrm>
            <a:off x="651600" y="2348880"/>
            <a:ext cx="8755200" cy="2096840"/>
          </a:xfrm>
        </p:spPr>
        <p:txBody>
          <a:bodyPr anchor="ctr" anchorCtr="0">
            <a:normAutofit/>
          </a:bodyPr>
          <a:lstStyle>
            <a:lvl1pPr algn="r">
              <a:lnSpc>
                <a:spcPct val="100000"/>
              </a:lnSpc>
              <a:defRPr lang="da-DK" sz="6600" b="1" kern="1200" dirty="0" smtClean="0">
                <a:solidFill>
                  <a:schemeClr val="bg1"/>
                </a:solidFill>
                <a:latin typeface="+mj-lt"/>
                <a:ea typeface="+mj-ea"/>
                <a:cs typeface="+mj-cs"/>
              </a:defRPr>
            </a:lvl1pPr>
          </a:lstStyle>
          <a:p>
            <a:pPr lvl="0"/>
            <a:r>
              <a:rPr lang="da-DK" smtClean="0"/>
              <a:t>Klik for at redigere i master</a:t>
            </a:r>
          </a:p>
        </p:txBody>
      </p:sp>
      <p:sp>
        <p:nvSpPr>
          <p:cNvPr id="18" name="Pladsholder til tekst 2"/>
          <p:cNvSpPr>
            <a:spLocks noGrp="1"/>
          </p:cNvSpPr>
          <p:nvPr>
            <p:ph type="body" sz="quarter" idx="13" hasCustomPrompt="1"/>
          </p:nvPr>
        </p:nvSpPr>
        <p:spPr>
          <a:xfrm>
            <a:off x="9579600" y="5026816"/>
            <a:ext cx="2250000" cy="576000"/>
          </a:xfrm>
        </p:spPr>
        <p:txBody>
          <a:bodyPr/>
          <a:lstStyle>
            <a:lvl1pPr>
              <a:defRPr lang="da-DK" sz="1700" b="0" kern="1200" baseline="0" dirty="0" smtClean="0">
                <a:solidFill>
                  <a:schemeClr val="bg1"/>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og indsæt Navn</a:t>
            </a:r>
          </a:p>
        </p:txBody>
      </p:sp>
      <p:sp>
        <p:nvSpPr>
          <p:cNvPr id="5" name="Pladsholder til sidefod 4"/>
          <p:cNvSpPr>
            <a:spLocks noGrp="1"/>
          </p:cNvSpPr>
          <p:nvPr>
            <p:ph type="ftr" sz="quarter" idx="19"/>
          </p:nvPr>
        </p:nvSpPr>
        <p:spPr/>
        <p:txBody>
          <a:bodyPr/>
          <a:lstStyle>
            <a:lvl1pPr>
              <a:defRPr>
                <a:solidFill>
                  <a:schemeClr val="bg1"/>
                </a:solidFill>
              </a:defRPr>
            </a:lvl1pPr>
          </a:lstStyle>
          <a:p>
            <a:r>
              <a:rPr lang="da-DK">
                <a:solidFill>
                  <a:prstClr val="white"/>
                </a:solidFill>
              </a:rPr>
              <a:t>/ Ministeriet for Fødevarer, Landbrug og Fiskeri - Landbrugsstyrelsen / Titel på præsentation</a:t>
            </a:r>
            <a:endParaRPr lang="da-DK" dirty="0">
              <a:solidFill>
                <a:prstClr val="white"/>
              </a:solidFill>
            </a:endParaRPr>
          </a:p>
        </p:txBody>
      </p:sp>
      <p:sp>
        <p:nvSpPr>
          <p:cNvPr id="6" name="Pladsholder til slidenummer 5"/>
          <p:cNvSpPr>
            <a:spLocks noGrp="1"/>
          </p:cNvSpPr>
          <p:nvPr>
            <p:ph type="sldNum" sz="quarter" idx="20"/>
          </p:nvPr>
        </p:nvSpPr>
        <p:spPr/>
        <p:txBody>
          <a:bodyPr/>
          <a:lstStyle>
            <a:lvl1pPr>
              <a:defRPr>
                <a:solidFill>
                  <a:schemeClr val="bg1"/>
                </a:solidFill>
              </a:defRPr>
            </a:lvl1pPr>
          </a:lstStyle>
          <a:p>
            <a:fld id="{667EC89C-17A0-4E64-A6D2-B825673CEEDF}" type="slidenum">
              <a:rPr lang="da-DK" smtClean="0">
                <a:solidFill>
                  <a:prstClr val="white"/>
                </a:solidFill>
              </a:rPr>
              <a:pPr/>
              <a:t>‹nr.›</a:t>
            </a:fld>
            <a:endParaRPr lang="da-DK" dirty="0">
              <a:solidFill>
                <a:prstClr val="white"/>
              </a:solidFill>
            </a:endParaRPr>
          </a:p>
        </p:txBody>
      </p:sp>
      <p:grpSp>
        <p:nvGrpSpPr>
          <p:cNvPr id="24" name="Gruppe 23"/>
          <p:cNvGrpSpPr/>
          <p:nvPr userDrawn="1"/>
        </p:nvGrpSpPr>
        <p:grpSpPr>
          <a:xfrm>
            <a:off x="12197923" y="1941320"/>
            <a:ext cx="2708628" cy="3046988"/>
            <a:chOff x="9150825" y="2171823"/>
            <a:chExt cx="2032000" cy="3046988"/>
          </a:xfrm>
        </p:grpSpPr>
        <p:sp>
          <p:nvSpPr>
            <p:cNvPr id="25" name="TextBox 12"/>
            <p:cNvSpPr txBox="1">
              <a:spLocks noChangeArrowheads="1"/>
            </p:cNvSpPr>
            <p:nvPr/>
          </p:nvSpPr>
          <p:spPr bwMode="auto">
            <a:xfrm>
              <a:off x="9150825" y="2171823"/>
              <a:ext cx="20320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400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Indsæt billede</a:t>
              </a:r>
            </a:p>
            <a:p>
              <a:pPr eaLnBrk="1" hangingPunct="1">
                <a:spcBef>
                  <a:spcPts val="0"/>
                </a:spcBef>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1. </a:t>
              </a:r>
              <a:r>
                <a:rPr lang="da-DK" sz="900" noProof="1">
                  <a:solidFill>
                    <a:prstClr val="white">
                      <a:lumMod val="50000"/>
                    </a:prstClr>
                  </a:solidFill>
                  <a:latin typeface="Arial"/>
                  <a:ea typeface="Calibri" panose="020F0502020204030204" pitchFamily="34" charset="0"/>
                  <a:cs typeface="Arial" panose="020B0604020202020204" pitchFamily="34" charset="0"/>
                </a:rPr>
                <a:t>Klik på billederammen</a:t>
              </a:r>
            </a:p>
            <a:p>
              <a:pPr eaLnBrk="1" hangingPunct="1">
                <a:spcBef>
                  <a:spcPts val="0"/>
                </a:spcBef>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2. </a:t>
              </a:r>
              <a:r>
                <a:rPr lang="da-DK" sz="900" noProof="1">
                  <a:solidFill>
                    <a:prstClr val="white">
                      <a:lumMod val="50000"/>
                    </a:prstClr>
                  </a:solidFill>
                  <a:latin typeface="Arial"/>
                  <a:ea typeface="Calibri" panose="020F0502020204030204" pitchFamily="34" charset="0"/>
                  <a:cs typeface="Arial" panose="020B0604020202020204" pitchFamily="34" charset="0"/>
                </a:rPr>
                <a:t>Indsæt det ønskede billede via fanen </a:t>
              </a:r>
              <a:r>
                <a:rPr lang="da-DK" sz="900" b="1" noProof="1">
                  <a:solidFill>
                    <a:prstClr val="white">
                      <a:lumMod val="50000"/>
                    </a:prstClr>
                  </a:solidFill>
                  <a:latin typeface="Arial"/>
                  <a:ea typeface="Calibri" panose="020F0502020204030204" pitchFamily="34" charset="0"/>
                  <a:cs typeface="Arial" panose="020B0604020202020204" pitchFamily="34" charset="0"/>
                </a:rPr>
                <a:t>Indsæt, Billeder</a:t>
              </a:r>
            </a:p>
            <a:p>
              <a:pPr eaLnBrk="1" hangingPunct="1">
                <a:spcBef>
                  <a:spcPts val="0"/>
                </a:spcBef>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3. </a:t>
              </a:r>
              <a:r>
                <a:rPr lang="da-DK" sz="900" noProof="1">
                  <a:solidFill>
                    <a:prstClr val="white">
                      <a:lumMod val="50000"/>
                    </a:prstClr>
                  </a:solidFill>
                  <a:latin typeface="Arial"/>
                  <a:ea typeface="Calibri" panose="020F0502020204030204" pitchFamily="34" charset="0"/>
                  <a:cs typeface="Arial" panose="020B0604020202020204" pitchFamily="34" charset="0"/>
                </a:rPr>
                <a:t>Klik </a:t>
              </a:r>
              <a:r>
                <a:rPr lang="da-DK" sz="900" b="1" noProof="1">
                  <a:solidFill>
                    <a:prstClr val="white">
                      <a:lumMod val="50000"/>
                    </a:prstClr>
                  </a:solidFill>
                  <a:latin typeface="Arial"/>
                  <a:ea typeface="Calibri" panose="020F0502020204030204" pitchFamily="34" charset="0"/>
                  <a:cs typeface="Arial" panose="020B0604020202020204" pitchFamily="34" charset="0"/>
                </a:rPr>
                <a:t>Beskær</a:t>
              </a:r>
              <a:r>
                <a:rPr lang="da-DK" sz="900" noProof="1">
                  <a:solidFill>
                    <a:prstClr val="white">
                      <a:lumMod val="50000"/>
                    </a:prstClr>
                  </a:solidFill>
                  <a:latin typeface="Arial"/>
                  <a:ea typeface="Calibri" panose="020F0502020204030204" pitchFamily="34" charset="0"/>
                  <a:cs typeface="Arial" panose="020B0604020202020204" pitchFamily="34" charset="0"/>
                </a:rPr>
                <a:t> for at ændre</a:t>
              </a:r>
            </a:p>
            <a:p>
              <a:pPr eaLnBrk="1" hangingPunct="1">
                <a:spcBef>
                  <a:spcPts val="0"/>
                </a:spcBef>
                <a:buFontTx/>
                <a:buNone/>
                <a:defRPr/>
              </a:pPr>
              <a:r>
                <a:rPr lang="da-DK" sz="900" noProof="1">
                  <a:solidFill>
                    <a:prstClr val="white">
                      <a:lumMod val="50000"/>
                    </a:prstClr>
                  </a:solidFill>
                  <a:latin typeface="Arial"/>
                  <a:ea typeface="Calibri" panose="020F0502020204030204" pitchFamily="34" charset="0"/>
                  <a:cs typeface="Arial" panose="020B0604020202020204" pitchFamily="34" charset="0"/>
                </a:rPr>
                <a:t>billedets fokus/størrelse</a:t>
              </a: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r>
                <a:rPr lang="da-DK" altLang="da-DK" sz="900" b="1" noProof="1">
                  <a:solidFill>
                    <a:prstClr val="white">
                      <a:lumMod val="50000"/>
                    </a:prstClr>
                  </a:solidFill>
                  <a:latin typeface="Arial"/>
                  <a:ea typeface="Calibri" panose="020F0502020204030204" pitchFamily="34" charset="0"/>
                  <a:cs typeface="Arial" panose="020B0604020202020204" pitchFamily="34" charset="0"/>
                </a:rPr>
                <a:t>4. </a:t>
              </a:r>
              <a:r>
                <a:rPr lang="da-DK" altLang="da-DK" sz="900" noProof="1">
                  <a:solidFill>
                    <a:prstClr val="white">
                      <a:lumMod val="50000"/>
                    </a:prstClr>
                  </a:solidFill>
                  <a:latin typeface="Arial"/>
                  <a:ea typeface="Calibri" panose="020F0502020204030204" pitchFamily="34" charset="0"/>
                  <a:cs typeface="Arial" panose="020B0604020202020204" pitchFamily="34" charset="0"/>
                </a:rPr>
                <a:t>Ønsker du at skalere billedet, så hold </a:t>
              </a:r>
              <a:r>
                <a:rPr lang="da-DK" altLang="da-DK" sz="900" b="1" noProof="1">
                  <a:solidFill>
                    <a:prstClr val="white">
                      <a:lumMod val="50000"/>
                    </a:prstClr>
                  </a:solidFill>
                  <a:latin typeface="Arial"/>
                  <a:ea typeface="Calibri" panose="020F0502020204030204" pitchFamily="34" charset="0"/>
                  <a:cs typeface="Arial" panose="020B0604020202020204" pitchFamily="34" charset="0"/>
                </a:rPr>
                <a:t>SHIFT-</a:t>
              </a:r>
              <a:r>
                <a:rPr lang="da-DK" altLang="da-DK" sz="900" noProof="1">
                  <a:solidFill>
                    <a:prstClr val="white">
                      <a:lumMod val="50000"/>
                    </a:prstClr>
                  </a:solidFill>
                  <a:latin typeface="Arial"/>
                  <a:ea typeface="Calibri" panose="020F0502020204030204" pitchFamily="34" charset="0"/>
                  <a:cs typeface="Arial" panose="020B0604020202020204" pitchFamily="34" charset="0"/>
                </a:rPr>
                <a:t>knappen nede, mens der trækkes i billedets hjørner</a:t>
              </a: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r>
                <a:rPr lang="da-DK" altLang="da-DK" sz="900" b="1" noProof="1">
                  <a:solidFill>
                    <a:prstClr val="white">
                      <a:lumMod val="50000"/>
                    </a:prstClr>
                  </a:solidFill>
                  <a:latin typeface="Arial"/>
                  <a:ea typeface="Calibri" panose="020F0502020204030204" pitchFamily="34" charset="0"/>
                  <a:cs typeface="Arial" panose="020B0604020202020204" pitchFamily="34" charset="0"/>
                </a:rPr>
                <a:t>Tips</a:t>
              </a:r>
              <a:r>
                <a:rPr lang="da-DK" altLang="da-DK" sz="900" noProof="1">
                  <a:solidFill>
                    <a:prstClr val="white">
                      <a:lumMod val="50000"/>
                    </a:prstClr>
                  </a:solidFill>
                  <a:latin typeface="Arial"/>
                  <a:ea typeface="Calibri" panose="020F0502020204030204" pitchFamily="34" charset="0"/>
                  <a:cs typeface="Arial" panose="020B0604020202020204" pitchFamily="34" charset="0"/>
                </a:rPr>
                <a:t>: Hvis du sletter billedet, og sætter et ny ind, kan billedet lægge sig foran tekst og grafikken, hvis dette sker, skal du vælge billedet, højreklik og vælg </a:t>
              </a:r>
              <a:r>
                <a:rPr lang="da-DK" altLang="da-DK" sz="900" b="1" noProof="1">
                  <a:solidFill>
                    <a:prstClr val="white">
                      <a:lumMod val="50000"/>
                    </a:prstClr>
                  </a:solidFill>
                  <a:latin typeface="Arial"/>
                  <a:ea typeface="Calibri" panose="020F0502020204030204" pitchFamily="34" charset="0"/>
                  <a:cs typeface="Arial" panose="020B0604020202020204" pitchFamily="34" charset="0"/>
                </a:rPr>
                <a:t>Placer bagest</a:t>
              </a: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p:txBody>
        </p:sp>
        <p:pic>
          <p:nvPicPr>
            <p:cNvPr id="26" name="Billede 7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09315" y="3028176"/>
              <a:ext cx="373507" cy="32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 name="Gruppe 78"/>
            <p:cNvGrpSpPr>
              <a:grpSpLocks/>
            </p:cNvGrpSpPr>
            <p:nvPr/>
          </p:nvGrpSpPr>
          <p:grpSpPr bwMode="auto">
            <a:xfrm>
              <a:off x="9305577" y="3846855"/>
              <a:ext cx="330145" cy="379412"/>
              <a:chOff x="1018031" y="5509431"/>
              <a:chExt cx="373412" cy="429121"/>
            </a:xfrm>
          </p:grpSpPr>
          <p:pic>
            <p:nvPicPr>
              <p:cNvPr id="28" name="Billede 7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8031" y="5511796"/>
                <a:ext cx="373412" cy="42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ounded Rectangle 25"/>
              <p:cNvSpPr/>
              <p:nvPr/>
            </p:nvSpPr>
            <p:spPr bwMode="auto">
              <a:xfrm>
                <a:off x="1023417" y="5509431"/>
                <a:ext cx="210080" cy="17236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sz="2000" noProof="1">
                  <a:solidFill>
                    <a:prstClr val="white"/>
                  </a:solidFill>
                </a:endParaRPr>
              </a:p>
            </p:txBody>
          </p:sp>
        </p:grpSp>
      </p:grpSp>
      <p:pic>
        <p:nvPicPr>
          <p:cNvPr id="3" name="Billed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80000" y="1"/>
            <a:ext cx="1840743" cy="1036149"/>
          </a:xfrm>
          <a:prstGeom prst="rect">
            <a:avLst/>
          </a:prstGeom>
        </p:spPr>
      </p:pic>
      <p:sp>
        <p:nvSpPr>
          <p:cNvPr id="21" name="Pladsholder logo"/>
          <p:cNvSpPr>
            <a:spLocks noGrp="1"/>
          </p:cNvSpPr>
          <p:nvPr>
            <p:ph type="body" sz="quarter" idx="22" hasCustomPrompt="1"/>
          </p:nvPr>
        </p:nvSpPr>
        <p:spPr>
          <a:xfrm>
            <a:off x="655670" y="6378872"/>
            <a:ext cx="223200" cy="201600"/>
          </a:xfrm>
          <a:blipFill>
            <a:blip r:embed="rId5"/>
            <a:stretch>
              <a:fillRect/>
            </a:stretch>
          </a:blipFill>
        </p:spPr>
        <p:txBody>
          <a:bodyPr/>
          <a:lstStyle>
            <a:lvl1pPr>
              <a:defRPr sz="100" b="0">
                <a:solidFill>
                  <a:schemeClr val="bg1"/>
                </a:solidFill>
              </a:defRPr>
            </a:lvl1pPr>
          </a:lstStyle>
          <a:p>
            <a:pPr lvl="0"/>
            <a:r>
              <a:rPr lang="da-DK" dirty="0"/>
              <a:t>.</a:t>
            </a:r>
          </a:p>
        </p:txBody>
      </p:sp>
      <p:sp>
        <p:nvSpPr>
          <p:cNvPr id="4" name="Pladsholder til dato 3" hidden="1"/>
          <p:cNvSpPr>
            <a:spLocks noGrp="1"/>
          </p:cNvSpPr>
          <p:nvPr>
            <p:ph type="dt" sz="half" idx="18"/>
          </p:nvPr>
        </p:nvSpPr>
        <p:spPr>
          <a:xfrm>
            <a:off x="0" y="6858000"/>
            <a:ext cx="0" cy="0"/>
          </a:xfrm>
        </p:spPr>
        <p:txBody>
          <a:bodyPr/>
          <a:lstStyle>
            <a:lvl1pPr>
              <a:defRPr sz="100">
                <a:noFill/>
              </a:defRPr>
            </a:lvl1pPr>
          </a:lstStyle>
          <a:p>
            <a:fld id="{5A7C3D9D-0CDA-4D77-B2CD-B9E988925D44}" type="datetime2">
              <a:rPr lang="da-DK" smtClean="0"/>
              <a:pPr/>
              <a:t>23. januar 2023</a:t>
            </a:fld>
            <a:endParaRPr dirty="0"/>
          </a:p>
        </p:txBody>
      </p:sp>
    </p:spTree>
    <p:extLst>
      <p:ext uri="{BB962C8B-B14F-4D97-AF65-F5344CB8AC3E}">
        <p14:creationId xmlns:p14="http://schemas.microsoft.com/office/powerpoint/2010/main" val="400152843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Citat">
    <p:spTree>
      <p:nvGrpSpPr>
        <p:cNvPr id="1" name=""/>
        <p:cNvGrpSpPr/>
        <p:nvPr/>
      </p:nvGrpSpPr>
      <p:grpSpPr>
        <a:xfrm>
          <a:off x="0" y="0"/>
          <a:ext cx="0" cy="0"/>
          <a:chOff x="0" y="0"/>
          <a:chExt cx="0" cy="0"/>
        </a:xfrm>
      </p:grpSpPr>
      <p:sp>
        <p:nvSpPr>
          <p:cNvPr id="11" name="Pladsholder til tekst 1"/>
          <p:cNvSpPr>
            <a:spLocks noGrp="1"/>
          </p:cNvSpPr>
          <p:nvPr>
            <p:ph type="body" sz="quarter" idx="10"/>
          </p:nvPr>
        </p:nvSpPr>
        <p:spPr>
          <a:xfrm>
            <a:off x="651600" y="2348880"/>
            <a:ext cx="8755200" cy="2096840"/>
          </a:xfrm>
        </p:spPr>
        <p:txBody>
          <a:bodyPr anchor="ctr" anchorCtr="0">
            <a:normAutofit/>
          </a:bodyPr>
          <a:lstStyle>
            <a:lvl1pPr algn="r">
              <a:lnSpc>
                <a:spcPct val="100000"/>
              </a:lnSpc>
              <a:defRPr lang="da-DK" sz="6600" b="1" kern="1200" dirty="0" smtClean="0">
                <a:solidFill>
                  <a:schemeClr val="accent1"/>
                </a:solidFill>
                <a:latin typeface="+mj-lt"/>
                <a:ea typeface="+mj-ea"/>
                <a:cs typeface="+mj-cs"/>
              </a:defRPr>
            </a:lvl1pPr>
          </a:lstStyle>
          <a:p>
            <a:pPr lvl="0"/>
            <a:r>
              <a:rPr lang="da-DK" smtClean="0"/>
              <a:t>Klik for at redigere i master</a:t>
            </a:r>
          </a:p>
        </p:txBody>
      </p:sp>
      <p:sp>
        <p:nvSpPr>
          <p:cNvPr id="8" name="Pladsholder til tekst 2"/>
          <p:cNvSpPr>
            <a:spLocks noGrp="1"/>
          </p:cNvSpPr>
          <p:nvPr>
            <p:ph type="body" sz="quarter" idx="13" hasCustomPrompt="1"/>
          </p:nvPr>
        </p:nvSpPr>
        <p:spPr>
          <a:xfrm>
            <a:off x="9579600" y="5026816"/>
            <a:ext cx="2250000" cy="576000"/>
          </a:xfrm>
        </p:spPr>
        <p:txBody>
          <a:bodyPr/>
          <a:lstStyle>
            <a:lvl1pPr>
              <a:defRPr lang="da-DK" sz="1700" b="0" kern="1200" baseline="0" dirty="0" smtClean="0">
                <a:solidFill>
                  <a:schemeClr val="accent1"/>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og indsæt Navn</a:t>
            </a:r>
          </a:p>
        </p:txBody>
      </p:sp>
      <p:sp>
        <p:nvSpPr>
          <p:cNvPr id="3" name="Pladsholder til sidefod 2"/>
          <p:cNvSpPr>
            <a:spLocks noGrp="1"/>
          </p:cNvSpPr>
          <p:nvPr>
            <p:ph type="ftr" sz="quarter" idx="15"/>
          </p:nvPr>
        </p:nvSpPr>
        <p:spPr/>
        <p:txBody>
          <a:bodyPr/>
          <a:lstStyle/>
          <a:p>
            <a:r>
              <a:rPr lang="da-DK">
                <a:solidFill>
                  <a:srgbClr val="007A6C"/>
                </a:solidFill>
              </a:rPr>
              <a:t>/ Ministeriet for Fødevarer, Landbrug og Fiskeri - Landbrugsstyrelsen / Titel på præsentation</a:t>
            </a:r>
            <a:endParaRPr lang="da-DK" dirty="0">
              <a:solidFill>
                <a:srgbClr val="007A6C"/>
              </a:solidFill>
            </a:endParaRPr>
          </a:p>
        </p:txBody>
      </p:sp>
      <p:sp>
        <p:nvSpPr>
          <p:cNvPr id="4" name="Pladsholder til slidenummer 3"/>
          <p:cNvSpPr>
            <a:spLocks noGrp="1"/>
          </p:cNvSpPr>
          <p:nvPr>
            <p:ph type="sldNum" sz="quarter" idx="16"/>
          </p:nvPr>
        </p:nvSpPr>
        <p:spPr/>
        <p:txBody>
          <a:bodyPr/>
          <a:lstStyle/>
          <a:p>
            <a:fld id="{667EC89C-17A0-4E64-A6D2-B825673CEEDF}" type="slidenum">
              <a:rPr lang="da-DK" smtClean="0">
                <a:solidFill>
                  <a:srgbClr val="007A6C"/>
                </a:solidFill>
              </a:rPr>
              <a:pPr/>
              <a:t>‹nr.›</a:t>
            </a:fld>
            <a:endParaRPr lang="da-DK" dirty="0">
              <a:solidFill>
                <a:srgbClr val="007A6C"/>
              </a:solidFill>
            </a:endParaRPr>
          </a:p>
        </p:txBody>
      </p:sp>
      <p:sp>
        <p:nvSpPr>
          <p:cNvPr id="7" name="Pladsholder til dato 3" hidden="1">
            <a:extLst>
              <a:ext uri="{FF2B5EF4-FFF2-40B4-BE49-F238E27FC236}">
                <a16:creationId xmlns="" xmlns:a16="http://schemas.microsoft.com/office/drawing/2014/main" id="{7BD3A335-3D2D-4F58-A3D4-31F9BCFC08AD}"/>
              </a:ext>
            </a:extLst>
          </p:cNvPr>
          <p:cNvSpPr>
            <a:spLocks noGrp="1"/>
          </p:cNvSpPr>
          <p:nvPr>
            <p:ph type="dt" sz="half" idx="18"/>
          </p:nvPr>
        </p:nvSpPr>
        <p:spPr>
          <a:xfrm>
            <a:off x="0" y="6858000"/>
            <a:ext cx="0" cy="0"/>
          </a:xfrm>
        </p:spPr>
        <p:txBody>
          <a:bodyPr/>
          <a:lstStyle>
            <a:lvl1pPr>
              <a:defRPr sz="100">
                <a:noFill/>
              </a:defRPr>
            </a:lvl1pPr>
          </a:lstStyle>
          <a:p>
            <a:fld id="{96F42BFE-1785-4E84-AA88-F8E077B52BAD}" type="datetime2">
              <a:rPr lang="da-DK" smtClean="0"/>
              <a:pPr/>
              <a:t>23. januar 2023</a:t>
            </a:fld>
            <a:endParaRPr dirty="0"/>
          </a:p>
        </p:txBody>
      </p:sp>
    </p:spTree>
    <p:extLst>
      <p:ext uri="{BB962C8B-B14F-4D97-AF65-F5344CB8AC3E}">
        <p14:creationId xmlns:p14="http://schemas.microsoft.com/office/powerpoint/2010/main" val="285519756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 preserve="1">
  <p:cSld name="Indho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dirty="0"/>
          </a:p>
        </p:txBody>
      </p:sp>
      <p:sp>
        <p:nvSpPr>
          <p:cNvPr id="3" name="Pladsholder til indhold 2"/>
          <p:cNvSpPr>
            <a:spLocks noGrp="1"/>
          </p:cNvSpPr>
          <p:nvPr>
            <p:ph idx="1"/>
          </p:nvPr>
        </p:nvSpPr>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5" name="Pladsholder til sidefod 4"/>
          <p:cNvSpPr>
            <a:spLocks noGrp="1"/>
          </p:cNvSpPr>
          <p:nvPr>
            <p:ph type="ftr" sz="quarter" idx="11"/>
          </p:nvPr>
        </p:nvSpPr>
        <p:spPr/>
        <p:txBody>
          <a:bodyPr/>
          <a:lstStyle/>
          <a:p>
            <a:r>
              <a:rPr lang="da-DK">
                <a:solidFill>
                  <a:srgbClr val="007A6C"/>
                </a:solidFill>
              </a:rPr>
              <a:t>/ Ministeriet for Fødevarer, Landbrug og Fiskeri - Landbrugsstyrelsen / Titel på præsentation</a:t>
            </a:r>
            <a:endParaRPr lang="da-DK" dirty="0">
              <a:solidFill>
                <a:srgbClr val="007A6C"/>
              </a:solidFill>
            </a:endParaRPr>
          </a:p>
        </p:txBody>
      </p:sp>
      <p:sp>
        <p:nvSpPr>
          <p:cNvPr id="6" name="Pladsholder til diasnummer 5"/>
          <p:cNvSpPr>
            <a:spLocks noGrp="1"/>
          </p:cNvSpPr>
          <p:nvPr>
            <p:ph type="sldNum" sz="quarter" idx="12"/>
          </p:nvPr>
        </p:nvSpPr>
        <p:spPr/>
        <p:txBody>
          <a:bodyPr/>
          <a:lstStyle/>
          <a:p>
            <a:fld id="{667EC89C-17A0-4E64-A6D2-B825673CEEDF}" type="slidenum">
              <a:rPr lang="da-DK" smtClean="0">
                <a:solidFill>
                  <a:srgbClr val="007A6C"/>
                </a:solidFill>
              </a:rPr>
              <a:pPr/>
              <a:t>‹nr.›</a:t>
            </a:fld>
            <a:endParaRPr lang="da-DK" dirty="0">
              <a:solidFill>
                <a:srgbClr val="007A6C"/>
              </a:solidFill>
            </a:endParaRPr>
          </a:p>
        </p:txBody>
      </p:sp>
      <p:grpSp>
        <p:nvGrpSpPr>
          <p:cNvPr id="15" name="Gruppe 14"/>
          <p:cNvGrpSpPr/>
          <p:nvPr userDrawn="1"/>
        </p:nvGrpSpPr>
        <p:grpSpPr>
          <a:xfrm>
            <a:off x="-2405743" y="1204883"/>
            <a:ext cx="2405743" cy="2221782"/>
            <a:chOff x="-2405743" y="1655465"/>
            <a:chExt cx="2405743" cy="2221782"/>
          </a:xfrm>
        </p:grpSpPr>
        <p:pic>
          <p:nvPicPr>
            <p:cNvPr id="16" name="Billede 15"/>
            <p:cNvPicPr>
              <a:picLocks noChangeAspect="1"/>
            </p:cNvPicPr>
            <p:nvPr userDrawn="1"/>
          </p:nvPicPr>
          <p:blipFill>
            <a:blip r:embed="rId2"/>
            <a:stretch>
              <a:fillRect/>
            </a:stretch>
          </p:blipFill>
          <p:spPr>
            <a:xfrm>
              <a:off x="-1060701" y="3676062"/>
              <a:ext cx="920576" cy="201185"/>
            </a:xfrm>
            <a:prstGeom prst="rect">
              <a:avLst/>
            </a:prstGeom>
          </p:spPr>
        </p:pic>
        <p:sp>
          <p:nvSpPr>
            <p:cNvPr id="17" name="Rectangle 5"/>
            <p:cNvSpPr/>
            <p:nvPr userDrawn="1"/>
          </p:nvSpPr>
          <p:spPr bwMode="auto">
            <a:xfrm>
              <a:off x="-2405743" y="1655465"/>
              <a:ext cx="2405743" cy="1938992"/>
            </a:xfrm>
            <a:prstGeom prst="rect">
              <a:avLst/>
            </a:prstGeom>
          </p:spPr>
          <p:txBody>
            <a:bodyPr wrap="square" lIns="0" tIns="0" rIns="144000" bIns="0">
              <a:spAutoFit/>
            </a:bodyPr>
            <a:lstStyle/>
            <a:p>
              <a:pPr algn="r">
                <a:defRPr/>
              </a:pPr>
              <a:r>
                <a:rPr lang="da-DK" sz="900" b="1" noProof="1">
                  <a:solidFill>
                    <a:prstClr val="white">
                      <a:lumMod val="50000"/>
                    </a:prstClr>
                  </a:solidFill>
                  <a:ea typeface="Calibri" panose="020F0502020204030204" pitchFamily="34" charset="0"/>
                  <a:cs typeface="Arial" panose="020B0604020202020204" pitchFamily="34" charset="0"/>
                </a:rPr>
                <a:t>Tekst-typografier</a:t>
              </a:r>
            </a:p>
            <a:p>
              <a:pPr algn="r">
                <a:defRPr/>
              </a:pPr>
              <a:r>
                <a:rPr lang="da-DK" sz="900" noProof="1">
                  <a:solidFill>
                    <a:prstClr val="white">
                      <a:lumMod val="50000"/>
                    </a:prstClr>
                  </a:solidFill>
                  <a:ea typeface="Calibri" panose="020F0502020204030204" pitchFamily="34" charset="0"/>
                  <a:cs typeface="Arial" panose="020B0604020202020204" pitchFamily="34" charset="0"/>
                </a:rPr>
                <a:t>Brug </a:t>
              </a:r>
              <a:r>
                <a:rPr lang="da-DK" sz="900" b="1" noProof="1">
                  <a:solidFill>
                    <a:prstClr val="white">
                      <a:lumMod val="50000"/>
                    </a:prstClr>
                  </a:solidFill>
                  <a:ea typeface="Calibri" panose="020F0502020204030204" pitchFamily="34" charset="0"/>
                  <a:cs typeface="Arial" panose="020B0604020202020204" pitchFamily="34" charset="0"/>
                </a:rPr>
                <a:t>TAB</a:t>
              </a:r>
              <a:r>
                <a:rPr lang="da-DK" sz="900" noProof="1">
                  <a:solidFill>
                    <a:prstClr val="white">
                      <a:lumMod val="50000"/>
                    </a:prstClr>
                  </a:solidFill>
                  <a:ea typeface="Calibri" panose="020F0502020204030204" pitchFamily="34" charset="0"/>
                  <a:cs typeface="Arial" panose="020B0604020202020204" pitchFamily="34" charset="0"/>
                </a:rPr>
                <a:t> for at gå frem i tekst-niveauer</a:t>
              </a:r>
            </a:p>
            <a:p>
              <a:pPr algn="r">
                <a:defRPr/>
              </a:pPr>
              <a:endParaRPr lang="da-DK" sz="900"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1 = Tekst 20 pkt.</a:t>
              </a: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2 = Punkt-liste 20 pkt.</a:t>
              </a: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3 = Punkt-liste 18 pkt.</a:t>
              </a: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4-9 = Punkt-liste 18 pkt.</a:t>
              </a:r>
            </a:p>
            <a:p>
              <a:pPr algn="r">
                <a:defRPr/>
              </a:pPr>
              <a:endParaRPr lang="da-DK" sz="900"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For at gå tilbage i tekst-niveauer, brug </a:t>
              </a:r>
              <a:r>
                <a:rPr lang="da-DK" sz="900" b="1" noProof="1">
                  <a:solidFill>
                    <a:prstClr val="white">
                      <a:lumMod val="50000"/>
                    </a:prstClr>
                  </a:solidFill>
                  <a:ea typeface="Calibri" panose="020F0502020204030204" pitchFamily="34" charset="0"/>
                  <a:cs typeface="Arial" panose="020B0604020202020204" pitchFamily="34" charset="0"/>
                </a:rPr>
                <a:t>SHIFT + TAB</a:t>
              </a:r>
            </a:p>
            <a:p>
              <a:pPr algn="r">
                <a:defRPr/>
              </a:pPr>
              <a:endParaRPr lang="da-DK" sz="900" b="1"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Alternativt kan</a:t>
              </a:r>
            </a:p>
            <a:p>
              <a:pPr algn="r">
                <a:defRPr/>
              </a:pPr>
              <a:r>
                <a:rPr lang="da-DK" sz="900" b="1" noProof="1">
                  <a:solidFill>
                    <a:prstClr val="white">
                      <a:lumMod val="50000"/>
                    </a:prstClr>
                  </a:solidFill>
                  <a:ea typeface="Calibri" panose="020F0502020204030204" pitchFamily="34" charset="0"/>
                  <a:cs typeface="Arial" panose="020B0604020202020204" pitchFamily="34" charset="0"/>
                </a:rPr>
                <a:t>Forøg</a:t>
              </a:r>
              <a:r>
                <a:rPr lang="da-DK" sz="900" noProof="1">
                  <a:solidFill>
                    <a:prstClr val="white">
                      <a:lumMod val="50000"/>
                    </a:prstClr>
                  </a:solidFill>
                  <a:ea typeface="Calibri" panose="020F0502020204030204" pitchFamily="34" charset="0"/>
                  <a:cs typeface="Arial" panose="020B0604020202020204" pitchFamily="34" charset="0"/>
                </a:rPr>
                <a:t> og </a:t>
              </a:r>
              <a:r>
                <a:rPr lang="da-DK" sz="900" b="1" noProof="1">
                  <a:solidFill>
                    <a:prstClr val="white">
                      <a:lumMod val="50000"/>
                    </a:prstClr>
                  </a:solidFill>
                  <a:ea typeface="Calibri" panose="020F0502020204030204" pitchFamily="34" charset="0"/>
                  <a:cs typeface="Arial" panose="020B0604020202020204" pitchFamily="34" charset="0"/>
                </a:rPr>
                <a:t>Formindsk</a:t>
              </a:r>
              <a:r>
                <a:rPr lang="da-DK" sz="900" noProof="1">
                  <a:solidFill>
                    <a:prstClr val="white">
                      <a:lumMod val="50000"/>
                    </a:prstClr>
                  </a:solidFill>
                  <a:ea typeface="Calibri" panose="020F0502020204030204" pitchFamily="34" charset="0"/>
                  <a:cs typeface="Arial" panose="020B0604020202020204" pitchFamily="34" charset="0"/>
                </a:rPr>
                <a:t> </a:t>
              </a:r>
            </a:p>
            <a:p>
              <a:pPr algn="r">
                <a:defRPr/>
              </a:pPr>
              <a:r>
                <a:rPr lang="da-DK" sz="900" noProof="1">
                  <a:solidFill>
                    <a:prstClr val="white">
                      <a:lumMod val="50000"/>
                    </a:prstClr>
                  </a:solidFill>
                  <a:ea typeface="Calibri" panose="020F0502020204030204" pitchFamily="34" charset="0"/>
                  <a:cs typeface="Arial" panose="020B0604020202020204" pitchFamily="34" charset="0"/>
                </a:rPr>
                <a:t>listeniveau bruges</a:t>
              </a:r>
            </a:p>
          </p:txBody>
        </p:sp>
      </p:grpSp>
      <p:grpSp>
        <p:nvGrpSpPr>
          <p:cNvPr id="18" name="Gruppe 17"/>
          <p:cNvGrpSpPr/>
          <p:nvPr userDrawn="1"/>
        </p:nvGrpSpPr>
        <p:grpSpPr>
          <a:xfrm>
            <a:off x="-2476901" y="3682285"/>
            <a:ext cx="2476901" cy="3200761"/>
            <a:chOff x="-2476901" y="3682285"/>
            <a:chExt cx="2476901" cy="3200761"/>
          </a:xfrm>
        </p:grpSpPr>
        <p:sp>
          <p:nvSpPr>
            <p:cNvPr id="21" name="Text Box 48"/>
            <p:cNvSpPr txBox="1">
              <a:spLocks noChangeArrowheads="1"/>
            </p:cNvSpPr>
            <p:nvPr userDrawn="1"/>
          </p:nvSpPr>
          <p:spPr bwMode="auto">
            <a:xfrm>
              <a:off x="-2476901" y="3682285"/>
              <a:ext cx="2476901"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b"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600"/>
                </a:spcAft>
                <a:defRPr/>
              </a:pPr>
              <a:r>
                <a:rPr lang="da-DK" sz="900" b="1" noProof="1">
                  <a:solidFill>
                    <a:prstClr val="white">
                      <a:lumMod val="50000"/>
                    </a:prstClr>
                  </a:solidFill>
                  <a:latin typeface="Arial" panose="020B0604020202020204" pitchFamily="34" charset="0"/>
                  <a:cs typeface="Arial" panose="020B0604020202020204" pitchFamily="34" charset="0"/>
                </a:rPr>
                <a:t>For at indsætte Sidehoved og sidefod</a:t>
              </a:r>
            </a:p>
            <a:p>
              <a:pPr algn="r" eaLnBrk="1" hangingPunct="1">
                <a:spcAft>
                  <a:spcPts val="240"/>
                </a:spcAft>
                <a:defRPr/>
              </a:pPr>
              <a:r>
                <a:rPr lang="da-DK" altLang="da-DK" sz="900" b="1" noProof="1">
                  <a:solidFill>
                    <a:prstClr val="white">
                      <a:lumMod val="50000"/>
                    </a:prstClr>
                  </a:solidFill>
                  <a:latin typeface="Arial" panose="020B0604020202020204" pitchFamily="34" charset="0"/>
                  <a:cs typeface="Arial" panose="020B0604020202020204" pitchFamily="34" charset="0"/>
                </a:rPr>
                <a:t>1. </a:t>
              </a:r>
              <a:r>
                <a:rPr lang="da-DK" altLang="da-DK" sz="900" noProof="1">
                  <a:solidFill>
                    <a:prstClr val="white">
                      <a:lumMod val="50000"/>
                    </a:prstClr>
                  </a:solidFill>
                  <a:latin typeface="Arial" panose="020B0604020202020204" pitchFamily="34" charset="0"/>
                  <a:cs typeface="Arial" panose="020B0604020202020204" pitchFamily="34" charset="0"/>
                </a:rPr>
                <a:t>Vælg </a:t>
              </a:r>
              <a:r>
                <a:rPr lang="da-DK" altLang="da-DK" sz="900" b="1" noProof="1">
                  <a:solidFill>
                    <a:prstClr val="white">
                      <a:lumMod val="50000"/>
                    </a:prstClr>
                  </a:solidFill>
                  <a:latin typeface="Arial" panose="020B0604020202020204" pitchFamily="34" charset="0"/>
                  <a:cs typeface="Arial" panose="020B0604020202020204" pitchFamily="34" charset="0"/>
                </a:rPr>
                <a:t>Indsæt</a:t>
              </a:r>
              <a:r>
                <a:rPr lang="da-DK" altLang="da-DK" sz="900" noProof="1">
                  <a:solidFill>
                    <a:prstClr val="white">
                      <a:lumMod val="50000"/>
                    </a:prstClr>
                  </a:solidFill>
                  <a:latin typeface="Arial" panose="020B0604020202020204" pitchFamily="34" charset="0"/>
                  <a:cs typeface="Arial" panose="020B0604020202020204" pitchFamily="34" charset="0"/>
                </a:rPr>
                <a:t> i topmenuen </a:t>
              </a:r>
            </a:p>
            <a:p>
              <a:pPr algn="r" eaLnBrk="1" hangingPunct="1">
                <a:spcAft>
                  <a:spcPts val="240"/>
                </a:spcAft>
                <a:defRPr/>
              </a:pPr>
              <a:r>
                <a:rPr lang="da-DK" altLang="da-DK" sz="900" b="1" noProof="1">
                  <a:solidFill>
                    <a:prstClr val="white">
                      <a:lumMod val="50000"/>
                    </a:prstClr>
                  </a:solidFill>
                  <a:latin typeface="Arial" panose="020B0604020202020204" pitchFamily="34" charset="0"/>
                  <a:cs typeface="Arial" panose="020B0604020202020204" pitchFamily="34" charset="0"/>
                </a:rPr>
                <a:t>2. </a:t>
              </a:r>
              <a:r>
                <a:rPr lang="da-DK" altLang="da-DK" sz="900" noProof="1">
                  <a:solidFill>
                    <a:prstClr val="white">
                      <a:lumMod val="50000"/>
                    </a:prstClr>
                  </a:solidFill>
                  <a:latin typeface="Arial" panose="020B0604020202020204" pitchFamily="34" charset="0"/>
                  <a:cs typeface="Arial" panose="020B0604020202020204" pitchFamily="34" charset="0"/>
                </a:rPr>
                <a:t>Vælg </a:t>
              </a:r>
              <a:r>
                <a:rPr lang="da-DK" altLang="da-DK" sz="900" b="1" noProof="1">
                  <a:solidFill>
                    <a:prstClr val="white">
                      <a:lumMod val="50000"/>
                    </a:prstClr>
                  </a:solidFill>
                  <a:latin typeface="Arial" panose="020B0604020202020204" pitchFamily="34" charset="0"/>
                  <a:cs typeface="Arial" panose="020B0604020202020204" pitchFamily="34" charset="0"/>
                </a:rPr>
                <a:t>Sidehoved og Sidefod</a:t>
              </a:r>
            </a:p>
            <a:p>
              <a:pPr algn="r" eaLnBrk="1" hangingPunct="1">
                <a:spcAft>
                  <a:spcPts val="240"/>
                </a:spcAft>
                <a:defRPr/>
              </a:pPr>
              <a:r>
                <a:rPr lang="da-DK" sz="900" b="1" noProof="1">
                  <a:solidFill>
                    <a:prstClr val="white">
                      <a:lumMod val="50000"/>
                    </a:prstClr>
                  </a:solidFill>
                  <a:latin typeface="Arial" panose="020B0604020202020204" pitchFamily="34" charset="0"/>
                  <a:cs typeface="Arial" panose="020B0604020202020204" pitchFamily="34" charset="0"/>
                </a:rPr>
                <a:t>3. </a:t>
              </a:r>
              <a:r>
                <a:rPr lang="da-DK" sz="900" noProof="1">
                  <a:solidFill>
                    <a:prstClr val="white">
                      <a:lumMod val="50000"/>
                    </a:prstClr>
                  </a:solidFill>
                  <a:latin typeface="Arial" panose="020B0604020202020204" pitchFamily="34" charset="0"/>
                  <a:cs typeface="Arial" panose="020B0604020202020204" pitchFamily="34" charset="0"/>
                </a:rPr>
                <a:t>Sæt hak i </a:t>
              </a:r>
              <a:r>
                <a:rPr lang="da-DK" sz="900" b="1" noProof="1">
                  <a:solidFill>
                    <a:prstClr val="white">
                      <a:lumMod val="50000"/>
                    </a:prstClr>
                  </a:solidFill>
                  <a:latin typeface="Arial" panose="020B0604020202020204" pitchFamily="34" charset="0"/>
                  <a:cs typeface="Arial" panose="020B0604020202020204" pitchFamily="34" charset="0"/>
                </a:rPr>
                <a:t>Slidenummer</a:t>
              </a:r>
            </a:p>
            <a:p>
              <a:pPr algn="r" eaLnBrk="1" hangingPunct="1">
                <a:spcAft>
                  <a:spcPts val="240"/>
                </a:spcAft>
                <a:defRPr/>
              </a:pPr>
              <a:r>
                <a:rPr lang="da-DK" sz="900" b="1" noProof="1">
                  <a:solidFill>
                    <a:prstClr val="white">
                      <a:lumMod val="50000"/>
                    </a:prstClr>
                  </a:solidFill>
                  <a:latin typeface="Arial" panose="020B0604020202020204" pitchFamily="34" charset="0"/>
                  <a:cs typeface="Arial" panose="020B0604020202020204" pitchFamily="34" charset="0"/>
                </a:rPr>
                <a:t>4. </a:t>
              </a:r>
              <a:r>
                <a:rPr lang="da-DK" sz="900" noProof="1">
                  <a:solidFill>
                    <a:prstClr val="white">
                      <a:lumMod val="50000"/>
                    </a:prstClr>
                  </a:solidFill>
                  <a:latin typeface="Arial" panose="020B0604020202020204" pitchFamily="34" charset="0"/>
                  <a:cs typeface="Arial" panose="020B0604020202020204" pitchFamily="34" charset="0"/>
                </a:rPr>
                <a:t>Indsæt ønsket indhold i </a:t>
              </a:r>
              <a:r>
                <a:rPr lang="da-DK" sz="900" b="1" noProof="1">
                  <a:solidFill>
                    <a:prstClr val="white">
                      <a:lumMod val="50000"/>
                    </a:prstClr>
                  </a:solidFill>
                  <a:latin typeface="Arial" panose="020B0604020202020204" pitchFamily="34" charset="0"/>
                  <a:cs typeface="Arial" panose="020B0604020202020204" pitchFamily="34" charset="0"/>
                </a:rPr>
                <a:t>Sidefod</a:t>
              </a:r>
            </a:p>
            <a:p>
              <a:pPr algn="r" eaLnBrk="1" hangingPunct="1">
                <a:spcAft>
                  <a:spcPts val="240"/>
                </a:spcAft>
                <a:defRPr/>
              </a:pPr>
              <a:r>
                <a:rPr lang="da-DK" sz="900" b="1" noProof="1">
                  <a:solidFill>
                    <a:prstClr val="white">
                      <a:lumMod val="50000"/>
                    </a:prstClr>
                  </a:solidFill>
                  <a:latin typeface="Arial" panose="020B0604020202020204" pitchFamily="34" charset="0"/>
                  <a:cs typeface="Arial" panose="020B0604020202020204" pitchFamily="34" charset="0"/>
                </a:rPr>
                <a:t>5. </a:t>
              </a:r>
              <a:r>
                <a:rPr lang="da-DK" sz="900" noProof="1">
                  <a:solidFill>
                    <a:prstClr val="white">
                      <a:lumMod val="50000"/>
                    </a:prstClr>
                  </a:solidFill>
                  <a:latin typeface="Arial" panose="020B0604020202020204" pitchFamily="34" charset="0"/>
                  <a:cs typeface="Arial" panose="020B0604020202020204" pitchFamily="34" charset="0"/>
                </a:rPr>
                <a:t>Vælg </a:t>
              </a:r>
              <a:r>
                <a:rPr lang="da-DK" sz="900" b="1" noProof="1">
                  <a:solidFill>
                    <a:prstClr val="white">
                      <a:lumMod val="50000"/>
                    </a:prstClr>
                  </a:solidFill>
                  <a:latin typeface="Arial" panose="020B0604020202020204" pitchFamily="34" charset="0"/>
                  <a:cs typeface="Arial" panose="020B0604020202020204" pitchFamily="34" charset="0"/>
                </a:rPr>
                <a:t>Anvend på alle</a:t>
              </a:r>
            </a:p>
            <a:p>
              <a:pPr algn="r" eaLnBrk="1" hangingPunct="1">
                <a:spcAft>
                  <a:spcPts val="240"/>
                </a:spcAft>
                <a:defRPr/>
              </a:pPr>
              <a:endParaRPr lang="da-DK" sz="900" b="1" noProof="1">
                <a:solidFill>
                  <a:prstClr val="white">
                    <a:lumMod val="50000"/>
                  </a:prstClr>
                </a:solidFill>
                <a:latin typeface="Arial" panose="020B0604020202020204" pitchFamily="34" charset="0"/>
                <a:cs typeface="Arial" panose="020B0604020202020204" pitchFamily="34" charset="0"/>
              </a:endParaRPr>
            </a:p>
            <a:p>
              <a:pPr algn="r" eaLnBrk="1" hangingPunct="1">
                <a:spcAft>
                  <a:spcPts val="240"/>
                </a:spcAft>
                <a:defRPr/>
              </a:pPr>
              <a:r>
                <a:rPr lang="da-DK" sz="900" b="1" noProof="1">
                  <a:solidFill>
                    <a:prstClr val="white">
                      <a:lumMod val="50000"/>
                    </a:prstClr>
                  </a:solidFill>
                  <a:latin typeface="Arial" panose="020B0604020202020204" pitchFamily="34" charset="0"/>
                  <a:cs typeface="Arial" panose="020B0604020202020204" pitchFamily="34" charset="0"/>
                </a:rPr>
                <a:t>Tips: </a:t>
              </a:r>
              <a:r>
                <a:rPr lang="da-DK" sz="900" noProof="1">
                  <a:solidFill>
                    <a:prstClr val="white">
                      <a:lumMod val="50000"/>
                    </a:prstClr>
                  </a:solidFill>
                  <a:latin typeface="Arial" panose="020B0604020202020204" pitchFamily="34" charset="0"/>
                  <a:cs typeface="Arial" panose="020B0604020202020204" pitchFamily="34" charset="0"/>
                </a:rPr>
                <a:t>Gør det som det sidste før du gemmer filen, så det slår igennem på alle sider </a:t>
              </a:r>
            </a:p>
          </p:txBody>
        </p:sp>
        <p:grpSp>
          <p:nvGrpSpPr>
            <p:cNvPr id="22" name="Gruppe 21"/>
            <p:cNvGrpSpPr/>
            <p:nvPr userDrawn="1"/>
          </p:nvGrpSpPr>
          <p:grpSpPr>
            <a:xfrm>
              <a:off x="-2461135" y="5229519"/>
              <a:ext cx="2312988" cy="1653527"/>
              <a:chOff x="-2461135" y="5229519"/>
              <a:chExt cx="2312988" cy="1653527"/>
            </a:xfrm>
          </p:grpSpPr>
          <p:pic>
            <p:nvPicPr>
              <p:cNvPr id="23" name="Billede 22"/>
              <p:cNvPicPr>
                <a:picLocks noChangeAspect="1"/>
              </p:cNvPicPr>
              <p:nvPr userDrawn="1"/>
            </p:nvPicPr>
            <p:blipFill>
              <a:blip r:embed="rId3"/>
              <a:stretch>
                <a:fillRect/>
              </a:stretch>
            </p:blipFill>
            <p:spPr>
              <a:xfrm>
                <a:off x="-2461135" y="5229519"/>
                <a:ext cx="2312988" cy="1653527"/>
              </a:xfrm>
              <a:prstGeom prst="rect">
                <a:avLst/>
              </a:prstGeom>
            </p:spPr>
          </p:pic>
          <p:sp>
            <p:nvSpPr>
              <p:cNvPr id="24" name="Rektangel 23"/>
              <p:cNvSpPr/>
              <p:nvPr userDrawn="1"/>
            </p:nvSpPr>
            <p:spPr>
              <a:xfrm>
                <a:off x="-2340768" y="6165304"/>
                <a:ext cx="1656184" cy="288032"/>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solidFill>
                    <a:prstClr val="white"/>
                  </a:solidFill>
                </a:endParaRPr>
              </a:p>
            </p:txBody>
          </p:sp>
        </p:grpSp>
      </p:grpSp>
      <p:sp>
        <p:nvSpPr>
          <p:cNvPr id="19" name="Pladsholder til dato 3" hidden="1">
            <a:extLst>
              <a:ext uri="{FF2B5EF4-FFF2-40B4-BE49-F238E27FC236}">
                <a16:creationId xmlns="" xmlns:a16="http://schemas.microsoft.com/office/drawing/2014/main" id="{47EB93D0-5B04-4883-8ECC-F28E92986E7B}"/>
              </a:ext>
            </a:extLst>
          </p:cNvPr>
          <p:cNvSpPr>
            <a:spLocks noGrp="1"/>
          </p:cNvSpPr>
          <p:nvPr>
            <p:ph type="dt" sz="half" idx="18"/>
          </p:nvPr>
        </p:nvSpPr>
        <p:spPr>
          <a:xfrm>
            <a:off x="0" y="6858000"/>
            <a:ext cx="0" cy="0"/>
          </a:xfrm>
        </p:spPr>
        <p:txBody>
          <a:bodyPr/>
          <a:lstStyle>
            <a:lvl1pPr>
              <a:defRPr sz="100">
                <a:noFill/>
              </a:defRPr>
            </a:lvl1pPr>
          </a:lstStyle>
          <a:p>
            <a:fld id="{74CCCFCC-0BEF-4F60-AFE6-3D7D19427963}" type="datetime2">
              <a:rPr lang="da-DK" smtClean="0"/>
              <a:pPr/>
              <a:t>23. januar 2023</a:t>
            </a:fld>
            <a:endParaRPr dirty="0"/>
          </a:p>
        </p:txBody>
      </p:sp>
    </p:spTree>
    <p:extLst>
      <p:ext uri="{BB962C8B-B14F-4D97-AF65-F5344CB8AC3E}">
        <p14:creationId xmlns:p14="http://schemas.microsoft.com/office/powerpoint/2010/main" val="25221850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ekst to spalter">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a-DK" smtClean="0"/>
              <a:t>Klik for at redigere i master</a:t>
            </a:r>
            <a:endParaRPr lang="da-DK" dirty="0"/>
          </a:p>
        </p:txBody>
      </p:sp>
      <p:sp>
        <p:nvSpPr>
          <p:cNvPr id="9" name="Pladsholder til tekst 2"/>
          <p:cNvSpPr>
            <a:spLocks noGrp="1"/>
          </p:cNvSpPr>
          <p:nvPr>
            <p:ph type="body" sz="quarter" idx="13"/>
          </p:nvPr>
        </p:nvSpPr>
        <p:spPr>
          <a:xfrm>
            <a:off x="651517" y="1196754"/>
            <a:ext cx="10886431" cy="4886325"/>
          </a:xfrm>
        </p:spPr>
        <p:txBody>
          <a:bodyPr numCol="2" spcCol="180000"/>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5" name="Pladsholder til sidefod 4"/>
          <p:cNvSpPr>
            <a:spLocks noGrp="1"/>
          </p:cNvSpPr>
          <p:nvPr>
            <p:ph type="ftr" sz="quarter" idx="11"/>
          </p:nvPr>
        </p:nvSpPr>
        <p:spPr/>
        <p:txBody>
          <a:bodyPr/>
          <a:lstStyle/>
          <a:p>
            <a:r>
              <a:rPr lang="da-DK">
                <a:solidFill>
                  <a:srgbClr val="007A6C"/>
                </a:solidFill>
              </a:rPr>
              <a:t>/ Ministeriet for Fødevarer, Landbrug og Fiskeri - Landbrugsstyrelsen / Titel på præsentation</a:t>
            </a:r>
            <a:endParaRPr lang="da-DK" dirty="0">
              <a:solidFill>
                <a:srgbClr val="007A6C"/>
              </a:solidFill>
            </a:endParaRPr>
          </a:p>
        </p:txBody>
      </p:sp>
      <p:sp>
        <p:nvSpPr>
          <p:cNvPr id="6" name="Pladsholder til diasnummer 5"/>
          <p:cNvSpPr>
            <a:spLocks noGrp="1"/>
          </p:cNvSpPr>
          <p:nvPr>
            <p:ph type="sldNum" sz="quarter" idx="12"/>
          </p:nvPr>
        </p:nvSpPr>
        <p:spPr/>
        <p:txBody>
          <a:bodyPr/>
          <a:lstStyle/>
          <a:p>
            <a:fld id="{667EC89C-17A0-4E64-A6D2-B825673CEEDF}" type="slidenum">
              <a:rPr lang="da-DK" smtClean="0">
                <a:solidFill>
                  <a:srgbClr val="007A6C"/>
                </a:solidFill>
              </a:rPr>
              <a:pPr/>
              <a:t>‹nr.›</a:t>
            </a:fld>
            <a:endParaRPr lang="da-DK" dirty="0">
              <a:solidFill>
                <a:srgbClr val="007A6C"/>
              </a:solidFill>
            </a:endParaRPr>
          </a:p>
        </p:txBody>
      </p:sp>
      <p:grpSp>
        <p:nvGrpSpPr>
          <p:cNvPr id="12" name="Gruppe 11"/>
          <p:cNvGrpSpPr/>
          <p:nvPr userDrawn="1"/>
        </p:nvGrpSpPr>
        <p:grpSpPr>
          <a:xfrm>
            <a:off x="-2405743" y="1204883"/>
            <a:ext cx="2405743" cy="2221782"/>
            <a:chOff x="-2405743" y="1655465"/>
            <a:chExt cx="2405743" cy="2221782"/>
          </a:xfrm>
        </p:grpSpPr>
        <p:pic>
          <p:nvPicPr>
            <p:cNvPr id="13" name="Billede 12"/>
            <p:cNvPicPr>
              <a:picLocks noChangeAspect="1"/>
            </p:cNvPicPr>
            <p:nvPr userDrawn="1"/>
          </p:nvPicPr>
          <p:blipFill>
            <a:blip r:embed="rId2"/>
            <a:stretch>
              <a:fillRect/>
            </a:stretch>
          </p:blipFill>
          <p:spPr>
            <a:xfrm>
              <a:off x="-1060701" y="3676062"/>
              <a:ext cx="920576" cy="201185"/>
            </a:xfrm>
            <a:prstGeom prst="rect">
              <a:avLst/>
            </a:prstGeom>
          </p:spPr>
        </p:pic>
        <p:sp>
          <p:nvSpPr>
            <p:cNvPr id="17" name="Rectangle 5"/>
            <p:cNvSpPr/>
            <p:nvPr userDrawn="1"/>
          </p:nvSpPr>
          <p:spPr bwMode="auto">
            <a:xfrm>
              <a:off x="-2405743" y="1655465"/>
              <a:ext cx="2405743" cy="1938992"/>
            </a:xfrm>
            <a:prstGeom prst="rect">
              <a:avLst/>
            </a:prstGeom>
          </p:spPr>
          <p:txBody>
            <a:bodyPr wrap="square" lIns="0" tIns="0" rIns="144000" bIns="0">
              <a:spAutoFit/>
            </a:bodyPr>
            <a:lstStyle/>
            <a:p>
              <a:pPr algn="r">
                <a:defRPr/>
              </a:pPr>
              <a:r>
                <a:rPr lang="da-DK" sz="900" b="1" noProof="1">
                  <a:solidFill>
                    <a:prstClr val="white">
                      <a:lumMod val="50000"/>
                    </a:prstClr>
                  </a:solidFill>
                  <a:ea typeface="Calibri" panose="020F0502020204030204" pitchFamily="34" charset="0"/>
                  <a:cs typeface="Arial" panose="020B0604020202020204" pitchFamily="34" charset="0"/>
                </a:rPr>
                <a:t>Tekst-typografier</a:t>
              </a:r>
            </a:p>
            <a:p>
              <a:pPr algn="r">
                <a:defRPr/>
              </a:pPr>
              <a:r>
                <a:rPr lang="da-DK" sz="900" noProof="1">
                  <a:solidFill>
                    <a:prstClr val="white">
                      <a:lumMod val="50000"/>
                    </a:prstClr>
                  </a:solidFill>
                  <a:ea typeface="Calibri" panose="020F0502020204030204" pitchFamily="34" charset="0"/>
                  <a:cs typeface="Arial" panose="020B0604020202020204" pitchFamily="34" charset="0"/>
                </a:rPr>
                <a:t>Brug </a:t>
              </a:r>
              <a:r>
                <a:rPr lang="da-DK" sz="900" b="1" noProof="1">
                  <a:solidFill>
                    <a:prstClr val="white">
                      <a:lumMod val="50000"/>
                    </a:prstClr>
                  </a:solidFill>
                  <a:ea typeface="Calibri" panose="020F0502020204030204" pitchFamily="34" charset="0"/>
                  <a:cs typeface="Arial" panose="020B0604020202020204" pitchFamily="34" charset="0"/>
                </a:rPr>
                <a:t>TAB</a:t>
              </a:r>
              <a:r>
                <a:rPr lang="da-DK" sz="900" noProof="1">
                  <a:solidFill>
                    <a:prstClr val="white">
                      <a:lumMod val="50000"/>
                    </a:prstClr>
                  </a:solidFill>
                  <a:ea typeface="Calibri" panose="020F0502020204030204" pitchFamily="34" charset="0"/>
                  <a:cs typeface="Arial" panose="020B0604020202020204" pitchFamily="34" charset="0"/>
                </a:rPr>
                <a:t> for at gå frem i tekst-niveauer</a:t>
              </a:r>
            </a:p>
            <a:p>
              <a:pPr algn="r">
                <a:defRPr/>
              </a:pPr>
              <a:endParaRPr lang="da-DK" sz="900"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1 = Tekst 20 pkt.</a:t>
              </a: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2 = Punkt-liste 20 pkt.</a:t>
              </a: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3 = Punkt-liste 18 pkt.</a:t>
              </a: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4-9 = Punkt-liste 18 pkt.</a:t>
              </a:r>
            </a:p>
            <a:p>
              <a:pPr algn="r">
                <a:defRPr/>
              </a:pPr>
              <a:endParaRPr lang="da-DK" sz="900"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For at gå tilbage i tekst-niveauer, brug </a:t>
              </a:r>
              <a:r>
                <a:rPr lang="da-DK" sz="900" b="1" noProof="1">
                  <a:solidFill>
                    <a:prstClr val="white">
                      <a:lumMod val="50000"/>
                    </a:prstClr>
                  </a:solidFill>
                  <a:ea typeface="Calibri" panose="020F0502020204030204" pitchFamily="34" charset="0"/>
                  <a:cs typeface="Arial" panose="020B0604020202020204" pitchFamily="34" charset="0"/>
                </a:rPr>
                <a:t>SHIFT + TAB</a:t>
              </a:r>
            </a:p>
            <a:p>
              <a:pPr algn="r">
                <a:defRPr/>
              </a:pPr>
              <a:endParaRPr lang="da-DK" sz="900" b="1"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Alternativt kan</a:t>
              </a:r>
            </a:p>
            <a:p>
              <a:pPr algn="r">
                <a:defRPr/>
              </a:pPr>
              <a:r>
                <a:rPr lang="da-DK" sz="900" b="1" noProof="1">
                  <a:solidFill>
                    <a:prstClr val="white">
                      <a:lumMod val="50000"/>
                    </a:prstClr>
                  </a:solidFill>
                  <a:ea typeface="Calibri" panose="020F0502020204030204" pitchFamily="34" charset="0"/>
                  <a:cs typeface="Arial" panose="020B0604020202020204" pitchFamily="34" charset="0"/>
                </a:rPr>
                <a:t>Forøg</a:t>
              </a:r>
              <a:r>
                <a:rPr lang="da-DK" sz="900" noProof="1">
                  <a:solidFill>
                    <a:prstClr val="white">
                      <a:lumMod val="50000"/>
                    </a:prstClr>
                  </a:solidFill>
                  <a:ea typeface="Calibri" panose="020F0502020204030204" pitchFamily="34" charset="0"/>
                  <a:cs typeface="Arial" panose="020B0604020202020204" pitchFamily="34" charset="0"/>
                </a:rPr>
                <a:t> og </a:t>
              </a:r>
              <a:r>
                <a:rPr lang="da-DK" sz="900" b="1" noProof="1">
                  <a:solidFill>
                    <a:prstClr val="white">
                      <a:lumMod val="50000"/>
                    </a:prstClr>
                  </a:solidFill>
                  <a:ea typeface="Calibri" panose="020F0502020204030204" pitchFamily="34" charset="0"/>
                  <a:cs typeface="Arial" panose="020B0604020202020204" pitchFamily="34" charset="0"/>
                </a:rPr>
                <a:t>Formindsk</a:t>
              </a:r>
              <a:r>
                <a:rPr lang="da-DK" sz="900" noProof="1">
                  <a:solidFill>
                    <a:prstClr val="white">
                      <a:lumMod val="50000"/>
                    </a:prstClr>
                  </a:solidFill>
                  <a:ea typeface="Calibri" panose="020F0502020204030204" pitchFamily="34" charset="0"/>
                  <a:cs typeface="Arial" panose="020B0604020202020204" pitchFamily="34" charset="0"/>
                </a:rPr>
                <a:t> </a:t>
              </a:r>
            </a:p>
            <a:p>
              <a:pPr algn="r">
                <a:defRPr/>
              </a:pPr>
              <a:r>
                <a:rPr lang="da-DK" sz="900" noProof="1">
                  <a:solidFill>
                    <a:prstClr val="white">
                      <a:lumMod val="50000"/>
                    </a:prstClr>
                  </a:solidFill>
                  <a:ea typeface="Calibri" panose="020F0502020204030204" pitchFamily="34" charset="0"/>
                  <a:cs typeface="Arial" panose="020B0604020202020204" pitchFamily="34" charset="0"/>
                </a:rPr>
                <a:t>listeniveau bruges</a:t>
              </a:r>
            </a:p>
          </p:txBody>
        </p:sp>
      </p:grpSp>
      <p:sp>
        <p:nvSpPr>
          <p:cNvPr id="10" name="Pladsholder til dato 3" hidden="1">
            <a:extLst>
              <a:ext uri="{FF2B5EF4-FFF2-40B4-BE49-F238E27FC236}">
                <a16:creationId xmlns="" xmlns:a16="http://schemas.microsoft.com/office/drawing/2014/main" id="{8B779716-A7B8-4D0E-844A-A9AF884E078F}"/>
              </a:ext>
            </a:extLst>
          </p:cNvPr>
          <p:cNvSpPr>
            <a:spLocks noGrp="1"/>
          </p:cNvSpPr>
          <p:nvPr>
            <p:ph type="dt" sz="half" idx="18"/>
          </p:nvPr>
        </p:nvSpPr>
        <p:spPr>
          <a:xfrm>
            <a:off x="0" y="6858000"/>
            <a:ext cx="0" cy="0"/>
          </a:xfrm>
        </p:spPr>
        <p:txBody>
          <a:bodyPr/>
          <a:lstStyle>
            <a:lvl1pPr>
              <a:defRPr sz="100">
                <a:noFill/>
              </a:defRPr>
            </a:lvl1pPr>
          </a:lstStyle>
          <a:p>
            <a:fld id="{51536538-E171-4718-A475-3F6692F58FB9}" type="datetime2">
              <a:rPr lang="da-DK" smtClean="0"/>
              <a:pPr/>
              <a:t>23. januar 2023</a:t>
            </a:fld>
            <a:endParaRPr dirty="0"/>
          </a:p>
        </p:txBody>
      </p:sp>
    </p:spTree>
    <p:extLst>
      <p:ext uri="{BB962C8B-B14F-4D97-AF65-F5344CB8AC3E}">
        <p14:creationId xmlns:p14="http://schemas.microsoft.com/office/powerpoint/2010/main" val="307498003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dirty="0"/>
          </a:p>
        </p:txBody>
      </p:sp>
      <p:sp>
        <p:nvSpPr>
          <p:cNvPr id="14" name="Pladsholder til indhold 2"/>
          <p:cNvSpPr>
            <a:spLocks noGrp="1"/>
          </p:cNvSpPr>
          <p:nvPr>
            <p:ph sz="quarter" idx="13"/>
          </p:nvPr>
        </p:nvSpPr>
        <p:spPr>
          <a:xfrm>
            <a:off x="651517" y="1196424"/>
            <a:ext cx="5346521" cy="4886325"/>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16" name="Pladsholder til indhold 3"/>
          <p:cNvSpPr>
            <a:spLocks noGrp="1"/>
          </p:cNvSpPr>
          <p:nvPr>
            <p:ph sz="quarter" idx="14"/>
          </p:nvPr>
        </p:nvSpPr>
        <p:spPr>
          <a:xfrm>
            <a:off x="6190398" y="1196424"/>
            <a:ext cx="5347551" cy="4886325"/>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6" name="Pladsholder til sidefod 5"/>
          <p:cNvSpPr>
            <a:spLocks noGrp="1"/>
          </p:cNvSpPr>
          <p:nvPr>
            <p:ph type="ftr" sz="quarter" idx="11"/>
          </p:nvPr>
        </p:nvSpPr>
        <p:spPr/>
        <p:txBody>
          <a:bodyPr/>
          <a:lstStyle/>
          <a:p>
            <a:r>
              <a:rPr lang="da-DK">
                <a:solidFill>
                  <a:srgbClr val="007A6C"/>
                </a:solidFill>
              </a:rPr>
              <a:t>/ Ministeriet for Fødevarer, Landbrug og Fiskeri - Landbrugsstyrelsen / Titel på præsentation</a:t>
            </a:r>
            <a:endParaRPr lang="da-DK" dirty="0">
              <a:solidFill>
                <a:srgbClr val="007A6C"/>
              </a:solidFill>
            </a:endParaRPr>
          </a:p>
        </p:txBody>
      </p:sp>
      <p:sp>
        <p:nvSpPr>
          <p:cNvPr id="7" name="Pladsholder til diasnummer 6"/>
          <p:cNvSpPr>
            <a:spLocks noGrp="1"/>
          </p:cNvSpPr>
          <p:nvPr>
            <p:ph type="sldNum" sz="quarter" idx="12"/>
          </p:nvPr>
        </p:nvSpPr>
        <p:spPr/>
        <p:txBody>
          <a:bodyPr/>
          <a:lstStyle/>
          <a:p>
            <a:fld id="{667EC89C-17A0-4E64-A6D2-B825673CEEDF}" type="slidenum">
              <a:rPr lang="da-DK" smtClean="0">
                <a:solidFill>
                  <a:srgbClr val="007A6C"/>
                </a:solidFill>
              </a:rPr>
              <a:pPr/>
              <a:t>‹nr.›</a:t>
            </a:fld>
            <a:endParaRPr lang="da-DK" dirty="0">
              <a:solidFill>
                <a:srgbClr val="007A6C"/>
              </a:solidFill>
            </a:endParaRPr>
          </a:p>
        </p:txBody>
      </p:sp>
      <p:grpSp>
        <p:nvGrpSpPr>
          <p:cNvPr id="11" name="Gruppe 10"/>
          <p:cNvGrpSpPr/>
          <p:nvPr userDrawn="1"/>
        </p:nvGrpSpPr>
        <p:grpSpPr>
          <a:xfrm>
            <a:off x="-2405743" y="1204883"/>
            <a:ext cx="2405743" cy="2221782"/>
            <a:chOff x="-2405743" y="1655465"/>
            <a:chExt cx="2405743" cy="2221782"/>
          </a:xfrm>
        </p:grpSpPr>
        <p:pic>
          <p:nvPicPr>
            <p:cNvPr id="12" name="Billede 11"/>
            <p:cNvPicPr>
              <a:picLocks noChangeAspect="1"/>
            </p:cNvPicPr>
            <p:nvPr userDrawn="1"/>
          </p:nvPicPr>
          <p:blipFill>
            <a:blip r:embed="rId2"/>
            <a:stretch>
              <a:fillRect/>
            </a:stretch>
          </p:blipFill>
          <p:spPr>
            <a:xfrm>
              <a:off x="-1060701" y="3676062"/>
              <a:ext cx="920576" cy="201185"/>
            </a:xfrm>
            <a:prstGeom prst="rect">
              <a:avLst/>
            </a:prstGeom>
          </p:spPr>
        </p:pic>
        <p:sp>
          <p:nvSpPr>
            <p:cNvPr id="13" name="Rectangle 5"/>
            <p:cNvSpPr/>
            <p:nvPr userDrawn="1"/>
          </p:nvSpPr>
          <p:spPr bwMode="auto">
            <a:xfrm>
              <a:off x="-2405743" y="1655465"/>
              <a:ext cx="2405743" cy="1938992"/>
            </a:xfrm>
            <a:prstGeom prst="rect">
              <a:avLst/>
            </a:prstGeom>
          </p:spPr>
          <p:txBody>
            <a:bodyPr wrap="square" lIns="0" tIns="0" rIns="144000" bIns="0">
              <a:spAutoFit/>
            </a:bodyPr>
            <a:lstStyle/>
            <a:p>
              <a:pPr algn="r">
                <a:defRPr/>
              </a:pPr>
              <a:r>
                <a:rPr lang="da-DK" sz="900" b="1" noProof="1">
                  <a:solidFill>
                    <a:prstClr val="white">
                      <a:lumMod val="50000"/>
                    </a:prstClr>
                  </a:solidFill>
                  <a:ea typeface="Calibri" panose="020F0502020204030204" pitchFamily="34" charset="0"/>
                  <a:cs typeface="Arial" panose="020B0604020202020204" pitchFamily="34" charset="0"/>
                </a:rPr>
                <a:t>Tekst-typografier</a:t>
              </a:r>
            </a:p>
            <a:p>
              <a:pPr algn="r">
                <a:defRPr/>
              </a:pPr>
              <a:r>
                <a:rPr lang="da-DK" sz="900" noProof="1">
                  <a:solidFill>
                    <a:prstClr val="white">
                      <a:lumMod val="50000"/>
                    </a:prstClr>
                  </a:solidFill>
                  <a:ea typeface="Calibri" panose="020F0502020204030204" pitchFamily="34" charset="0"/>
                  <a:cs typeface="Arial" panose="020B0604020202020204" pitchFamily="34" charset="0"/>
                </a:rPr>
                <a:t>Brug </a:t>
              </a:r>
              <a:r>
                <a:rPr lang="da-DK" sz="900" b="1" noProof="1">
                  <a:solidFill>
                    <a:prstClr val="white">
                      <a:lumMod val="50000"/>
                    </a:prstClr>
                  </a:solidFill>
                  <a:ea typeface="Calibri" panose="020F0502020204030204" pitchFamily="34" charset="0"/>
                  <a:cs typeface="Arial" panose="020B0604020202020204" pitchFamily="34" charset="0"/>
                </a:rPr>
                <a:t>TAB</a:t>
              </a:r>
              <a:r>
                <a:rPr lang="da-DK" sz="900" noProof="1">
                  <a:solidFill>
                    <a:prstClr val="white">
                      <a:lumMod val="50000"/>
                    </a:prstClr>
                  </a:solidFill>
                  <a:ea typeface="Calibri" panose="020F0502020204030204" pitchFamily="34" charset="0"/>
                  <a:cs typeface="Arial" panose="020B0604020202020204" pitchFamily="34" charset="0"/>
                </a:rPr>
                <a:t> for at gå frem i tekst-niveauer</a:t>
              </a:r>
            </a:p>
            <a:p>
              <a:pPr algn="r">
                <a:defRPr/>
              </a:pPr>
              <a:endParaRPr lang="da-DK" sz="900"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1 = Tekst 20 pkt.</a:t>
              </a: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2 = Punkt-liste 20 pkt.</a:t>
              </a: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3 = Punkt-liste 18 pkt.</a:t>
              </a: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4-9 = Punkt-liste 18 pkt.</a:t>
              </a:r>
            </a:p>
            <a:p>
              <a:pPr algn="r">
                <a:defRPr/>
              </a:pPr>
              <a:endParaRPr lang="da-DK" sz="900"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For at gå tilbage i tekst-niveauer, brug </a:t>
              </a:r>
              <a:r>
                <a:rPr lang="da-DK" sz="900" b="1" noProof="1">
                  <a:solidFill>
                    <a:prstClr val="white">
                      <a:lumMod val="50000"/>
                    </a:prstClr>
                  </a:solidFill>
                  <a:ea typeface="Calibri" panose="020F0502020204030204" pitchFamily="34" charset="0"/>
                  <a:cs typeface="Arial" panose="020B0604020202020204" pitchFamily="34" charset="0"/>
                </a:rPr>
                <a:t>SHIFT + TAB</a:t>
              </a:r>
            </a:p>
            <a:p>
              <a:pPr algn="r">
                <a:defRPr/>
              </a:pPr>
              <a:endParaRPr lang="da-DK" sz="900" b="1"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Alternativt kan</a:t>
              </a:r>
            </a:p>
            <a:p>
              <a:pPr algn="r">
                <a:defRPr/>
              </a:pPr>
              <a:r>
                <a:rPr lang="da-DK" sz="900" b="1" noProof="1">
                  <a:solidFill>
                    <a:prstClr val="white">
                      <a:lumMod val="50000"/>
                    </a:prstClr>
                  </a:solidFill>
                  <a:ea typeface="Calibri" panose="020F0502020204030204" pitchFamily="34" charset="0"/>
                  <a:cs typeface="Arial" panose="020B0604020202020204" pitchFamily="34" charset="0"/>
                </a:rPr>
                <a:t>Forøg</a:t>
              </a:r>
              <a:r>
                <a:rPr lang="da-DK" sz="900" noProof="1">
                  <a:solidFill>
                    <a:prstClr val="white">
                      <a:lumMod val="50000"/>
                    </a:prstClr>
                  </a:solidFill>
                  <a:ea typeface="Calibri" panose="020F0502020204030204" pitchFamily="34" charset="0"/>
                  <a:cs typeface="Arial" panose="020B0604020202020204" pitchFamily="34" charset="0"/>
                </a:rPr>
                <a:t> og </a:t>
              </a:r>
              <a:r>
                <a:rPr lang="da-DK" sz="900" b="1" noProof="1">
                  <a:solidFill>
                    <a:prstClr val="white">
                      <a:lumMod val="50000"/>
                    </a:prstClr>
                  </a:solidFill>
                  <a:ea typeface="Calibri" panose="020F0502020204030204" pitchFamily="34" charset="0"/>
                  <a:cs typeface="Arial" panose="020B0604020202020204" pitchFamily="34" charset="0"/>
                </a:rPr>
                <a:t>Formindsk</a:t>
              </a:r>
              <a:r>
                <a:rPr lang="da-DK" sz="900" noProof="1">
                  <a:solidFill>
                    <a:prstClr val="white">
                      <a:lumMod val="50000"/>
                    </a:prstClr>
                  </a:solidFill>
                  <a:ea typeface="Calibri" panose="020F0502020204030204" pitchFamily="34" charset="0"/>
                  <a:cs typeface="Arial" panose="020B0604020202020204" pitchFamily="34" charset="0"/>
                </a:rPr>
                <a:t> </a:t>
              </a:r>
            </a:p>
            <a:p>
              <a:pPr algn="r">
                <a:defRPr/>
              </a:pPr>
              <a:r>
                <a:rPr lang="da-DK" sz="900" noProof="1">
                  <a:solidFill>
                    <a:prstClr val="white">
                      <a:lumMod val="50000"/>
                    </a:prstClr>
                  </a:solidFill>
                  <a:ea typeface="Calibri" panose="020F0502020204030204" pitchFamily="34" charset="0"/>
                  <a:cs typeface="Arial" panose="020B0604020202020204" pitchFamily="34" charset="0"/>
                </a:rPr>
                <a:t>listeniveau bruges</a:t>
              </a:r>
            </a:p>
          </p:txBody>
        </p:sp>
      </p:grpSp>
      <p:sp>
        <p:nvSpPr>
          <p:cNvPr id="15" name="Pladsholder til dato 3" hidden="1">
            <a:extLst>
              <a:ext uri="{FF2B5EF4-FFF2-40B4-BE49-F238E27FC236}">
                <a16:creationId xmlns="" xmlns:a16="http://schemas.microsoft.com/office/drawing/2014/main" id="{FCA21539-1E7A-4C5F-A501-50D56C88D7FF}"/>
              </a:ext>
            </a:extLst>
          </p:cNvPr>
          <p:cNvSpPr>
            <a:spLocks noGrp="1"/>
          </p:cNvSpPr>
          <p:nvPr>
            <p:ph type="dt" sz="half" idx="18"/>
          </p:nvPr>
        </p:nvSpPr>
        <p:spPr>
          <a:xfrm>
            <a:off x="0" y="6858000"/>
            <a:ext cx="0" cy="0"/>
          </a:xfrm>
        </p:spPr>
        <p:txBody>
          <a:bodyPr/>
          <a:lstStyle>
            <a:lvl1pPr>
              <a:defRPr sz="100">
                <a:noFill/>
              </a:defRPr>
            </a:lvl1pPr>
          </a:lstStyle>
          <a:p>
            <a:fld id="{AFCB2B42-362F-41A3-8469-9B7770FD09C0}" type="datetime2">
              <a:rPr lang="da-DK" smtClean="0"/>
              <a:pPr/>
              <a:t>23. januar 2023</a:t>
            </a:fld>
            <a:endParaRPr dirty="0"/>
          </a:p>
        </p:txBody>
      </p:sp>
    </p:spTree>
    <p:extLst>
      <p:ext uri="{BB962C8B-B14F-4D97-AF65-F5344CB8AC3E}">
        <p14:creationId xmlns:p14="http://schemas.microsoft.com/office/powerpoint/2010/main" val="419644872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Tekst 32 pkt. grøn baggrund">
    <p:spTree>
      <p:nvGrpSpPr>
        <p:cNvPr id="1" name=""/>
        <p:cNvGrpSpPr/>
        <p:nvPr/>
      </p:nvGrpSpPr>
      <p:grpSpPr>
        <a:xfrm>
          <a:off x="0" y="0"/>
          <a:ext cx="0" cy="0"/>
          <a:chOff x="0" y="0"/>
          <a:chExt cx="0" cy="0"/>
        </a:xfrm>
      </p:grpSpPr>
      <p:sp>
        <p:nvSpPr>
          <p:cNvPr id="6" name="Rektangel baggrund"/>
          <p:cNvSpPr/>
          <p:nvPr userDrawn="1"/>
        </p:nvSpPr>
        <p:spPr>
          <a:xfrm>
            <a:off x="0" y="0"/>
            <a:ext cx="121888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solidFill>
                <a:prstClr val="white"/>
              </a:solidFill>
            </a:endParaRPr>
          </a:p>
        </p:txBody>
      </p:sp>
      <p:sp>
        <p:nvSpPr>
          <p:cNvPr id="2" name="Titel 1"/>
          <p:cNvSpPr>
            <a:spLocks noGrp="1"/>
          </p:cNvSpPr>
          <p:nvPr>
            <p:ph type="title"/>
          </p:nvPr>
        </p:nvSpPr>
        <p:spPr>
          <a:xfrm>
            <a:off x="649288" y="332656"/>
            <a:ext cx="10888662" cy="862732"/>
          </a:xfrm>
        </p:spPr>
        <p:txBody>
          <a:bodyPr/>
          <a:lstStyle>
            <a:lvl1pPr>
              <a:lnSpc>
                <a:spcPct val="88000"/>
              </a:lnSpc>
              <a:defRPr sz="3200">
                <a:solidFill>
                  <a:schemeClr val="bg1"/>
                </a:solidFill>
              </a:defRPr>
            </a:lvl1pPr>
          </a:lstStyle>
          <a:p>
            <a:r>
              <a:rPr lang="da-DK" smtClean="0"/>
              <a:t>Klik for at redigere i master</a:t>
            </a:r>
            <a:endParaRPr lang="da-DK" dirty="0"/>
          </a:p>
        </p:txBody>
      </p:sp>
      <p:sp>
        <p:nvSpPr>
          <p:cNvPr id="9" name="Pladsholder til tekst 2"/>
          <p:cNvSpPr>
            <a:spLocks noGrp="1"/>
          </p:cNvSpPr>
          <p:nvPr>
            <p:ph type="body" sz="quarter" idx="13"/>
          </p:nvPr>
        </p:nvSpPr>
        <p:spPr>
          <a:xfrm>
            <a:off x="649288" y="1628776"/>
            <a:ext cx="10888662" cy="3600425"/>
          </a:xfrm>
        </p:spPr>
        <p:txBody>
          <a:bodyPr/>
          <a:lstStyle>
            <a:lvl1pPr>
              <a:lnSpc>
                <a:spcPct val="88000"/>
              </a:lnSpc>
              <a:buFontTx/>
              <a:buNone/>
              <a:defRPr sz="3200">
                <a:solidFill>
                  <a:schemeClr val="tx2"/>
                </a:solidFill>
              </a:defRPr>
            </a:lvl1pPr>
          </a:lstStyle>
          <a:p>
            <a:pPr lvl="0"/>
            <a:r>
              <a:rPr lang="da-DK" smtClean="0"/>
              <a:t>Klik for at redigere i master</a:t>
            </a:r>
          </a:p>
        </p:txBody>
      </p:sp>
      <p:sp>
        <p:nvSpPr>
          <p:cNvPr id="3" name="Pladsholder til sidefod 2"/>
          <p:cNvSpPr>
            <a:spLocks noGrp="1"/>
          </p:cNvSpPr>
          <p:nvPr>
            <p:ph type="ftr" sz="quarter" idx="10"/>
          </p:nvPr>
        </p:nvSpPr>
        <p:spPr/>
        <p:txBody>
          <a:bodyPr/>
          <a:lstStyle>
            <a:lvl1pPr>
              <a:defRPr>
                <a:solidFill>
                  <a:schemeClr val="bg1"/>
                </a:solidFill>
              </a:defRPr>
            </a:lvl1pPr>
          </a:lstStyle>
          <a:p>
            <a:r>
              <a:rPr lang="da-DK">
                <a:solidFill>
                  <a:prstClr val="white"/>
                </a:solidFill>
              </a:rPr>
              <a:t>/ Ministeriet for Fødevarer, Landbrug og Fiskeri - Landbrugsstyrelsen / Titel på præsentation</a:t>
            </a:r>
            <a:endParaRPr lang="da-DK" dirty="0">
              <a:solidFill>
                <a:prstClr val="white"/>
              </a:solidFill>
            </a:endParaRPr>
          </a:p>
        </p:txBody>
      </p:sp>
      <p:sp>
        <p:nvSpPr>
          <p:cNvPr id="4" name="Pladsholder til slidenummer 3"/>
          <p:cNvSpPr>
            <a:spLocks noGrp="1"/>
          </p:cNvSpPr>
          <p:nvPr>
            <p:ph type="sldNum" sz="quarter" idx="11"/>
          </p:nvPr>
        </p:nvSpPr>
        <p:spPr/>
        <p:txBody>
          <a:bodyPr/>
          <a:lstStyle>
            <a:lvl1pPr>
              <a:defRPr>
                <a:solidFill>
                  <a:schemeClr val="bg1"/>
                </a:solidFill>
              </a:defRPr>
            </a:lvl1pPr>
          </a:lstStyle>
          <a:p>
            <a:fld id="{667EC89C-17A0-4E64-A6D2-B825673CEEDF}" type="slidenum">
              <a:rPr lang="da-DK" smtClean="0">
                <a:solidFill>
                  <a:prstClr val="white"/>
                </a:solidFill>
              </a:rPr>
              <a:pPr/>
              <a:t>‹nr.›</a:t>
            </a:fld>
            <a:endParaRPr lang="da-DK" dirty="0">
              <a:solidFill>
                <a:prstClr val="white"/>
              </a:solidFill>
            </a:endParaRPr>
          </a:p>
        </p:txBody>
      </p:sp>
      <p:sp>
        <p:nvSpPr>
          <p:cNvPr id="5" name="Pladsholder til dato 4" hidden="1"/>
          <p:cNvSpPr>
            <a:spLocks noGrp="1"/>
          </p:cNvSpPr>
          <p:nvPr>
            <p:ph type="dt" sz="half" idx="12"/>
          </p:nvPr>
        </p:nvSpPr>
        <p:spPr/>
        <p:txBody>
          <a:bodyPr/>
          <a:lstStyle/>
          <a:p>
            <a:fld id="{52B0C11E-6355-45DF-AA60-B76A1F6602B9}" type="datetime2">
              <a:rPr lang="da-DK"/>
              <a:pPr/>
              <a:t>23. januar 2023</a:t>
            </a:fld>
            <a:endParaRPr dirty="0"/>
          </a:p>
        </p:txBody>
      </p:sp>
      <p:pic>
        <p:nvPicPr>
          <p:cNvPr id="10" name="Graphic 9">
            <a:extLst>
              <a:ext uri="{FF2B5EF4-FFF2-40B4-BE49-F238E27FC236}">
                <a16:creationId xmlns="" xmlns:a16="http://schemas.microsoft.com/office/drawing/2014/main" id="{A3CD9AAA-6439-4AA1-979A-DB0D41E77B8F}"/>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646754" y="6379011"/>
            <a:ext cx="226932" cy="201461"/>
          </a:xfrm>
          <a:prstGeom prst="rect">
            <a:avLst/>
          </a:prstGeom>
        </p:spPr>
      </p:pic>
    </p:spTree>
    <p:extLst>
      <p:ext uri="{BB962C8B-B14F-4D97-AF65-F5344CB8AC3E}">
        <p14:creationId xmlns:p14="http://schemas.microsoft.com/office/powerpoint/2010/main" val="162205428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Tekst og billede I">
    <p:spTree>
      <p:nvGrpSpPr>
        <p:cNvPr id="1" name=""/>
        <p:cNvGrpSpPr/>
        <p:nvPr/>
      </p:nvGrpSpPr>
      <p:grpSpPr>
        <a:xfrm>
          <a:off x="0" y="0"/>
          <a:ext cx="0" cy="0"/>
          <a:chOff x="0" y="0"/>
          <a:chExt cx="0" cy="0"/>
        </a:xfrm>
      </p:grpSpPr>
      <p:sp>
        <p:nvSpPr>
          <p:cNvPr id="2" name="Titel 1"/>
          <p:cNvSpPr>
            <a:spLocks noGrp="1"/>
          </p:cNvSpPr>
          <p:nvPr>
            <p:ph type="title"/>
          </p:nvPr>
        </p:nvSpPr>
        <p:spPr>
          <a:xfrm>
            <a:off x="651600" y="311972"/>
            <a:ext cx="6981229" cy="468000"/>
          </a:xfrm>
        </p:spPr>
        <p:txBody>
          <a:bodyPr/>
          <a:lstStyle/>
          <a:p>
            <a:r>
              <a:rPr lang="da-DK" smtClean="0"/>
              <a:t>Klik for at redigere i master</a:t>
            </a:r>
            <a:endParaRPr lang="da-DK" dirty="0"/>
          </a:p>
        </p:txBody>
      </p:sp>
      <p:sp>
        <p:nvSpPr>
          <p:cNvPr id="7" name="Pladsholder til tekst 2"/>
          <p:cNvSpPr>
            <a:spLocks noGrp="1"/>
          </p:cNvSpPr>
          <p:nvPr>
            <p:ph type="body" sz="quarter" idx="13"/>
          </p:nvPr>
        </p:nvSpPr>
        <p:spPr>
          <a:xfrm>
            <a:off x="651600" y="1195389"/>
            <a:ext cx="6980895" cy="4886325"/>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8" name="Pladsholder til billede 3"/>
          <p:cNvSpPr>
            <a:spLocks noGrp="1"/>
          </p:cNvSpPr>
          <p:nvPr>
            <p:ph type="pic" sz="quarter" idx="14" hasCustomPrompt="1"/>
          </p:nvPr>
        </p:nvSpPr>
        <p:spPr>
          <a:xfrm>
            <a:off x="8023223" y="0"/>
            <a:ext cx="4165601" cy="6858000"/>
          </a:xfrm>
        </p:spPr>
        <p:txBody>
          <a:bodyPr tIns="612000" anchor="ctr" anchorCtr="0"/>
          <a:lstStyle>
            <a:lvl1pPr marL="0" indent="0" algn="ctr">
              <a:buFontTx/>
              <a:buNone/>
              <a:defRPr sz="1200" b="0" baseline="0">
                <a:solidFill>
                  <a:schemeClr val="tx1">
                    <a:lumMod val="50000"/>
                    <a:lumOff val="50000"/>
                  </a:schemeClr>
                </a:solidFill>
              </a:defRPr>
            </a:lvl1pPr>
          </a:lstStyle>
          <a:p>
            <a:r>
              <a:rPr lang="da-DK" dirty="0"/>
              <a:t>Klik på ikonet og indsæt billede</a:t>
            </a:r>
          </a:p>
        </p:txBody>
      </p:sp>
      <p:sp>
        <p:nvSpPr>
          <p:cNvPr id="3" name="Pladsholder til sidefod 2"/>
          <p:cNvSpPr>
            <a:spLocks noGrp="1"/>
          </p:cNvSpPr>
          <p:nvPr>
            <p:ph type="ftr" sz="quarter" idx="10"/>
          </p:nvPr>
        </p:nvSpPr>
        <p:spPr/>
        <p:txBody>
          <a:bodyPr/>
          <a:lstStyle/>
          <a:p>
            <a:r>
              <a:rPr lang="da-DK">
                <a:solidFill>
                  <a:srgbClr val="007A6C"/>
                </a:solidFill>
              </a:rPr>
              <a:t>/ Ministeriet for Fødevarer, Landbrug og Fiskeri - Landbrugsstyrelsen / Titel på præsentation</a:t>
            </a:r>
            <a:endParaRPr lang="da-DK" dirty="0">
              <a:solidFill>
                <a:srgbClr val="007A6C"/>
              </a:solidFill>
            </a:endParaRPr>
          </a:p>
        </p:txBody>
      </p:sp>
      <p:sp>
        <p:nvSpPr>
          <p:cNvPr id="4" name="Pladsholder til slidenummer 3"/>
          <p:cNvSpPr>
            <a:spLocks noGrp="1"/>
          </p:cNvSpPr>
          <p:nvPr>
            <p:ph type="sldNum" sz="quarter" idx="11"/>
          </p:nvPr>
        </p:nvSpPr>
        <p:spPr/>
        <p:txBody>
          <a:bodyPr/>
          <a:lstStyle/>
          <a:p>
            <a:fld id="{667EC89C-17A0-4E64-A6D2-B825673CEEDF}" type="slidenum">
              <a:rPr lang="da-DK" smtClean="0">
                <a:solidFill>
                  <a:srgbClr val="007A6C"/>
                </a:solidFill>
              </a:rPr>
              <a:pPr/>
              <a:t>‹nr.›</a:t>
            </a:fld>
            <a:endParaRPr lang="da-DK" dirty="0">
              <a:solidFill>
                <a:srgbClr val="007A6C"/>
              </a:solidFill>
            </a:endParaRPr>
          </a:p>
        </p:txBody>
      </p:sp>
      <p:grpSp>
        <p:nvGrpSpPr>
          <p:cNvPr id="21" name="Gruppe 20"/>
          <p:cNvGrpSpPr/>
          <p:nvPr userDrawn="1"/>
        </p:nvGrpSpPr>
        <p:grpSpPr>
          <a:xfrm>
            <a:off x="12188825" y="1941319"/>
            <a:ext cx="2032000" cy="2054444"/>
            <a:chOff x="9150825" y="2171823"/>
            <a:chExt cx="2032000" cy="2054444"/>
          </a:xfrm>
        </p:grpSpPr>
        <p:sp>
          <p:nvSpPr>
            <p:cNvPr id="22" name="TextBox 12"/>
            <p:cNvSpPr txBox="1">
              <a:spLocks noChangeArrowheads="1"/>
            </p:cNvSpPr>
            <p:nvPr/>
          </p:nvSpPr>
          <p:spPr bwMode="auto">
            <a:xfrm>
              <a:off x="9150825" y="2171823"/>
              <a:ext cx="2032000"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400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Indsæt billede</a:t>
              </a:r>
            </a:p>
            <a:p>
              <a:pPr eaLnBrk="1" hangingPunct="1">
                <a:spcBef>
                  <a:spcPts val="0"/>
                </a:spcBef>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1. </a:t>
              </a:r>
              <a:r>
                <a:rPr lang="da-DK" sz="900" noProof="1">
                  <a:solidFill>
                    <a:prstClr val="white">
                      <a:lumMod val="50000"/>
                    </a:prstClr>
                  </a:solidFill>
                  <a:latin typeface="Arial"/>
                  <a:ea typeface="Calibri" panose="020F0502020204030204" pitchFamily="34" charset="0"/>
                  <a:cs typeface="Arial" panose="020B0604020202020204" pitchFamily="34" charset="0"/>
                </a:rPr>
                <a:t>Klik på billederammen</a:t>
              </a:r>
            </a:p>
            <a:p>
              <a:pPr eaLnBrk="1" hangingPunct="1">
                <a:spcBef>
                  <a:spcPts val="0"/>
                </a:spcBef>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2. </a:t>
              </a:r>
              <a:r>
                <a:rPr lang="da-DK" sz="900" noProof="1">
                  <a:solidFill>
                    <a:prstClr val="white">
                      <a:lumMod val="50000"/>
                    </a:prstClr>
                  </a:solidFill>
                  <a:latin typeface="Arial"/>
                  <a:ea typeface="Calibri" panose="020F0502020204030204" pitchFamily="34" charset="0"/>
                  <a:cs typeface="Arial" panose="020B0604020202020204" pitchFamily="34" charset="0"/>
                </a:rPr>
                <a:t>Indsæt det ønskede billede via fanen </a:t>
              </a:r>
              <a:r>
                <a:rPr lang="da-DK" sz="900" b="1" noProof="1">
                  <a:solidFill>
                    <a:prstClr val="white">
                      <a:lumMod val="50000"/>
                    </a:prstClr>
                  </a:solidFill>
                  <a:latin typeface="Arial"/>
                  <a:ea typeface="Calibri" panose="020F0502020204030204" pitchFamily="34" charset="0"/>
                  <a:cs typeface="Arial" panose="020B0604020202020204" pitchFamily="34" charset="0"/>
                </a:rPr>
                <a:t>Indsæt, Billeder</a:t>
              </a:r>
            </a:p>
            <a:p>
              <a:pPr eaLnBrk="1" hangingPunct="1">
                <a:spcBef>
                  <a:spcPts val="0"/>
                </a:spcBef>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3. </a:t>
              </a:r>
              <a:r>
                <a:rPr lang="da-DK" sz="900" noProof="1">
                  <a:solidFill>
                    <a:prstClr val="white">
                      <a:lumMod val="50000"/>
                    </a:prstClr>
                  </a:solidFill>
                  <a:latin typeface="Arial"/>
                  <a:ea typeface="Calibri" panose="020F0502020204030204" pitchFamily="34" charset="0"/>
                  <a:cs typeface="Arial" panose="020B0604020202020204" pitchFamily="34" charset="0"/>
                </a:rPr>
                <a:t>Klik </a:t>
              </a:r>
              <a:r>
                <a:rPr lang="da-DK" sz="900" b="1" noProof="1">
                  <a:solidFill>
                    <a:prstClr val="white">
                      <a:lumMod val="50000"/>
                    </a:prstClr>
                  </a:solidFill>
                  <a:latin typeface="Arial"/>
                  <a:ea typeface="Calibri" panose="020F0502020204030204" pitchFamily="34" charset="0"/>
                  <a:cs typeface="Arial" panose="020B0604020202020204" pitchFamily="34" charset="0"/>
                </a:rPr>
                <a:t>Beskær</a:t>
              </a:r>
              <a:r>
                <a:rPr lang="da-DK" sz="900" noProof="1">
                  <a:solidFill>
                    <a:prstClr val="white">
                      <a:lumMod val="50000"/>
                    </a:prstClr>
                  </a:solidFill>
                  <a:latin typeface="Arial"/>
                  <a:ea typeface="Calibri" panose="020F0502020204030204" pitchFamily="34" charset="0"/>
                  <a:cs typeface="Arial" panose="020B0604020202020204" pitchFamily="34" charset="0"/>
                </a:rPr>
                <a:t> for at ændre</a:t>
              </a:r>
            </a:p>
            <a:p>
              <a:pPr eaLnBrk="1" hangingPunct="1">
                <a:spcBef>
                  <a:spcPts val="0"/>
                </a:spcBef>
                <a:buFontTx/>
                <a:buNone/>
                <a:defRPr/>
              </a:pPr>
              <a:r>
                <a:rPr lang="da-DK" sz="900" noProof="1">
                  <a:solidFill>
                    <a:prstClr val="white">
                      <a:lumMod val="50000"/>
                    </a:prstClr>
                  </a:solidFill>
                  <a:latin typeface="Arial"/>
                  <a:ea typeface="Calibri" panose="020F0502020204030204" pitchFamily="34" charset="0"/>
                  <a:cs typeface="Arial" panose="020B0604020202020204" pitchFamily="34" charset="0"/>
                </a:rPr>
                <a:t>billedets fokus/størrelse</a:t>
              </a: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r>
                <a:rPr lang="da-DK" altLang="da-DK" sz="900" b="1" noProof="1">
                  <a:solidFill>
                    <a:prstClr val="white">
                      <a:lumMod val="50000"/>
                    </a:prstClr>
                  </a:solidFill>
                  <a:latin typeface="Arial"/>
                  <a:ea typeface="Calibri" panose="020F0502020204030204" pitchFamily="34" charset="0"/>
                  <a:cs typeface="Arial" panose="020B0604020202020204" pitchFamily="34" charset="0"/>
                </a:rPr>
                <a:t>4. </a:t>
              </a:r>
              <a:r>
                <a:rPr lang="da-DK" altLang="da-DK" sz="900" noProof="1">
                  <a:solidFill>
                    <a:prstClr val="white">
                      <a:lumMod val="50000"/>
                    </a:prstClr>
                  </a:solidFill>
                  <a:latin typeface="Arial"/>
                  <a:ea typeface="Calibri" panose="020F0502020204030204" pitchFamily="34" charset="0"/>
                  <a:cs typeface="Arial" panose="020B0604020202020204" pitchFamily="34" charset="0"/>
                </a:rPr>
                <a:t>Ønsker du at skalere billedet, så hold </a:t>
              </a:r>
              <a:r>
                <a:rPr lang="da-DK" altLang="da-DK" sz="900" b="1" noProof="1">
                  <a:solidFill>
                    <a:prstClr val="white">
                      <a:lumMod val="50000"/>
                    </a:prstClr>
                  </a:solidFill>
                  <a:latin typeface="Arial"/>
                  <a:ea typeface="Calibri" panose="020F0502020204030204" pitchFamily="34" charset="0"/>
                  <a:cs typeface="Arial" panose="020B0604020202020204" pitchFamily="34" charset="0"/>
                </a:rPr>
                <a:t>SHIFT-</a:t>
              </a:r>
              <a:r>
                <a:rPr lang="da-DK" altLang="da-DK" sz="900" noProof="1">
                  <a:solidFill>
                    <a:prstClr val="white">
                      <a:lumMod val="50000"/>
                    </a:prstClr>
                  </a:solidFill>
                  <a:latin typeface="Arial"/>
                  <a:ea typeface="Calibri" panose="020F0502020204030204" pitchFamily="34" charset="0"/>
                  <a:cs typeface="Arial" panose="020B0604020202020204" pitchFamily="34" charset="0"/>
                </a:rPr>
                <a:t>knappen nede, mens der trækkes i billedets hjørner</a:t>
              </a:r>
            </a:p>
          </p:txBody>
        </p:sp>
        <p:pic>
          <p:nvPicPr>
            <p:cNvPr id="23" name="Billede 7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09315" y="3028176"/>
              <a:ext cx="373507" cy="32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 name="Gruppe 78"/>
            <p:cNvGrpSpPr>
              <a:grpSpLocks/>
            </p:cNvGrpSpPr>
            <p:nvPr/>
          </p:nvGrpSpPr>
          <p:grpSpPr bwMode="auto">
            <a:xfrm>
              <a:off x="9305577" y="3846855"/>
              <a:ext cx="330145" cy="379412"/>
              <a:chOff x="1018031" y="5509431"/>
              <a:chExt cx="373412" cy="429121"/>
            </a:xfrm>
          </p:grpSpPr>
          <p:pic>
            <p:nvPicPr>
              <p:cNvPr id="25" name="Billede 7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8031" y="5511796"/>
                <a:ext cx="373412" cy="42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ounded Rectangle 25"/>
              <p:cNvSpPr/>
              <p:nvPr/>
            </p:nvSpPr>
            <p:spPr bwMode="auto">
              <a:xfrm>
                <a:off x="1023417" y="5509431"/>
                <a:ext cx="210080" cy="17236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sz="2000" noProof="1">
                  <a:solidFill>
                    <a:prstClr val="white"/>
                  </a:solidFill>
                </a:endParaRPr>
              </a:p>
            </p:txBody>
          </p:sp>
        </p:grpSp>
      </p:grpSp>
      <p:grpSp>
        <p:nvGrpSpPr>
          <p:cNvPr id="27" name="Gruppe 26"/>
          <p:cNvGrpSpPr/>
          <p:nvPr userDrawn="1"/>
        </p:nvGrpSpPr>
        <p:grpSpPr>
          <a:xfrm>
            <a:off x="-2405743" y="1204883"/>
            <a:ext cx="2405743" cy="2221782"/>
            <a:chOff x="-2405743" y="1655465"/>
            <a:chExt cx="2405743" cy="2221782"/>
          </a:xfrm>
        </p:grpSpPr>
        <p:pic>
          <p:nvPicPr>
            <p:cNvPr id="28" name="Billede 27"/>
            <p:cNvPicPr>
              <a:picLocks noChangeAspect="1"/>
            </p:cNvPicPr>
            <p:nvPr userDrawn="1"/>
          </p:nvPicPr>
          <p:blipFill>
            <a:blip r:embed="rId4"/>
            <a:stretch>
              <a:fillRect/>
            </a:stretch>
          </p:blipFill>
          <p:spPr>
            <a:xfrm>
              <a:off x="-1060701" y="3676062"/>
              <a:ext cx="920576" cy="201185"/>
            </a:xfrm>
            <a:prstGeom prst="rect">
              <a:avLst/>
            </a:prstGeom>
          </p:spPr>
        </p:pic>
        <p:sp>
          <p:nvSpPr>
            <p:cNvPr id="29" name="Rectangle 5"/>
            <p:cNvSpPr/>
            <p:nvPr userDrawn="1"/>
          </p:nvSpPr>
          <p:spPr bwMode="auto">
            <a:xfrm>
              <a:off x="-2405743" y="1655465"/>
              <a:ext cx="2405743" cy="1938992"/>
            </a:xfrm>
            <a:prstGeom prst="rect">
              <a:avLst/>
            </a:prstGeom>
          </p:spPr>
          <p:txBody>
            <a:bodyPr wrap="square" lIns="0" tIns="0" rIns="144000" bIns="0">
              <a:spAutoFit/>
            </a:bodyPr>
            <a:lstStyle/>
            <a:p>
              <a:pPr algn="r">
                <a:defRPr/>
              </a:pPr>
              <a:r>
                <a:rPr lang="da-DK" sz="900" b="1" noProof="1">
                  <a:solidFill>
                    <a:prstClr val="white">
                      <a:lumMod val="50000"/>
                    </a:prstClr>
                  </a:solidFill>
                  <a:ea typeface="Calibri" panose="020F0502020204030204" pitchFamily="34" charset="0"/>
                  <a:cs typeface="Arial" panose="020B0604020202020204" pitchFamily="34" charset="0"/>
                </a:rPr>
                <a:t>Tekst-typografier</a:t>
              </a:r>
            </a:p>
            <a:p>
              <a:pPr algn="r">
                <a:defRPr/>
              </a:pPr>
              <a:r>
                <a:rPr lang="da-DK" sz="900" noProof="1">
                  <a:solidFill>
                    <a:prstClr val="white">
                      <a:lumMod val="50000"/>
                    </a:prstClr>
                  </a:solidFill>
                  <a:ea typeface="Calibri" panose="020F0502020204030204" pitchFamily="34" charset="0"/>
                  <a:cs typeface="Arial" panose="020B0604020202020204" pitchFamily="34" charset="0"/>
                </a:rPr>
                <a:t>Brug </a:t>
              </a:r>
              <a:r>
                <a:rPr lang="da-DK" sz="900" b="1" noProof="1">
                  <a:solidFill>
                    <a:prstClr val="white">
                      <a:lumMod val="50000"/>
                    </a:prstClr>
                  </a:solidFill>
                  <a:ea typeface="Calibri" panose="020F0502020204030204" pitchFamily="34" charset="0"/>
                  <a:cs typeface="Arial" panose="020B0604020202020204" pitchFamily="34" charset="0"/>
                </a:rPr>
                <a:t>TAB</a:t>
              </a:r>
              <a:r>
                <a:rPr lang="da-DK" sz="900" noProof="1">
                  <a:solidFill>
                    <a:prstClr val="white">
                      <a:lumMod val="50000"/>
                    </a:prstClr>
                  </a:solidFill>
                  <a:ea typeface="Calibri" panose="020F0502020204030204" pitchFamily="34" charset="0"/>
                  <a:cs typeface="Arial" panose="020B0604020202020204" pitchFamily="34" charset="0"/>
                </a:rPr>
                <a:t> for at gå frem i tekst-niveauer</a:t>
              </a:r>
            </a:p>
            <a:p>
              <a:pPr algn="r">
                <a:defRPr/>
              </a:pPr>
              <a:endParaRPr lang="da-DK" sz="900"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1 = Tekst 20 pkt.</a:t>
              </a: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2 = Punkt-liste 20 pkt.</a:t>
              </a: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3 = Punkt-liste 18 pkt.</a:t>
              </a: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4-9 = Punkt-liste 18 pkt.</a:t>
              </a:r>
            </a:p>
            <a:p>
              <a:pPr algn="r">
                <a:defRPr/>
              </a:pPr>
              <a:endParaRPr lang="da-DK" sz="900"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For at gå tilbage i tekst-niveauer, brug </a:t>
              </a:r>
              <a:r>
                <a:rPr lang="da-DK" sz="900" b="1" noProof="1">
                  <a:solidFill>
                    <a:prstClr val="white">
                      <a:lumMod val="50000"/>
                    </a:prstClr>
                  </a:solidFill>
                  <a:ea typeface="Calibri" panose="020F0502020204030204" pitchFamily="34" charset="0"/>
                  <a:cs typeface="Arial" panose="020B0604020202020204" pitchFamily="34" charset="0"/>
                </a:rPr>
                <a:t>SHIFT + TAB</a:t>
              </a:r>
            </a:p>
            <a:p>
              <a:pPr algn="r">
                <a:defRPr/>
              </a:pPr>
              <a:endParaRPr lang="da-DK" sz="900" b="1"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Alternativt kan</a:t>
              </a:r>
            </a:p>
            <a:p>
              <a:pPr algn="r">
                <a:defRPr/>
              </a:pPr>
              <a:r>
                <a:rPr lang="da-DK" sz="900" b="1" noProof="1">
                  <a:solidFill>
                    <a:prstClr val="white">
                      <a:lumMod val="50000"/>
                    </a:prstClr>
                  </a:solidFill>
                  <a:ea typeface="Calibri" panose="020F0502020204030204" pitchFamily="34" charset="0"/>
                  <a:cs typeface="Arial" panose="020B0604020202020204" pitchFamily="34" charset="0"/>
                </a:rPr>
                <a:t>Forøg</a:t>
              </a:r>
              <a:r>
                <a:rPr lang="da-DK" sz="900" noProof="1">
                  <a:solidFill>
                    <a:prstClr val="white">
                      <a:lumMod val="50000"/>
                    </a:prstClr>
                  </a:solidFill>
                  <a:ea typeface="Calibri" panose="020F0502020204030204" pitchFamily="34" charset="0"/>
                  <a:cs typeface="Arial" panose="020B0604020202020204" pitchFamily="34" charset="0"/>
                </a:rPr>
                <a:t> og </a:t>
              </a:r>
              <a:r>
                <a:rPr lang="da-DK" sz="900" b="1" noProof="1">
                  <a:solidFill>
                    <a:prstClr val="white">
                      <a:lumMod val="50000"/>
                    </a:prstClr>
                  </a:solidFill>
                  <a:ea typeface="Calibri" panose="020F0502020204030204" pitchFamily="34" charset="0"/>
                  <a:cs typeface="Arial" panose="020B0604020202020204" pitchFamily="34" charset="0"/>
                </a:rPr>
                <a:t>Formindsk</a:t>
              </a:r>
              <a:r>
                <a:rPr lang="da-DK" sz="900" noProof="1">
                  <a:solidFill>
                    <a:prstClr val="white">
                      <a:lumMod val="50000"/>
                    </a:prstClr>
                  </a:solidFill>
                  <a:ea typeface="Calibri" panose="020F0502020204030204" pitchFamily="34" charset="0"/>
                  <a:cs typeface="Arial" panose="020B0604020202020204" pitchFamily="34" charset="0"/>
                </a:rPr>
                <a:t> </a:t>
              </a:r>
            </a:p>
            <a:p>
              <a:pPr algn="r">
                <a:defRPr/>
              </a:pPr>
              <a:r>
                <a:rPr lang="da-DK" sz="900" noProof="1">
                  <a:solidFill>
                    <a:prstClr val="white">
                      <a:lumMod val="50000"/>
                    </a:prstClr>
                  </a:solidFill>
                  <a:ea typeface="Calibri" panose="020F0502020204030204" pitchFamily="34" charset="0"/>
                  <a:cs typeface="Arial" panose="020B0604020202020204" pitchFamily="34" charset="0"/>
                </a:rPr>
                <a:t>listeniveau bruges</a:t>
              </a:r>
            </a:p>
          </p:txBody>
        </p:sp>
      </p:grpSp>
      <p:pic>
        <p:nvPicPr>
          <p:cNvPr id="18" name="Billede 1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980000" y="0"/>
            <a:ext cx="1835919" cy="1033433"/>
          </a:xfrm>
          <a:prstGeom prst="rect">
            <a:avLst/>
          </a:prstGeom>
        </p:spPr>
      </p:pic>
      <p:sp>
        <p:nvSpPr>
          <p:cNvPr id="5" name="Pladsholder til dato 4" hidden="1"/>
          <p:cNvSpPr>
            <a:spLocks noGrp="1"/>
          </p:cNvSpPr>
          <p:nvPr>
            <p:ph type="dt" sz="half" idx="12"/>
          </p:nvPr>
        </p:nvSpPr>
        <p:spPr/>
        <p:txBody>
          <a:bodyPr/>
          <a:lstStyle/>
          <a:p>
            <a:fld id="{4FC18682-80EB-4189-A900-8D331AAA3BCD}" type="datetime2">
              <a:rPr lang="da-DK"/>
              <a:pPr/>
              <a:t>23. januar 2023</a:t>
            </a:fld>
            <a:endParaRPr dirty="0"/>
          </a:p>
        </p:txBody>
      </p:sp>
    </p:spTree>
    <p:extLst>
      <p:ext uri="{BB962C8B-B14F-4D97-AF65-F5344CB8AC3E}">
        <p14:creationId xmlns:p14="http://schemas.microsoft.com/office/powerpoint/2010/main" val="166367751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Tekst og billede II">
    <p:spTree>
      <p:nvGrpSpPr>
        <p:cNvPr id="1" name=""/>
        <p:cNvGrpSpPr/>
        <p:nvPr/>
      </p:nvGrpSpPr>
      <p:grpSpPr>
        <a:xfrm>
          <a:off x="0" y="0"/>
          <a:ext cx="0" cy="0"/>
          <a:chOff x="0" y="0"/>
          <a:chExt cx="0" cy="0"/>
        </a:xfrm>
      </p:grpSpPr>
      <p:sp>
        <p:nvSpPr>
          <p:cNvPr id="2" name="Titel 1"/>
          <p:cNvSpPr>
            <a:spLocks noGrp="1"/>
          </p:cNvSpPr>
          <p:nvPr>
            <p:ph type="title"/>
          </p:nvPr>
        </p:nvSpPr>
        <p:spPr>
          <a:xfrm>
            <a:off x="651600" y="311972"/>
            <a:ext cx="5351204" cy="812772"/>
          </a:xfrm>
        </p:spPr>
        <p:txBody>
          <a:bodyPr/>
          <a:lstStyle/>
          <a:p>
            <a:r>
              <a:rPr lang="da-DK" smtClean="0"/>
              <a:t>Klik for at redigere i master</a:t>
            </a:r>
            <a:endParaRPr lang="da-DK" dirty="0"/>
          </a:p>
        </p:txBody>
      </p:sp>
      <p:sp>
        <p:nvSpPr>
          <p:cNvPr id="7" name="Pladsholder til tekst 2"/>
          <p:cNvSpPr>
            <a:spLocks noGrp="1"/>
          </p:cNvSpPr>
          <p:nvPr>
            <p:ph type="body" sz="quarter" idx="13"/>
          </p:nvPr>
        </p:nvSpPr>
        <p:spPr>
          <a:xfrm>
            <a:off x="651600" y="1195389"/>
            <a:ext cx="5350867" cy="4886325"/>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8" name="Pladsholder til billede 3"/>
          <p:cNvSpPr>
            <a:spLocks noGrp="1"/>
          </p:cNvSpPr>
          <p:nvPr>
            <p:ph type="pic" sz="quarter" idx="14" hasCustomPrompt="1"/>
          </p:nvPr>
        </p:nvSpPr>
        <p:spPr>
          <a:xfrm>
            <a:off x="6362467" y="0"/>
            <a:ext cx="5826358" cy="6858000"/>
          </a:xfrm>
        </p:spPr>
        <p:txBody>
          <a:bodyPr tIns="468000" anchor="ctr" anchorCtr="0"/>
          <a:lstStyle>
            <a:lvl1pPr marL="0" indent="0" algn="ctr">
              <a:buFontTx/>
              <a:buNone/>
              <a:defRPr sz="1200" b="0" baseline="0">
                <a:solidFill>
                  <a:schemeClr val="tx1">
                    <a:lumMod val="50000"/>
                    <a:lumOff val="50000"/>
                  </a:schemeClr>
                </a:solidFill>
              </a:defRPr>
            </a:lvl1pPr>
          </a:lstStyle>
          <a:p>
            <a:r>
              <a:rPr lang="da-DK" dirty="0"/>
              <a:t>Klik på ikonet og indsæt billede</a:t>
            </a:r>
          </a:p>
        </p:txBody>
      </p:sp>
      <p:sp>
        <p:nvSpPr>
          <p:cNvPr id="3" name="Pladsholder til sidefod 2"/>
          <p:cNvSpPr>
            <a:spLocks noGrp="1"/>
          </p:cNvSpPr>
          <p:nvPr>
            <p:ph type="ftr" sz="quarter" idx="10"/>
          </p:nvPr>
        </p:nvSpPr>
        <p:spPr/>
        <p:txBody>
          <a:bodyPr/>
          <a:lstStyle/>
          <a:p>
            <a:r>
              <a:rPr lang="da-DK">
                <a:solidFill>
                  <a:srgbClr val="007A6C"/>
                </a:solidFill>
              </a:rPr>
              <a:t>/ Ministeriet for Fødevarer, Landbrug og Fiskeri - Landbrugsstyrelsen / Titel på præsentation</a:t>
            </a:r>
            <a:endParaRPr lang="da-DK" dirty="0">
              <a:solidFill>
                <a:srgbClr val="007A6C"/>
              </a:solidFill>
            </a:endParaRPr>
          </a:p>
        </p:txBody>
      </p:sp>
      <p:sp>
        <p:nvSpPr>
          <p:cNvPr id="4" name="Pladsholder til slidenummer 3"/>
          <p:cNvSpPr>
            <a:spLocks noGrp="1"/>
          </p:cNvSpPr>
          <p:nvPr>
            <p:ph type="sldNum" sz="quarter" idx="11"/>
          </p:nvPr>
        </p:nvSpPr>
        <p:spPr/>
        <p:txBody>
          <a:bodyPr/>
          <a:lstStyle/>
          <a:p>
            <a:fld id="{667EC89C-17A0-4E64-A6D2-B825673CEEDF}" type="slidenum">
              <a:rPr lang="da-DK" smtClean="0">
                <a:solidFill>
                  <a:srgbClr val="007A6C"/>
                </a:solidFill>
              </a:rPr>
              <a:pPr/>
              <a:t>‹nr.›</a:t>
            </a:fld>
            <a:endParaRPr lang="da-DK" dirty="0">
              <a:solidFill>
                <a:srgbClr val="007A6C"/>
              </a:solidFill>
            </a:endParaRPr>
          </a:p>
        </p:txBody>
      </p:sp>
      <p:grpSp>
        <p:nvGrpSpPr>
          <p:cNvPr id="19" name="Gruppe 18"/>
          <p:cNvGrpSpPr/>
          <p:nvPr userDrawn="1"/>
        </p:nvGrpSpPr>
        <p:grpSpPr>
          <a:xfrm>
            <a:off x="12188825" y="1941319"/>
            <a:ext cx="2032000" cy="2054444"/>
            <a:chOff x="9150825" y="2171823"/>
            <a:chExt cx="2032000" cy="2054444"/>
          </a:xfrm>
        </p:grpSpPr>
        <p:sp>
          <p:nvSpPr>
            <p:cNvPr id="20" name="TextBox 12"/>
            <p:cNvSpPr txBox="1">
              <a:spLocks noChangeArrowheads="1"/>
            </p:cNvSpPr>
            <p:nvPr/>
          </p:nvSpPr>
          <p:spPr bwMode="auto">
            <a:xfrm>
              <a:off x="9150825" y="2171823"/>
              <a:ext cx="2032000"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400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Indsæt billede</a:t>
              </a:r>
            </a:p>
            <a:p>
              <a:pPr eaLnBrk="1" hangingPunct="1">
                <a:spcBef>
                  <a:spcPts val="0"/>
                </a:spcBef>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1. </a:t>
              </a:r>
              <a:r>
                <a:rPr lang="da-DK" sz="900" noProof="1">
                  <a:solidFill>
                    <a:prstClr val="white">
                      <a:lumMod val="50000"/>
                    </a:prstClr>
                  </a:solidFill>
                  <a:latin typeface="Arial"/>
                  <a:ea typeface="Calibri" panose="020F0502020204030204" pitchFamily="34" charset="0"/>
                  <a:cs typeface="Arial" panose="020B0604020202020204" pitchFamily="34" charset="0"/>
                </a:rPr>
                <a:t>Klik på billederammen</a:t>
              </a:r>
            </a:p>
            <a:p>
              <a:pPr eaLnBrk="1" hangingPunct="1">
                <a:spcBef>
                  <a:spcPts val="0"/>
                </a:spcBef>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2. </a:t>
              </a:r>
              <a:r>
                <a:rPr lang="da-DK" sz="900" noProof="1">
                  <a:solidFill>
                    <a:prstClr val="white">
                      <a:lumMod val="50000"/>
                    </a:prstClr>
                  </a:solidFill>
                  <a:latin typeface="Arial"/>
                  <a:ea typeface="Calibri" panose="020F0502020204030204" pitchFamily="34" charset="0"/>
                  <a:cs typeface="Arial" panose="020B0604020202020204" pitchFamily="34" charset="0"/>
                </a:rPr>
                <a:t>Indsæt det ønskede billede via fanen </a:t>
              </a:r>
              <a:r>
                <a:rPr lang="da-DK" sz="900" b="1" noProof="1">
                  <a:solidFill>
                    <a:prstClr val="white">
                      <a:lumMod val="50000"/>
                    </a:prstClr>
                  </a:solidFill>
                  <a:latin typeface="Arial"/>
                  <a:ea typeface="Calibri" panose="020F0502020204030204" pitchFamily="34" charset="0"/>
                  <a:cs typeface="Arial" panose="020B0604020202020204" pitchFamily="34" charset="0"/>
                </a:rPr>
                <a:t>Indsæt, Billeder</a:t>
              </a:r>
            </a:p>
            <a:p>
              <a:pPr eaLnBrk="1" hangingPunct="1">
                <a:spcBef>
                  <a:spcPts val="0"/>
                </a:spcBef>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3. </a:t>
              </a:r>
              <a:r>
                <a:rPr lang="da-DK" sz="900" noProof="1">
                  <a:solidFill>
                    <a:prstClr val="white">
                      <a:lumMod val="50000"/>
                    </a:prstClr>
                  </a:solidFill>
                  <a:latin typeface="Arial"/>
                  <a:ea typeface="Calibri" panose="020F0502020204030204" pitchFamily="34" charset="0"/>
                  <a:cs typeface="Arial" panose="020B0604020202020204" pitchFamily="34" charset="0"/>
                </a:rPr>
                <a:t>Klik </a:t>
              </a:r>
              <a:r>
                <a:rPr lang="da-DK" sz="900" b="1" noProof="1">
                  <a:solidFill>
                    <a:prstClr val="white">
                      <a:lumMod val="50000"/>
                    </a:prstClr>
                  </a:solidFill>
                  <a:latin typeface="Arial"/>
                  <a:ea typeface="Calibri" panose="020F0502020204030204" pitchFamily="34" charset="0"/>
                  <a:cs typeface="Arial" panose="020B0604020202020204" pitchFamily="34" charset="0"/>
                </a:rPr>
                <a:t>Beskær</a:t>
              </a:r>
              <a:r>
                <a:rPr lang="da-DK" sz="900" noProof="1">
                  <a:solidFill>
                    <a:prstClr val="white">
                      <a:lumMod val="50000"/>
                    </a:prstClr>
                  </a:solidFill>
                  <a:latin typeface="Arial"/>
                  <a:ea typeface="Calibri" panose="020F0502020204030204" pitchFamily="34" charset="0"/>
                  <a:cs typeface="Arial" panose="020B0604020202020204" pitchFamily="34" charset="0"/>
                </a:rPr>
                <a:t> for at ændre</a:t>
              </a:r>
            </a:p>
            <a:p>
              <a:pPr eaLnBrk="1" hangingPunct="1">
                <a:spcBef>
                  <a:spcPts val="0"/>
                </a:spcBef>
                <a:buFontTx/>
                <a:buNone/>
                <a:defRPr/>
              </a:pPr>
              <a:r>
                <a:rPr lang="da-DK" sz="900" noProof="1">
                  <a:solidFill>
                    <a:prstClr val="white">
                      <a:lumMod val="50000"/>
                    </a:prstClr>
                  </a:solidFill>
                  <a:latin typeface="Arial"/>
                  <a:ea typeface="Calibri" panose="020F0502020204030204" pitchFamily="34" charset="0"/>
                  <a:cs typeface="Arial" panose="020B0604020202020204" pitchFamily="34" charset="0"/>
                </a:rPr>
                <a:t>billedets fokus/størrelse</a:t>
              </a: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r>
                <a:rPr lang="da-DK" altLang="da-DK" sz="900" b="1" noProof="1">
                  <a:solidFill>
                    <a:prstClr val="white">
                      <a:lumMod val="50000"/>
                    </a:prstClr>
                  </a:solidFill>
                  <a:latin typeface="Arial"/>
                  <a:ea typeface="Calibri" panose="020F0502020204030204" pitchFamily="34" charset="0"/>
                  <a:cs typeface="Arial" panose="020B0604020202020204" pitchFamily="34" charset="0"/>
                </a:rPr>
                <a:t>4. </a:t>
              </a:r>
              <a:r>
                <a:rPr lang="da-DK" altLang="da-DK" sz="900" noProof="1">
                  <a:solidFill>
                    <a:prstClr val="white">
                      <a:lumMod val="50000"/>
                    </a:prstClr>
                  </a:solidFill>
                  <a:latin typeface="Arial"/>
                  <a:ea typeface="Calibri" panose="020F0502020204030204" pitchFamily="34" charset="0"/>
                  <a:cs typeface="Arial" panose="020B0604020202020204" pitchFamily="34" charset="0"/>
                </a:rPr>
                <a:t>Ønsker du at skalere billedet, så hold </a:t>
              </a:r>
              <a:r>
                <a:rPr lang="da-DK" altLang="da-DK" sz="900" b="1" noProof="1">
                  <a:solidFill>
                    <a:prstClr val="white">
                      <a:lumMod val="50000"/>
                    </a:prstClr>
                  </a:solidFill>
                  <a:latin typeface="Arial"/>
                  <a:ea typeface="Calibri" panose="020F0502020204030204" pitchFamily="34" charset="0"/>
                  <a:cs typeface="Arial" panose="020B0604020202020204" pitchFamily="34" charset="0"/>
                </a:rPr>
                <a:t>SHIFT-</a:t>
              </a:r>
              <a:r>
                <a:rPr lang="da-DK" altLang="da-DK" sz="900" noProof="1">
                  <a:solidFill>
                    <a:prstClr val="white">
                      <a:lumMod val="50000"/>
                    </a:prstClr>
                  </a:solidFill>
                  <a:latin typeface="Arial"/>
                  <a:ea typeface="Calibri" panose="020F0502020204030204" pitchFamily="34" charset="0"/>
                  <a:cs typeface="Arial" panose="020B0604020202020204" pitchFamily="34" charset="0"/>
                </a:rPr>
                <a:t>knappen nede, mens der trækkes i billedets hjørner</a:t>
              </a:r>
            </a:p>
          </p:txBody>
        </p:sp>
        <p:pic>
          <p:nvPicPr>
            <p:cNvPr id="21" name="Billede 7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09315" y="3028176"/>
              <a:ext cx="373507" cy="32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Gruppe 78"/>
            <p:cNvGrpSpPr>
              <a:grpSpLocks/>
            </p:cNvGrpSpPr>
            <p:nvPr/>
          </p:nvGrpSpPr>
          <p:grpSpPr bwMode="auto">
            <a:xfrm>
              <a:off x="9305577" y="3846855"/>
              <a:ext cx="330145" cy="379412"/>
              <a:chOff x="1018031" y="5509431"/>
              <a:chExt cx="373412" cy="429121"/>
            </a:xfrm>
          </p:grpSpPr>
          <p:pic>
            <p:nvPicPr>
              <p:cNvPr id="23" name="Billede 7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8031" y="5511796"/>
                <a:ext cx="373412" cy="42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ounded Rectangle 25"/>
              <p:cNvSpPr/>
              <p:nvPr/>
            </p:nvSpPr>
            <p:spPr bwMode="auto">
              <a:xfrm>
                <a:off x="1023417" y="5509431"/>
                <a:ext cx="210080" cy="17236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sz="2000" noProof="1">
                  <a:solidFill>
                    <a:prstClr val="white"/>
                  </a:solidFill>
                </a:endParaRPr>
              </a:p>
            </p:txBody>
          </p:sp>
        </p:grpSp>
      </p:grpSp>
      <p:grpSp>
        <p:nvGrpSpPr>
          <p:cNvPr id="25" name="Gruppe 24"/>
          <p:cNvGrpSpPr/>
          <p:nvPr userDrawn="1"/>
        </p:nvGrpSpPr>
        <p:grpSpPr>
          <a:xfrm>
            <a:off x="-2405743" y="1204883"/>
            <a:ext cx="2405743" cy="2221782"/>
            <a:chOff x="-2405743" y="1655465"/>
            <a:chExt cx="2405743" cy="2221782"/>
          </a:xfrm>
        </p:grpSpPr>
        <p:pic>
          <p:nvPicPr>
            <p:cNvPr id="26" name="Billede 25"/>
            <p:cNvPicPr>
              <a:picLocks noChangeAspect="1"/>
            </p:cNvPicPr>
            <p:nvPr userDrawn="1"/>
          </p:nvPicPr>
          <p:blipFill>
            <a:blip r:embed="rId4"/>
            <a:stretch>
              <a:fillRect/>
            </a:stretch>
          </p:blipFill>
          <p:spPr>
            <a:xfrm>
              <a:off x="-1060701" y="3676062"/>
              <a:ext cx="920576" cy="201185"/>
            </a:xfrm>
            <a:prstGeom prst="rect">
              <a:avLst/>
            </a:prstGeom>
          </p:spPr>
        </p:pic>
        <p:sp>
          <p:nvSpPr>
            <p:cNvPr id="27" name="Rectangle 5"/>
            <p:cNvSpPr/>
            <p:nvPr userDrawn="1"/>
          </p:nvSpPr>
          <p:spPr bwMode="auto">
            <a:xfrm>
              <a:off x="-2405743" y="1655465"/>
              <a:ext cx="2405743" cy="1938992"/>
            </a:xfrm>
            <a:prstGeom prst="rect">
              <a:avLst/>
            </a:prstGeom>
          </p:spPr>
          <p:txBody>
            <a:bodyPr wrap="square" lIns="0" tIns="0" rIns="144000" bIns="0">
              <a:spAutoFit/>
            </a:bodyPr>
            <a:lstStyle/>
            <a:p>
              <a:pPr algn="r">
                <a:defRPr/>
              </a:pPr>
              <a:r>
                <a:rPr lang="da-DK" sz="900" b="1" noProof="1">
                  <a:solidFill>
                    <a:prstClr val="white">
                      <a:lumMod val="50000"/>
                    </a:prstClr>
                  </a:solidFill>
                  <a:ea typeface="Calibri" panose="020F0502020204030204" pitchFamily="34" charset="0"/>
                  <a:cs typeface="Arial" panose="020B0604020202020204" pitchFamily="34" charset="0"/>
                </a:rPr>
                <a:t>Tekst-typografier</a:t>
              </a:r>
            </a:p>
            <a:p>
              <a:pPr algn="r">
                <a:defRPr/>
              </a:pPr>
              <a:r>
                <a:rPr lang="da-DK" sz="900" noProof="1">
                  <a:solidFill>
                    <a:prstClr val="white">
                      <a:lumMod val="50000"/>
                    </a:prstClr>
                  </a:solidFill>
                  <a:ea typeface="Calibri" panose="020F0502020204030204" pitchFamily="34" charset="0"/>
                  <a:cs typeface="Arial" panose="020B0604020202020204" pitchFamily="34" charset="0"/>
                </a:rPr>
                <a:t>Brug </a:t>
              </a:r>
              <a:r>
                <a:rPr lang="da-DK" sz="900" b="1" noProof="1">
                  <a:solidFill>
                    <a:prstClr val="white">
                      <a:lumMod val="50000"/>
                    </a:prstClr>
                  </a:solidFill>
                  <a:ea typeface="Calibri" panose="020F0502020204030204" pitchFamily="34" charset="0"/>
                  <a:cs typeface="Arial" panose="020B0604020202020204" pitchFamily="34" charset="0"/>
                </a:rPr>
                <a:t>TAB</a:t>
              </a:r>
              <a:r>
                <a:rPr lang="da-DK" sz="900" noProof="1">
                  <a:solidFill>
                    <a:prstClr val="white">
                      <a:lumMod val="50000"/>
                    </a:prstClr>
                  </a:solidFill>
                  <a:ea typeface="Calibri" panose="020F0502020204030204" pitchFamily="34" charset="0"/>
                  <a:cs typeface="Arial" panose="020B0604020202020204" pitchFamily="34" charset="0"/>
                </a:rPr>
                <a:t> for at gå frem i tekst-niveauer</a:t>
              </a:r>
            </a:p>
            <a:p>
              <a:pPr algn="r">
                <a:defRPr/>
              </a:pPr>
              <a:endParaRPr lang="da-DK" sz="900"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1 = Tekst 20 pkt.</a:t>
              </a: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2 = Punkt-liste 20 pkt.</a:t>
              </a: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3 = Punkt-liste 18 pkt.</a:t>
              </a: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4-9 = Punkt-liste 18 pkt.</a:t>
              </a:r>
            </a:p>
            <a:p>
              <a:pPr algn="r">
                <a:defRPr/>
              </a:pPr>
              <a:endParaRPr lang="da-DK" sz="900"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For at gå tilbage i tekst-niveauer, brug </a:t>
              </a:r>
              <a:r>
                <a:rPr lang="da-DK" sz="900" b="1" noProof="1">
                  <a:solidFill>
                    <a:prstClr val="white">
                      <a:lumMod val="50000"/>
                    </a:prstClr>
                  </a:solidFill>
                  <a:ea typeface="Calibri" panose="020F0502020204030204" pitchFamily="34" charset="0"/>
                  <a:cs typeface="Arial" panose="020B0604020202020204" pitchFamily="34" charset="0"/>
                </a:rPr>
                <a:t>SHIFT + TAB</a:t>
              </a:r>
            </a:p>
            <a:p>
              <a:pPr algn="r">
                <a:defRPr/>
              </a:pPr>
              <a:endParaRPr lang="da-DK" sz="900" b="1"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Alternativt kan</a:t>
              </a:r>
            </a:p>
            <a:p>
              <a:pPr algn="r">
                <a:defRPr/>
              </a:pPr>
              <a:r>
                <a:rPr lang="da-DK" sz="900" b="1" noProof="1">
                  <a:solidFill>
                    <a:prstClr val="white">
                      <a:lumMod val="50000"/>
                    </a:prstClr>
                  </a:solidFill>
                  <a:ea typeface="Calibri" panose="020F0502020204030204" pitchFamily="34" charset="0"/>
                  <a:cs typeface="Arial" panose="020B0604020202020204" pitchFamily="34" charset="0"/>
                </a:rPr>
                <a:t>Forøg</a:t>
              </a:r>
              <a:r>
                <a:rPr lang="da-DK" sz="900" noProof="1">
                  <a:solidFill>
                    <a:prstClr val="white">
                      <a:lumMod val="50000"/>
                    </a:prstClr>
                  </a:solidFill>
                  <a:ea typeface="Calibri" panose="020F0502020204030204" pitchFamily="34" charset="0"/>
                  <a:cs typeface="Arial" panose="020B0604020202020204" pitchFamily="34" charset="0"/>
                </a:rPr>
                <a:t> og </a:t>
              </a:r>
              <a:r>
                <a:rPr lang="da-DK" sz="900" b="1" noProof="1">
                  <a:solidFill>
                    <a:prstClr val="white">
                      <a:lumMod val="50000"/>
                    </a:prstClr>
                  </a:solidFill>
                  <a:ea typeface="Calibri" panose="020F0502020204030204" pitchFamily="34" charset="0"/>
                  <a:cs typeface="Arial" panose="020B0604020202020204" pitchFamily="34" charset="0"/>
                </a:rPr>
                <a:t>Formindsk</a:t>
              </a:r>
              <a:r>
                <a:rPr lang="da-DK" sz="900" noProof="1">
                  <a:solidFill>
                    <a:prstClr val="white">
                      <a:lumMod val="50000"/>
                    </a:prstClr>
                  </a:solidFill>
                  <a:ea typeface="Calibri" panose="020F0502020204030204" pitchFamily="34" charset="0"/>
                  <a:cs typeface="Arial" panose="020B0604020202020204" pitchFamily="34" charset="0"/>
                </a:rPr>
                <a:t> </a:t>
              </a:r>
            </a:p>
            <a:p>
              <a:pPr algn="r">
                <a:defRPr/>
              </a:pPr>
              <a:r>
                <a:rPr lang="da-DK" sz="900" noProof="1">
                  <a:solidFill>
                    <a:prstClr val="white">
                      <a:lumMod val="50000"/>
                    </a:prstClr>
                  </a:solidFill>
                  <a:ea typeface="Calibri" panose="020F0502020204030204" pitchFamily="34" charset="0"/>
                  <a:cs typeface="Arial" panose="020B0604020202020204" pitchFamily="34" charset="0"/>
                </a:rPr>
                <a:t>listeniveau bruges</a:t>
              </a:r>
            </a:p>
          </p:txBody>
        </p:sp>
      </p:grpSp>
      <p:pic>
        <p:nvPicPr>
          <p:cNvPr id="28" name="Billede 2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980000" y="0"/>
            <a:ext cx="1835919" cy="1033433"/>
          </a:xfrm>
          <a:prstGeom prst="rect">
            <a:avLst/>
          </a:prstGeom>
        </p:spPr>
      </p:pic>
      <p:sp>
        <p:nvSpPr>
          <p:cNvPr id="5" name="Pladsholder til dato 4" hidden="1"/>
          <p:cNvSpPr>
            <a:spLocks noGrp="1"/>
          </p:cNvSpPr>
          <p:nvPr>
            <p:ph type="dt" sz="half" idx="12"/>
          </p:nvPr>
        </p:nvSpPr>
        <p:spPr/>
        <p:txBody>
          <a:bodyPr/>
          <a:lstStyle/>
          <a:p>
            <a:fld id="{AD59FC0A-D257-4F5D-9F7C-76921988799D}" type="datetime2">
              <a:rPr lang="da-DK"/>
              <a:pPr/>
              <a:t>23. januar 2023</a:t>
            </a:fld>
            <a:endParaRPr dirty="0"/>
          </a:p>
        </p:txBody>
      </p:sp>
    </p:spTree>
    <p:extLst>
      <p:ext uri="{BB962C8B-B14F-4D97-AF65-F5344CB8AC3E}">
        <p14:creationId xmlns:p14="http://schemas.microsoft.com/office/powerpoint/2010/main" val="26163132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og indhold I">
    <p:spTree>
      <p:nvGrpSpPr>
        <p:cNvPr id="1" name=""/>
        <p:cNvGrpSpPr/>
        <p:nvPr/>
      </p:nvGrpSpPr>
      <p:grpSpPr>
        <a:xfrm>
          <a:off x="0" y="0"/>
          <a:ext cx="0" cy="0"/>
          <a:chOff x="0" y="0"/>
          <a:chExt cx="0" cy="0"/>
        </a:xfrm>
      </p:grpSpPr>
      <p:sp>
        <p:nvSpPr>
          <p:cNvPr id="11" name="Rektangel baggrund"/>
          <p:cNvSpPr/>
          <p:nvPr userDrawn="1"/>
        </p:nvSpPr>
        <p:spPr>
          <a:xfrm>
            <a:off x="4054944" y="0"/>
            <a:ext cx="813388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800" dirty="0" err="1"/>
          </a:p>
        </p:txBody>
      </p:sp>
      <p:sp>
        <p:nvSpPr>
          <p:cNvPr id="7" name="Pladsholder til tekst 1"/>
          <p:cNvSpPr>
            <a:spLocks noGrp="1"/>
          </p:cNvSpPr>
          <p:nvPr>
            <p:ph type="body" sz="quarter" idx="13" hasCustomPrompt="1"/>
          </p:nvPr>
        </p:nvSpPr>
        <p:spPr>
          <a:xfrm>
            <a:off x="651600" y="311151"/>
            <a:ext cx="3141468" cy="5770562"/>
          </a:xfrm>
        </p:spPr>
        <p:txBody>
          <a:bodyPr/>
          <a:lstStyle>
            <a:lvl1pPr>
              <a:lnSpc>
                <a:spcPct val="92000"/>
              </a:lnSpc>
              <a:defRPr sz="1800" baseline="0">
                <a:solidFill>
                  <a:schemeClr val="tx1"/>
                </a:solidFill>
              </a:defRPr>
            </a:lvl1pPr>
            <a:lvl2pPr marL="0" indent="0">
              <a:lnSpc>
                <a:spcPct val="92000"/>
              </a:lnSpc>
              <a:buFont typeface="Arial" panose="020B0604020202020204" pitchFamily="34" charset="0"/>
              <a:buChar char="​"/>
              <a:defRPr sz="1800">
                <a:solidFill>
                  <a:schemeClr val="accent1"/>
                </a:solidFill>
              </a:defRPr>
            </a:lvl2pPr>
            <a:lvl3pPr marL="216000" indent="-216000">
              <a:buFont typeface="Arial" panose="020B0604020202020204" pitchFamily="34" charset="0"/>
              <a:buChar char="•"/>
              <a:defRPr/>
            </a:lvl3pPr>
            <a:lvl4pPr marL="432000">
              <a:defRPr/>
            </a:lvl4pPr>
            <a:lvl5pPr marL="648000">
              <a:defRPr/>
            </a:lvl5pPr>
            <a:lvl6pPr marL="648000">
              <a:defRPr/>
            </a:lvl6pPr>
            <a:lvl7pPr marL="648000">
              <a:defRPr/>
            </a:lvl7pPr>
            <a:lvl8pPr marL="648000">
              <a:defRPr/>
            </a:lvl8pPr>
            <a:lvl9pPr marL="648000">
              <a:defRPr/>
            </a:lvl9pPr>
          </a:lstStyle>
          <a:p>
            <a:pPr lvl="0"/>
            <a:r>
              <a:rPr lang="da-DK" dirty="0"/>
              <a:t>Klik for at tilføje tekst - Grøn tekst får du ved at bruge TAB-knappen</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Sjette niveau</a:t>
            </a:r>
          </a:p>
          <a:p>
            <a:pPr lvl="6"/>
            <a:r>
              <a:rPr lang="da-DK" dirty="0"/>
              <a:t>Syvende niveau</a:t>
            </a:r>
          </a:p>
          <a:p>
            <a:pPr lvl="7"/>
            <a:r>
              <a:rPr lang="da-DK" dirty="0"/>
              <a:t>Ottende niveau</a:t>
            </a:r>
          </a:p>
          <a:p>
            <a:pPr lvl="8"/>
            <a:r>
              <a:rPr lang="da-DK" dirty="0"/>
              <a:t>Niende niveau</a:t>
            </a:r>
          </a:p>
          <a:p>
            <a:pPr lvl="4"/>
            <a:endParaRPr lang="da-DK" dirty="0"/>
          </a:p>
        </p:txBody>
      </p:sp>
      <p:sp>
        <p:nvSpPr>
          <p:cNvPr id="9" name="Pladsholder til indhold 2"/>
          <p:cNvSpPr>
            <a:spLocks noGrp="1"/>
          </p:cNvSpPr>
          <p:nvPr>
            <p:ph sz="quarter" idx="14" hasCustomPrompt="1"/>
          </p:nvPr>
        </p:nvSpPr>
        <p:spPr>
          <a:xfrm>
            <a:off x="4704230" y="1195389"/>
            <a:ext cx="6833720" cy="4886325"/>
          </a:xfrm>
          <a:noFill/>
        </p:spPr>
        <p:txBody>
          <a:bodyPr lIns="0" tIns="0"/>
          <a:lstStyle>
            <a:lvl1pPr>
              <a:lnSpc>
                <a:spcPct val="92000"/>
              </a:lnSpc>
              <a:defRPr sz="1800"/>
            </a:lvl1pPr>
            <a:lvl2pPr>
              <a:lnSpc>
                <a:spcPct val="92000"/>
              </a:lnSpc>
              <a:defRPr sz="1800"/>
            </a:lvl2pPr>
            <a:lvl5pPr>
              <a:defRPr/>
            </a:lvl5pPr>
          </a:lstStyle>
          <a:p>
            <a:pPr lvl="0"/>
            <a:r>
              <a:rPr lang="da-DK" dirty="0"/>
              <a:t>Klik og indsæt diagram eller tabel</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Sjette niveau</a:t>
            </a:r>
          </a:p>
          <a:p>
            <a:pPr lvl="6"/>
            <a:r>
              <a:rPr lang="da-DK" dirty="0"/>
              <a:t>Syvende niveau</a:t>
            </a:r>
          </a:p>
          <a:p>
            <a:pPr lvl="7"/>
            <a:r>
              <a:rPr lang="da-DK" dirty="0"/>
              <a:t>Ottende niveau</a:t>
            </a:r>
          </a:p>
          <a:p>
            <a:pPr lvl="8"/>
            <a:r>
              <a:rPr lang="da-DK" dirty="0"/>
              <a:t>Niende niveau</a:t>
            </a:r>
          </a:p>
          <a:p>
            <a:pPr lvl="4"/>
            <a:endParaRPr lang="da-DK" dirty="0"/>
          </a:p>
        </p:txBody>
      </p:sp>
      <p:sp>
        <p:nvSpPr>
          <p:cNvPr id="3" name="Pladsholder til sidefod 2"/>
          <p:cNvSpPr>
            <a:spLocks noGrp="1"/>
          </p:cNvSpPr>
          <p:nvPr>
            <p:ph type="ftr" sz="quarter" idx="10"/>
          </p:nvPr>
        </p:nvSpPr>
        <p:spPr/>
        <p:txBody>
          <a:bodyPr/>
          <a:lstStyle/>
          <a:p>
            <a:r>
              <a:rPr lang="da-DK"/>
              <a:t>/ Ministeriet for Fødevarer, Landbrug og Fiskeri - Landbrugsstyrelsen / Titel på præsentation</a:t>
            </a:r>
            <a:endParaRPr lang="da-DK" dirty="0"/>
          </a:p>
        </p:txBody>
      </p:sp>
      <p:sp>
        <p:nvSpPr>
          <p:cNvPr id="4" name="Pladsholder til slidenummer 3"/>
          <p:cNvSpPr>
            <a:spLocks noGrp="1"/>
          </p:cNvSpPr>
          <p:nvPr>
            <p:ph type="sldNum" sz="quarter" idx="11"/>
          </p:nvPr>
        </p:nvSpPr>
        <p:spPr/>
        <p:txBody>
          <a:bodyPr/>
          <a:lstStyle/>
          <a:p>
            <a:fld id="{667EC89C-17A0-4E64-A6D2-B825673CEEDF}" type="slidenum">
              <a:rPr lang="da-DK" smtClean="0"/>
              <a:pPr/>
              <a:t>‹nr.›</a:t>
            </a:fld>
            <a:endParaRPr lang="da-DK" dirty="0"/>
          </a:p>
        </p:txBody>
      </p:sp>
      <p:grpSp>
        <p:nvGrpSpPr>
          <p:cNvPr id="12" name="Gruppe 11"/>
          <p:cNvGrpSpPr/>
          <p:nvPr userDrawn="1"/>
        </p:nvGrpSpPr>
        <p:grpSpPr>
          <a:xfrm>
            <a:off x="-2405743" y="311151"/>
            <a:ext cx="2405743" cy="2052668"/>
            <a:chOff x="-2405743" y="1655465"/>
            <a:chExt cx="2405743" cy="2052668"/>
          </a:xfrm>
        </p:grpSpPr>
        <p:pic>
          <p:nvPicPr>
            <p:cNvPr id="17" name="Billede 16"/>
            <p:cNvPicPr>
              <a:picLocks noChangeAspect="1"/>
            </p:cNvPicPr>
            <p:nvPr userDrawn="1"/>
          </p:nvPicPr>
          <p:blipFill>
            <a:blip r:embed="rId2"/>
            <a:stretch>
              <a:fillRect/>
            </a:stretch>
          </p:blipFill>
          <p:spPr>
            <a:xfrm>
              <a:off x="-1060701" y="3506948"/>
              <a:ext cx="920576" cy="201185"/>
            </a:xfrm>
            <a:prstGeom prst="rect">
              <a:avLst/>
            </a:prstGeom>
          </p:spPr>
        </p:pic>
        <p:sp>
          <p:nvSpPr>
            <p:cNvPr id="18" name="Rectangle 5"/>
            <p:cNvSpPr/>
            <p:nvPr userDrawn="1"/>
          </p:nvSpPr>
          <p:spPr bwMode="auto">
            <a:xfrm>
              <a:off x="-2405743" y="1655465"/>
              <a:ext cx="2405743" cy="1800493"/>
            </a:xfrm>
            <a:prstGeom prst="rect">
              <a:avLst/>
            </a:prstGeom>
          </p:spPr>
          <p:txBody>
            <a:bodyPr wrap="square" lIns="0" tIns="0" rIns="144000" bIns="0">
              <a:spAutoFit/>
            </a:bodyPr>
            <a:lstStyle/>
            <a:p>
              <a:pPr algn="r">
                <a:lnSpc>
                  <a:spcPct val="100000"/>
                </a:lnSpc>
                <a:spcAft>
                  <a:spcPts val="0"/>
                </a:spcAft>
                <a:defRPr/>
              </a:pPr>
              <a:r>
                <a:rPr lang="da-DK" sz="900" b="1" noProof="1">
                  <a:solidFill>
                    <a:schemeClr val="bg1">
                      <a:lumMod val="50000"/>
                    </a:schemeClr>
                  </a:solidFill>
                  <a:latin typeface="+mn-lt"/>
                  <a:ea typeface="Calibri" panose="020F0502020204030204" pitchFamily="34" charset="0"/>
                  <a:cs typeface="Arial" panose="020B0604020202020204" pitchFamily="34" charset="0"/>
                </a:rPr>
                <a:t>Tekst-typografier</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Brug </a:t>
              </a:r>
              <a:r>
                <a:rPr lang="da-DK" sz="900" b="1" noProof="1">
                  <a:solidFill>
                    <a:schemeClr val="bg1">
                      <a:lumMod val="50000"/>
                    </a:schemeClr>
                  </a:solidFill>
                  <a:ea typeface="Calibri" panose="020F0502020204030204" pitchFamily="34" charset="0"/>
                  <a:cs typeface="Arial" panose="020B0604020202020204" pitchFamily="34" charset="0"/>
                </a:rPr>
                <a:t>TAB</a:t>
              </a:r>
              <a:r>
                <a:rPr lang="da-DK" sz="900" noProof="1">
                  <a:solidFill>
                    <a:schemeClr val="bg1">
                      <a:lumMod val="50000"/>
                    </a:schemeClr>
                  </a:solidFill>
                  <a:ea typeface="Calibri" panose="020F0502020204030204" pitchFamily="34" charset="0"/>
                  <a:cs typeface="Arial" panose="020B0604020202020204" pitchFamily="34" charset="0"/>
                </a:rPr>
                <a:t> for at gå frem</a:t>
              </a:r>
              <a:r>
                <a:rPr lang="da-DK" sz="900" baseline="0" noProof="1">
                  <a:solidFill>
                    <a:schemeClr val="bg1">
                      <a:lumMod val="50000"/>
                    </a:schemeClr>
                  </a:solidFill>
                  <a:ea typeface="Calibri" panose="020F0502020204030204" pitchFamily="34" charset="0"/>
                  <a:cs typeface="Arial" panose="020B0604020202020204" pitchFamily="34" charset="0"/>
                </a:rPr>
                <a:t> </a:t>
              </a:r>
              <a:r>
                <a:rPr lang="da-DK" sz="900" noProof="1">
                  <a:solidFill>
                    <a:schemeClr val="bg1">
                      <a:lumMod val="50000"/>
                    </a:schemeClr>
                  </a:solidFill>
                  <a:ea typeface="Calibri" panose="020F0502020204030204" pitchFamily="34" charset="0"/>
                  <a:cs typeface="Arial" panose="020B0604020202020204" pitchFamily="34" charset="0"/>
                </a:rPr>
                <a:t>i</a:t>
              </a:r>
              <a:r>
                <a:rPr lang="da-DK" sz="900" noProof="1">
                  <a:solidFill>
                    <a:schemeClr val="bg1">
                      <a:lumMod val="50000"/>
                    </a:schemeClr>
                  </a:solidFill>
                  <a:latin typeface="+mn-lt"/>
                  <a:ea typeface="Calibri" panose="020F0502020204030204" pitchFamily="34" charset="0"/>
                  <a:cs typeface="Arial" panose="020B0604020202020204" pitchFamily="34" charset="0"/>
                </a:rPr>
                <a:t> tekst-niveauer</a:t>
              </a:r>
              <a:endParaRPr lang="da-DK" sz="900"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endParaRPr lang="da-DK" sz="900" noProof="1">
                <a:solidFill>
                  <a:schemeClr val="bg1">
                    <a:lumMod val="50000"/>
                  </a:schemeClr>
                </a:solidFill>
                <a:latin typeface="+mn-lt"/>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1 = Tekst sort 18 pkt.</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2 = Tekst grøn 18 pkt.</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3-9 = Punkt-liste 18 pkt.</a:t>
              </a:r>
            </a:p>
            <a:p>
              <a:pPr algn="r">
                <a:lnSpc>
                  <a:spcPct val="100000"/>
                </a:lnSpc>
                <a:spcAft>
                  <a:spcPts val="0"/>
                </a:spcAft>
                <a:defRPr/>
              </a:pPr>
              <a:endParaRPr lang="da-DK" sz="900"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For at gå tilbage i tekst-niveauer,</a:t>
              </a:r>
              <a:r>
                <a:rPr lang="da-DK" sz="900" baseline="0" noProof="1">
                  <a:solidFill>
                    <a:schemeClr val="bg1">
                      <a:lumMod val="50000"/>
                    </a:schemeClr>
                  </a:solidFill>
                  <a:ea typeface="Calibri" panose="020F0502020204030204" pitchFamily="34" charset="0"/>
                  <a:cs typeface="Arial" panose="020B0604020202020204" pitchFamily="34" charset="0"/>
                </a:rPr>
                <a:t> </a:t>
              </a:r>
              <a:r>
                <a:rPr lang="da-DK" sz="900" noProof="1">
                  <a:solidFill>
                    <a:schemeClr val="bg1">
                      <a:lumMod val="50000"/>
                    </a:schemeClr>
                  </a:solidFill>
                  <a:ea typeface="Calibri" panose="020F0502020204030204" pitchFamily="34" charset="0"/>
                  <a:cs typeface="Arial" panose="020B0604020202020204" pitchFamily="34" charset="0"/>
                </a:rPr>
                <a:t>brug </a:t>
              </a:r>
              <a:r>
                <a:rPr lang="da-DK" sz="900" b="1" noProof="1">
                  <a:solidFill>
                    <a:schemeClr val="bg1">
                      <a:lumMod val="50000"/>
                    </a:schemeClr>
                  </a:solidFill>
                  <a:ea typeface="Calibri" panose="020F0502020204030204" pitchFamily="34" charset="0"/>
                  <a:cs typeface="Arial" panose="020B0604020202020204" pitchFamily="34" charset="0"/>
                </a:rPr>
                <a:t>SHIFT + TAB</a:t>
              </a:r>
            </a:p>
            <a:p>
              <a:pPr algn="r">
                <a:lnSpc>
                  <a:spcPct val="100000"/>
                </a:lnSpc>
                <a:spcAft>
                  <a:spcPts val="0"/>
                </a:spcAft>
                <a:defRPr/>
              </a:pPr>
              <a:endParaRPr lang="da-DK" sz="900" b="1"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Alternativt kan</a:t>
              </a:r>
            </a:p>
            <a:p>
              <a:pPr algn="r">
                <a:lnSpc>
                  <a:spcPct val="100000"/>
                </a:lnSpc>
                <a:spcAft>
                  <a:spcPts val="0"/>
                </a:spcAft>
                <a:defRPr/>
              </a:pPr>
              <a:r>
                <a:rPr lang="da-DK" sz="900" b="1" noProof="1">
                  <a:solidFill>
                    <a:schemeClr val="bg1">
                      <a:lumMod val="50000"/>
                    </a:schemeClr>
                  </a:solidFill>
                  <a:ea typeface="Calibri" panose="020F0502020204030204" pitchFamily="34" charset="0"/>
                  <a:cs typeface="Arial" panose="020B0604020202020204" pitchFamily="34" charset="0"/>
                </a:rPr>
                <a:t>Forøg</a:t>
              </a:r>
              <a:r>
                <a:rPr lang="da-DK" sz="900" noProof="1">
                  <a:solidFill>
                    <a:schemeClr val="bg1">
                      <a:lumMod val="50000"/>
                    </a:schemeClr>
                  </a:solidFill>
                  <a:ea typeface="Calibri" panose="020F0502020204030204" pitchFamily="34" charset="0"/>
                  <a:cs typeface="Arial" panose="020B0604020202020204" pitchFamily="34" charset="0"/>
                </a:rPr>
                <a:t> og </a:t>
              </a:r>
              <a:r>
                <a:rPr lang="da-DK" sz="900" b="1" noProof="1">
                  <a:solidFill>
                    <a:schemeClr val="bg1">
                      <a:lumMod val="50000"/>
                    </a:schemeClr>
                  </a:solidFill>
                  <a:ea typeface="Calibri" panose="020F0502020204030204" pitchFamily="34" charset="0"/>
                  <a:cs typeface="Arial" panose="020B0604020202020204" pitchFamily="34" charset="0"/>
                </a:rPr>
                <a:t>Formindsk</a:t>
              </a:r>
              <a:r>
                <a:rPr lang="da-DK" sz="900" noProof="1">
                  <a:solidFill>
                    <a:schemeClr val="bg1">
                      <a:lumMod val="50000"/>
                    </a:schemeClr>
                  </a:solidFill>
                  <a:ea typeface="Calibri" panose="020F0502020204030204" pitchFamily="34" charset="0"/>
                  <a:cs typeface="Arial" panose="020B0604020202020204" pitchFamily="34" charset="0"/>
                </a:rPr>
                <a:t> </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listeniveau bruges</a:t>
              </a:r>
              <a:endParaRPr lang="da-DK" sz="900" noProof="1">
                <a:solidFill>
                  <a:schemeClr val="bg1">
                    <a:lumMod val="50000"/>
                  </a:schemeClr>
                </a:solidFill>
                <a:latin typeface="+mn-lt"/>
                <a:ea typeface="Calibri" panose="020F0502020204030204" pitchFamily="34" charset="0"/>
                <a:cs typeface="Arial" panose="020B0604020202020204" pitchFamily="34" charset="0"/>
              </a:endParaRPr>
            </a:p>
          </p:txBody>
        </p:sp>
      </p:grpSp>
      <p:sp>
        <p:nvSpPr>
          <p:cNvPr id="5" name="Pladsholder til dato 4" hidden="1"/>
          <p:cNvSpPr>
            <a:spLocks noGrp="1"/>
          </p:cNvSpPr>
          <p:nvPr>
            <p:ph type="dt" sz="half" idx="12"/>
          </p:nvPr>
        </p:nvSpPr>
        <p:spPr/>
        <p:txBody>
          <a:bodyPr/>
          <a:lstStyle/>
          <a:p>
            <a:fld id="{C76A064D-6B5F-48ED-8DC1-3C729E37ED57}" type="datetime2">
              <a:rPr lang="da-DK" smtClean="0"/>
              <a:t>23. januar 2023</a:t>
            </a:fld>
            <a:endParaRPr lang="da-DK" dirty="0"/>
          </a:p>
        </p:txBody>
      </p:sp>
      <p:pic>
        <p:nvPicPr>
          <p:cNvPr id="6" name="Picture 5">
            <a:extLst>
              <a:ext uri="{FF2B5EF4-FFF2-40B4-BE49-F238E27FC236}">
                <a16:creationId xmlns="" xmlns:a16="http://schemas.microsoft.com/office/drawing/2014/main" id="{352E7EFB-3D15-42E3-B98F-B53E047A4E0E}"/>
              </a:ext>
            </a:extLst>
          </p:cNvPr>
          <p:cNvPicPr>
            <a:picLocks noChangeAspect="1"/>
          </p:cNvPicPr>
          <p:nvPr userDrawn="1"/>
        </p:nvPicPr>
        <p:blipFill>
          <a:blip r:embed="rId3"/>
          <a:stretch>
            <a:fillRect/>
          </a:stretch>
        </p:blipFill>
        <p:spPr>
          <a:xfrm>
            <a:off x="-1521749" y="5825228"/>
            <a:ext cx="1377668" cy="1032772"/>
          </a:xfrm>
          <a:prstGeom prst="rect">
            <a:avLst/>
          </a:prstGeom>
        </p:spPr>
      </p:pic>
    </p:spTree>
    <p:extLst>
      <p:ext uri="{BB962C8B-B14F-4D97-AF65-F5344CB8AC3E}">
        <p14:creationId xmlns:p14="http://schemas.microsoft.com/office/powerpoint/2010/main" val="114155148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Tre farvet tekstbokse">
    <p:spTree>
      <p:nvGrpSpPr>
        <p:cNvPr id="1" name=""/>
        <p:cNvGrpSpPr/>
        <p:nvPr/>
      </p:nvGrpSpPr>
      <p:grpSpPr>
        <a:xfrm>
          <a:off x="0" y="0"/>
          <a:ext cx="0" cy="0"/>
          <a:chOff x="0" y="0"/>
          <a:chExt cx="0" cy="0"/>
        </a:xfrm>
      </p:grpSpPr>
      <p:sp>
        <p:nvSpPr>
          <p:cNvPr id="8" name="Pladsholder til tekst 1"/>
          <p:cNvSpPr>
            <a:spLocks noGrp="1"/>
          </p:cNvSpPr>
          <p:nvPr>
            <p:ph type="body" sz="quarter" idx="13" hasCustomPrompt="1"/>
          </p:nvPr>
        </p:nvSpPr>
        <p:spPr>
          <a:xfrm>
            <a:off x="-24243" y="0"/>
            <a:ext cx="4078938" cy="6858000"/>
          </a:xfrm>
          <a:noFill/>
          <a:ln>
            <a:noFill/>
          </a:ln>
        </p:spPr>
        <p:txBody>
          <a:bodyPr tIns="144000"/>
          <a:lstStyle>
            <a:lvl1pPr algn="ctr">
              <a:defRPr sz="13400" b="1">
                <a:solidFill>
                  <a:schemeClr val="accent1"/>
                </a:solidFill>
                <a:latin typeface="Arial Black" panose="020B0A04020102020204" pitchFamily="34" charset="0"/>
              </a:defRPr>
            </a:lvl1pPr>
          </a:lstStyle>
          <a:p>
            <a:pPr lvl="0"/>
            <a:r>
              <a:rPr lang="da-DK" dirty="0"/>
              <a:t>xx</a:t>
            </a:r>
          </a:p>
        </p:txBody>
      </p:sp>
      <p:sp>
        <p:nvSpPr>
          <p:cNvPr id="13" name="Pladsholder til tekst 2"/>
          <p:cNvSpPr>
            <a:spLocks noGrp="1"/>
          </p:cNvSpPr>
          <p:nvPr>
            <p:ph type="body" sz="quarter" idx="14" hasCustomPrompt="1"/>
          </p:nvPr>
        </p:nvSpPr>
        <p:spPr>
          <a:xfrm>
            <a:off x="4054943" y="0"/>
            <a:ext cx="4078938" cy="6858000"/>
          </a:xfrm>
          <a:solidFill>
            <a:schemeClr val="accent1"/>
          </a:solidFill>
          <a:ln>
            <a:noFill/>
          </a:ln>
        </p:spPr>
        <p:txBody>
          <a:bodyPr tIns="144000"/>
          <a:lstStyle>
            <a:lvl1pPr algn="ctr">
              <a:defRPr sz="13400" b="1">
                <a:solidFill>
                  <a:schemeClr val="bg2"/>
                </a:solidFill>
                <a:latin typeface="Arial Black" panose="020B0A04020102020204" pitchFamily="34" charset="0"/>
              </a:defRPr>
            </a:lvl1pPr>
          </a:lstStyle>
          <a:p>
            <a:pPr lvl="0"/>
            <a:r>
              <a:rPr lang="da-DK" dirty="0"/>
              <a:t>xx</a:t>
            </a:r>
          </a:p>
        </p:txBody>
      </p:sp>
      <p:sp>
        <p:nvSpPr>
          <p:cNvPr id="14" name="Pladsholder til tekst 3"/>
          <p:cNvSpPr>
            <a:spLocks noGrp="1"/>
          </p:cNvSpPr>
          <p:nvPr>
            <p:ph type="body" sz="quarter" idx="15" hasCustomPrompt="1"/>
          </p:nvPr>
        </p:nvSpPr>
        <p:spPr>
          <a:xfrm>
            <a:off x="8127888" y="0"/>
            <a:ext cx="4078938" cy="6858000"/>
          </a:xfrm>
          <a:solidFill>
            <a:schemeClr val="accent2"/>
          </a:solidFill>
          <a:ln>
            <a:noFill/>
          </a:ln>
        </p:spPr>
        <p:txBody>
          <a:bodyPr tIns="144000"/>
          <a:lstStyle>
            <a:lvl1pPr algn="ctr">
              <a:defRPr sz="13400" b="1">
                <a:solidFill>
                  <a:schemeClr val="accent5"/>
                </a:solidFill>
                <a:latin typeface="Arial Black" panose="020B0A04020102020204" pitchFamily="34" charset="0"/>
              </a:defRPr>
            </a:lvl1pPr>
          </a:lstStyle>
          <a:p>
            <a:pPr lvl="0"/>
            <a:r>
              <a:rPr lang="da-DK" dirty="0"/>
              <a:t>xx</a:t>
            </a:r>
          </a:p>
        </p:txBody>
      </p:sp>
      <p:sp>
        <p:nvSpPr>
          <p:cNvPr id="16" name="Pladsholder til tekst 4"/>
          <p:cNvSpPr>
            <a:spLocks noGrp="1"/>
          </p:cNvSpPr>
          <p:nvPr>
            <p:ph type="body" sz="quarter" idx="16"/>
          </p:nvPr>
        </p:nvSpPr>
        <p:spPr>
          <a:xfrm>
            <a:off x="-24243" y="2179638"/>
            <a:ext cx="4078938" cy="1897062"/>
          </a:xfrm>
        </p:spPr>
        <p:txBody>
          <a:bodyPr lIns="360000" rIns="360000"/>
          <a:lstStyle>
            <a:lvl1pPr>
              <a:lnSpc>
                <a:spcPct val="99000"/>
              </a:lnSpc>
              <a:defRPr sz="2000">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17" name="Pladsholder til tekst 5"/>
          <p:cNvSpPr>
            <a:spLocks noGrp="1"/>
          </p:cNvSpPr>
          <p:nvPr>
            <p:ph type="body" sz="quarter" idx="17"/>
          </p:nvPr>
        </p:nvSpPr>
        <p:spPr>
          <a:xfrm>
            <a:off x="4054943" y="2179638"/>
            <a:ext cx="4078938" cy="1897062"/>
          </a:xfrm>
        </p:spPr>
        <p:txBody>
          <a:bodyPr lIns="360000" rIns="360000"/>
          <a:lstStyle>
            <a:lvl1pPr>
              <a:lnSpc>
                <a:spcPct val="99000"/>
              </a:lnSpc>
              <a:defRPr sz="20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18" name="Pladsholder til tekst 6"/>
          <p:cNvSpPr>
            <a:spLocks noGrp="1"/>
          </p:cNvSpPr>
          <p:nvPr>
            <p:ph type="body" sz="quarter" idx="18"/>
          </p:nvPr>
        </p:nvSpPr>
        <p:spPr>
          <a:xfrm>
            <a:off x="8127888" y="2179638"/>
            <a:ext cx="4078938" cy="1897062"/>
          </a:xfrm>
        </p:spPr>
        <p:txBody>
          <a:bodyPr lIns="360000" rIns="360000"/>
          <a:lstStyle>
            <a:lvl1pPr>
              <a:lnSpc>
                <a:spcPct val="99000"/>
              </a:lnSpc>
              <a:defRPr sz="2000">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3" name="Pladsholder til sidefod 2"/>
          <p:cNvSpPr>
            <a:spLocks noGrp="1"/>
          </p:cNvSpPr>
          <p:nvPr>
            <p:ph type="ftr" sz="quarter" idx="10"/>
          </p:nvPr>
        </p:nvSpPr>
        <p:spPr/>
        <p:txBody>
          <a:bodyPr/>
          <a:lstStyle/>
          <a:p>
            <a:r>
              <a:rPr lang="da-DK">
                <a:solidFill>
                  <a:srgbClr val="007A6C"/>
                </a:solidFill>
              </a:rPr>
              <a:t>/ Ministeriet for Fødevarer, Landbrug og Fiskeri - Landbrugsstyrelsen / Titel på præsentation</a:t>
            </a:r>
            <a:endParaRPr lang="da-DK" dirty="0">
              <a:solidFill>
                <a:srgbClr val="007A6C"/>
              </a:solidFill>
            </a:endParaRPr>
          </a:p>
        </p:txBody>
      </p:sp>
      <p:sp>
        <p:nvSpPr>
          <p:cNvPr id="4" name="Pladsholder til slidenummer 3"/>
          <p:cNvSpPr>
            <a:spLocks noGrp="1"/>
          </p:cNvSpPr>
          <p:nvPr>
            <p:ph type="sldNum" sz="quarter" idx="11"/>
          </p:nvPr>
        </p:nvSpPr>
        <p:spPr/>
        <p:txBody>
          <a:bodyPr/>
          <a:lstStyle/>
          <a:p>
            <a:fld id="{667EC89C-17A0-4E64-A6D2-B825673CEEDF}" type="slidenum">
              <a:rPr lang="da-DK" smtClean="0">
                <a:solidFill>
                  <a:srgbClr val="007A6C"/>
                </a:solidFill>
              </a:rPr>
              <a:pPr/>
              <a:t>‹nr.›</a:t>
            </a:fld>
            <a:endParaRPr lang="da-DK" dirty="0">
              <a:solidFill>
                <a:srgbClr val="007A6C"/>
              </a:solidFill>
            </a:endParaRPr>
          </a:p>
        </p:txBody>
      </p:sp>
      <p:sp>
        <p:nvSpPr>
          <p:cNvPr id="5" name="Pladsholder til dato 4" hidden="1"/>
          <p:cNvSpPr>
            <a:spLocks noGrp="1"/>
          </p:cNvSpPr>
          <p:nvPr>
            <p:ph type="dt" sz="half" idx="12"/>
          </p:nvPr>
        </p:nvSpPr>
        <p:spPr/>
        <p:txBody>
          <a:bodyPr/>
          <a:lstStyle/>
          <a:p>
            <a:fld id="{D11B1FF6-5A0C-457C-BA70-27EB3D4F72AC}" type="datetime2">
              <a:rPr lang="da-DK"/>
              <a:pPr/>
              <a:t>23. januar 2023</a:t>
            </a:fld>
            <a:endParaRPr dirty="0"/>
          </a:p>
        </p:txBody>
      </p:sp>
      <p:pic>
        <p:nvPicPr>
          <p:cNvPr id="7" name="Picture 6">
            <a:extLst>
              <a:ext uri="{FF2B5EF4-FFF2-40B4-BE49-F238E27FC236}">
                <a16:creationId xmlns="" xmlns:a16="http://schemas.microsoft.com/office/drawing/2014/main" id="{B903EE10-8FE2-41FD-8DD3-1CE168F27D8B}"/>
              </a:ext>
            </a:extLst>
          </p:cNvPr>
          <p:cNvPicPr>
            <a:picLocks noChangeAspect="1"/>
          </p:cNvPicPr>
          <p:nvPr userDrawn="1"/>
        </p:nvPicPr>
        <p:blipFill>
          <a:blip r:embed="rId2"/>
          <a:stretch>
            <a:fillRect/>
          </a:stretch>
        </p:blipFill>
        <p:spPr>
          <a:xfrm>
            <a:off x="-1523267" y="0"/>
            <a:ext cx="1382061" cy="1033433"/>
          </a:xfrm>
          <a:prstGeom prst="rect">
            <a:avLst/>
          </a:prstGeom>
        </p:spPr>
      </p:pic>
    </p:spTree>
    <p:extLst>
      <p:ext uri="{BB962C8B-B14F-4D97-AF65-F5344CB8AC3E}">
        <p14:creationId xmlns:p14="http://schemas.microsoft.com/office/powerpoint/2010/main" val="287791672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Tekstboks med billede I">
    <p:spTree>
      <p:nvGrpSpPr>
        <p:cNvPr id="1" name=""/>
        <p:cNvGrpSpPr/>
        <p:nvPr/>
      </p:nvGrpSpPr>
      <p:grpSpPr>
        <a:xfrm>
          <a:off x="0" y="0"/>
          <a:ext cx="0" cy="0"/>
          <a:chOff x="0" y="0"/>
          <a:chExt cx="0" cy="0"/>
        </a:xfrm>
      </p:grpSpPr>
      <p:sp>
        <p:nvSpPr>
          <p:cNvPr id="10" name="Pladsholder til tekst 1"/>
          <p:cNvSpPr>
            <a:spLocks noGrp="1"/>
          </p:cNvSpPr>
          <p:nvPr>
            <p:ph type="body" sz="quarter" idx="13" hasCustomPrompt="1"/>
          </p:nvPr>
        </p:nvSpPr>
        <p:spPr>
          <a:xfrm>
            <a:off x="-24243" y="0"/>
            <a:ext cx="4078938" cy="6858000"/>
          </a:xfrm>
          <a:noFill/>
          <a:ln>
            <a:noFill/>
          </a:ln>
        </p:spPr>
        <p:txBody>
          <a:bodyPr tIns="144000"/>
          <a:lstStyle>
            <a:lvl1pPr algn="ctr">
              <a:defRPr sz="13400" b="1">
                <a:solidFill>
                  <a:schemeClr val="accent1"/>
                </a:solidFill>
                <a:latin typeface="Arial Black" panose="020B0A04020102020204" pitchFamily="34" charset="0"/>
              </a:defRPr>
            </a:lvl1pPr>
          </a:lstStyle>
          <a:p>
            <a:pPr lvl="0"/>
            <a:r>
              <a:rPr lang="da-DK" dirty="0"/>
              <a:t>xx</a:t>
            </a:r>
          </a:p>
        </p:txBody>
      </p:sp>
      <p:sp>
        <p:nvSpPr>
          <p:cNvPr id="11" name="Pladsholder til tekst 4"/>
          <p:cNvSpPr>
            <a:spLocks noGrp="1"/>
          </p:cNvSpPr>
          <p:nvPr>
            <p:ph type="body" sz="quarter" idx="16"/>
          </p:nvPr>
        </p:nvSpPr>
        <p:spPr>
          <a:xfrm>
            <a:off x="-24243" y="2179638"/>
            <a:ext cx="4078938" cy="1897062"/>
          </a:xfrm>
        </p:spPr>
        <p:txBody>
          <a:bodyPr lIns="360000" rIns="360000"/>
          <a:lstStyle>
            <a:lvl1pPr>
              <a:lnSpc>
                <a:spcPct val="99000"/>
              </a:lnSpc>
              <a:defRPr sz="2000">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8" name="Pladsholder til billede 3"/>
          <p:cNvSpPr>
            <a:spLocks noGrp="1"/>
          </p:cNvSpPr>
          <p:nvPr>
            <p:ph type="pic" sz="quarter" idx="14" hasCustomPrompt="1"/>
          </p:nvPr>
        </p:nvSpPr>
        <p:spPr>
          <a:xfrm>
            <a:off x="4055128" y="0"/>
            <a:ext cx="8133697" cy="6858000"/>
          </a:xfrm>
        </p:spPr>
        <p:txBody>
          <a:bodyPr tIns="468000" anchor="ctr" anchorCtr="0"/>
          <a:lstStyle>
            <a:lvl1pPr marL="0" indent="0" algn="ctr">
              <a:buFontTx/>
              <a:buNone/>
              <a:defRPr sz="1200" b="0" baseline="0">
                <a:solidFill>
                  <a:schemeClr val="tx1">
                    <a:lumMod val="50000"/>
                    <a:lumOff val="50000"/>
                  </a:schemeClr>
                </a:solidFill>
              </a:defRPr>
            </a:lvl1pPr>
          </a:lstStyle>
          <a:p>
            <a:r>
              <a:rPr lang="da-DK" dirty="0"/>
              <a:t>Klik på ikonet og indsæt billede</a:t>
            </a:r>
          </a:p>
        </p:txBody>
      </p:sp>
      <p:sp>
        <p:nvSpPr>
          <p:cNvPr id="3" name="Pladsholder til sidefod 2"/>
          <p:cNvSpPr>
            <a:spLocks noGrp="1"/>
          </p:cNvSpPr>
          <p:nvPr>
            <p:ph type="ftr" sz="quarter" idx="10"/>
          </p:nvPr>
        </p:nvSpPr>
        <p:spPr/>
        <p:txBody>
          <a:bodyPr/>
          <a:lstStyle/>
          <a:p>
            <a:r>
              <a:rPr lang="da-DK">
                <a:solidFill>
                  <a:srgbClr val="007A6C"/>
                </a:solidFill>
              </a:rPr>
              <a:t>/ Ministeriet for Fødevarer, Landbrug og Fiskeri - Landbrugsstyrelsen / Titel på præsentation</a:t>
            </a:r>
            <a:endParaRPr lang="da-DK" dirty="0">
              <a:solidFill>
                <a:srgbClr val="007A6C"/>
              </a:solidFill>
            </a:endParaRPr>
          </a:p>
        </p:txBody>
      </p:sp>
      <p:sp>
        <p:nvSpPr>
          <p:cNvPr id="4" name="Pladsholder til slidenummer 3"/>
          <p:cNvSpPr>
            <a:spLocks noGrp="1"/>
          </p:cNvSpPr>
          <p:nvPr>
            <p:ph type="sldNum" sz="quarter" idx="11"/>
          </p:nvPr>
        </p:nvSpPr>
        <p:spPr/>
        <p:txBody>
          <a:bodyPr/>
          <a:lstStyle/>
          <a:p>
            <a:fld id="{667EC89C-17A0-4E64-A6D2-B825673CEEDF}" type="slidenum">
              <a:rPr lang="da-DK" smtClean="0">
                <a:solidFill>
                  <a:srgbClr val="007A6C"/>
                </a:solidFill>
              </a:rPr>
              <a:pPr/>
              <a:t>‹nr.›</a:t>
            </a:fld>
            <a:endParaRPr lang="da-DK" dirty="0">
              <a:solidFill>
                <a:srgbClr val="007A6C"/>
              </a:solidFill>
            </a:endParaRPr>
          </a:p>
        </p:txBody>
      </p:sp>
      <p:grpSp>
        <p:nvGrpSpPr>
          <p:cNvPr id="20" name="Gruppe 19"/>
          <p:cNvGrpSpPr/>
          <p:nvPr userDrawn="1"/>
        </p:nvGrpSpPr>
        <p:grpSpPr>
          <a:xfrm>
            <a:off x="12188825" y="1941319"/>
            <a:ext cx="2032000" cy="2054444"/>
            <a:chOff x="9150825" y="2171823"/>
            <a:chExt cx="2032000" cy="2054444"/>
          </a:xfrm>
        </p:grpSpPr>
        <p:sp>
          <p:nvSpPr>
            <p:cNvPr id="21" name="TextBox 12"/>
            <p:cNvSpPr txBox="1">
              <a:spLocks noChangeArrowheads="1"/>
            </p:cNvSpPr>
            <p:nvPr/>
          </p:nvSpPr>
          <p:spPr bwMode="auto">
            <a:xfrm>
              <a:off x="9150825" y="2171823"/>
              <a:ext cx="2032000"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400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Indsæt billede</a:t>
              </a:r>
            </a:p>
            <a:p>
              <a:pPr eaLnBrk="1" hangingPunct="1">
                <a:spcBef>
                  <a:spcPts val="0"/>
                </a:spcBef>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1. </a:t>
              </a:r>
              <a:r>
                <a:rPr lang="da-DK" sz="900" noProof="1">
                  <a:solidFill>
                    <a:prstClr val="white">
                      <a:lumMod val="50000"/>
                    </a:prstClr>
                  </a:solidFill>
                  <a:latin typeface="Arial"/>
                  <a:ea typeface="Calibri" panose="020F0502020204030204" pitchFamily="34" charset="0"/>
                  <a:cs typeface="Arial" panose="020B0604020202020204" pitchFamily="34" charset="0"/>
                </a:rPr>
                <a:t>Klik på billederammen</a:t>
              </a:r>
            </a:p>
            <a:p>
              <a:pPr eaLnBrk="1" hangingPunct="1">
                <a:spcBef>
                  <a:spcPts val="0"/>
                </a:spcBef>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2. </a:t>
              </a:r>
              <a:r>
                <a:rPr lang="da-DK" sz="900" noProof="1">
                  <a:solidFill>
                    <a:prstClr val="white">
                      <a:lumMod val="50000"/>
                    </a:prstClr>
                  </a:solidFill>
                  <a:latin typeface="Arial"/>
                  <a:ea typeface="Calibri" panose="020F0502020204030204" pitchFamily="34" charset="0"/>
                  <a:cs typeface="Arial" panose="020B0604020202020204" pitchFamily="34" charset="0"/>
                </a:rPr>
                <a:t>Indsæt det ønskede billede via fanen </a:t>
              </a:r>
              <a:r>
                <a:rPr lang="da-DK" sz="900" b="1" noProof="1">
                  <a:solidFill>
                    <a:prstClr val="white">
                      <a:lumMod val="50000"/>
                    </a:prstClr>
                  </a:solidFill>
                  <a:latin typeface="Arial"/>
                  <a:ea typeface="Calibri" panose="020F0502020204030204" pitchFamily="34" charset="0"/>
                  <a:cs typeface="Arial" panose="020B0604020202020204" pitchFamily="34" charset="0"/>
                </a:rPr>
                <a:t>Indsæt, Billeder</a:t>
              </a:r>
            </a:p>
            <a:p>
              <a:pPr eaLnBrk="1" hangingPunct="1">
                <a:spcBef>
                  <a:spcPts val="0"/>
                </a:spcBef>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3. </a:t>
              </a:r>
              <a:r>
                <a:rPr lang="da-DK" sz="900" noProof="1">
                  <a:solidFill>
                    <a:prstClr val="white">
                      <a:lumMod val="50000"/>
                    </a:prstClr>
                  </a:solidFill>
                  <a:latin typeface="Arial"/>
                  <a:ea typeface="Calibri" panose="020F0502020204030204" pitchFamily="34" charset="0"/>
                  <a:cs typeface="Arial" panose="020B0604020202020204" pitchFamily="34" charset="0"/>
                </a:rPr>
                <a:t>Klik </a:t>
              </a:r>
              <a:r>
                <a:rPr lang="da-DK" sz="900" b="1" noProof="1">
                  <a:solidFill>
                    <a:prstClr val="white">
                      <a:lumMod val="50000"/>
                    </a:prstClr>
                  </a:solidFill>
                  <a:latin typeface="Arial"/>
                  <a:ea typeface="Calibri" panose="020F0502020204030204" pitchFamily="34" charset="0"/>
                  <a:cs typeface="Arial" panose="020B0604020202020204" pitchFamily="34" charset="0"/>
                </a:rPr>
                <a:t>Beskær</a:t>
              </a:r>
              <a:r>
                <a:rPr lang="da-DK" sz="900" noProof="1">
                  <a:solidFill>
                    <a:prstClr val="white">
                      <a:lumMod val="50000"/>
                    </a:prstClr>
                  </a:solidFill>
                  <a:latin typeface="Arial"/>
                  <a:ea typeface="Calibri" panose="020F0502020204030204" pitchFamily="34" charset="0"/>
                  <a:cs typeface="Arial" panose="020B0604020202020204" pitchFamily="34" charset="0"/>
                </a:rPr>
                <a:t> for at ændre</a:t>
              </a:r>
            </a:p>
            <a:p>
              <a:pPr eaLnBrk="1" hangingPunct="1">
                <a:spcBef>
                  <a:spcPts val="0"/>
                </a:spcBef>
                <a:buFontTx/>
                <a:buNone/>
                <a:defRPr/>
              </a:pPr>
              <a:r>
                <a:rPr lang="da-DK" sz="900" noProof="1">
                  <a:solidFill>
                    <a:prstClr val="white">
                      <a:lumMod val="50000"/>
                    </a:prstClr>
                  </a:solidFill>
                  <a:latin typeface="Arial"/>
                  <a:ea typeface="Calibri" panose="020F0502020204030204" pitchFamily="34" charset="0"/>
                  <a:cs typeface="Arial" panose="020B0604020202020204" pitchFamily="34" charset="0"/>
                </a:rPr>
                <a:t>billedets fokus/størrelse</a:t>
              </a: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r>
                <a:rPr lang="da-DK" altLang="da-DK" sz="900" b="1" noProof="1">
                  <a:solidFill>
                    <a:prstClr val="white">
                      <a:lumMod val="50000"/>
                    </a:prstClr>
                  </a:solidFill>
                  <a:latin typeface="Arial"/>
                  <a:ea typeface="Calibri" panose="020F0502020204030204" pitchFamily="34" charset="0"/>
                  <a:cs typeface="Arial" panose="020B0604020202020204" pitchFamily="34" charset="0"/>
                </a:rPr>
                <a:t>4. </a:t>
              </a:r>
              <a:r>
                <a:rPr lang="da-DK" altLang="da-DK" sz="900" noProof="1">
                  <a:solidFill>
                    <a:prstClr val="white">
                      <a:lumMod val="50000"/>
                    </a:prstClr>
                  </a:solidFill>
                  <a:latin typeface="Arial"/>
                  <a:ea typeface="Calibri" panose="020F0502020204030204" pitchFamily="34" charset="0"/>
                  <a:cs typeface="Arial" panose="020B0604020202020204" pitchFamily="34" charset="0"/>
                </a:rPr>
                <a:t>Ønsker du at skalere billedet, så hold </a:t>
              </a:r>
              <a:r>
                <a:rPr lang="da-DK" altLang="da-DK" sz="900" b="1" noProof="1">
                  <a:solidFill>
                    <a:prstClr val="white">
                      <a:lumMod val="50000"/>
                    </a:prstClr>
                  </a:solidFill>
                  <a:latin typeface="Arial"/>
                  <a:ea typeface="Calibri" panose="020F0502020204030204" pitchFamily="34" charset="0"/>
                  <a:cs typeface="Arial" panose="020B0604020202020204" pitchFamily="34" charset="0"/>
                </a:rPr>
                <a:t>SHIFT-</a:t>
              </a:r>
              <a:r>
                <a:rPr lang="da-DK" altLang="da-DK" sz="900" noProof="1">
                  <a:solidFill>
                    <a:prstClr val="white">
                      <a:lumMod val="50000"/>
                    </a:prstClr>
                  </a:solidFill>
                  <a:latin typeface="Arial"/>
                  <a:ea typeface="Calibri" panose="020F0502020204030204" pitchFamily="34" charset="0"/>
                  <a:cs typeface="Arial" panose="020B0604020202020204" pitchFamily="34" charset="0"/>
                </a:rPr>
                <a:t>knappen nede, mens der trækkes i billedets hjørner</a:t>
              </a:r>
            </a:p>
          </p:txBody>
        </p:sp>
        <p:pic>
          <p:nvPicPr>
            <p:cNvPr id="22" name="Billede 7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09315" y="3028176"/>
              <a:ext cx="373507" cy="32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 name="Gruppe 78"/>
            <p:cNvGrpSpPr>
              <a:grpSpLocks/>
            </p:cNvGrpSpPr>
            <p:nvPr/>
          </p:nvGrpSpPr>
          <p:grpSpPr bwMode="auto">
            <a:xfrm>
              <a:off x="9305577" y="3846855"/>
              <a:ext cx="330145" cy="379412"/>
              <a:chOff x="1018031" y="5509431"/>
              <a:chExt cx="373412" cy="429121"/>
            </a:xfrm>
          </p:grpSpPr>
          <p:pic>
            <p:nvPicPr>
              <p:cNvPr id="24" name="Billede 7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8031" y="5511796"/>
                <a:ext cx="373412" cy="42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ounded Rectangle 25"/>
              <p:cNvSpPr/>
              <p:nvPr/>
            </p:nvSpPr>
            <p:spPr bwMode="auto">
              <a:xfrm>
                <a:off x="1023417" y="5509431"/>
                <a:ext cx="210080" cy="17236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sz="2000" noProof="1">
                  <a:solidFill>
                    <a:prstClr val="white"/>
                  </a:solidFill>
                </a:endParaRPr>
              </a:p>
            </p:txBody>
          </p:sp>
        </p:grpSp>
      </p:grpSp>
      <p:pic>
        <p:nvPicPr>
          <p:cNvPr id="15" name="Billed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80000" y="0"/>
            <a:ext cx="1835919" cy="1033433"/>
          </a:xfrm>
          <a:prstGeom prst="rect">
            <a:avLst/>
          </a:prstGeom>
        </p:spPr>
      </p:pic>
      <p:sp>
        <p:nvSpPr>
          <p:cNvPr id="5" name="Pladsholder til dato 4" hidden="1"/>
          <p:cNvSpPr>
            <a:spLocks noGrp="1"/>
          </p:cNvSpPr>
          <p:nvPr>
            <p:ph type="dt" sz="half" idx="12"/>
          </p:nvPr>
        </p:nvSpPr>
        <p:spPr/>
        <p:txBody>
          <a:bodyPr/>
          <a:lstStyle/>
          <a:p>
            <a:fld id="{D9147D66-5DC4-4238-A660-DE5039844B2F}" type="datetime2">
              <a:rPr lang="da-DK"/>
              <a:pPr/>
              <a:t>23. januar 2023</a:t>
            </a:fld>
            <a:endParaRPr dirty="0"/>
          </a:p>
        </p:txBody>
      </p:sp>
      <p:pic>
        <p:nvPicPr>
          <p:cNvPr id="6" name="Picture 5">
            <a:extLst>
              <a:ext uri="{FF2B5EF4-FFF2-40B4-BE49-F238E27FC236}">
                <a16:creationId xmlns="" xmlns:a16="http://schemas.microsoft.com/office/drawing/2014/main" id="{D0CD8719-DAE2-4D84-96EC-966E9CB43732}"/>
              </a:ext>
            </a:extLst>
          </p:cNvPr>
          <p:cNvPicPr>
            <a:picLocks noChangeAspect="1"/>
          </p:cNvPicPr>
          <p:nvPr userDrawn="1"/>
        </p:nvPicPr>
        <p:blipFill rotWithShape="1">
          <a:blip r:embed="rId5"/>
          <a:srcRect b="12647"/>
          <a:stretch/>
        </p:blipFill>
        <p:spPr>
          <a:xfrm>
            <a:off x="-1962102" y="0"/>
            <a:ext cx="495674" cy="908720"/>
          </a:xfrm>
          <a:prstGeom prst="rect">
            <a:avLst/>
          </a:prstGeom>
        </p:spPr>
      </p:pic>
    </p:spTree>
    <p:extLst>
      <p:ext uri="{BB962C8B-B14F-4D97-AF65-F5344CB8AC3E}">
        <p14:creationId xmlns:p14="http://schemas.microsoft.com/office/powerpoint/2010/main" val="412060763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Tekstboks med billede II">
    <p:spTree>
      <p:nvGrpSpPr>
        <p:cNvPr id="1" name=""/>
        <p:cNvGrpSpPr/>
        <p:nvPr/>
      </p:nvGrpSpPr>
      <p:grpSpPr>
        <a:xfrm>
          <a:off x="0" y="0"/>
          <a:ext cx="0" cy="0"/>
          <a:chOff x="0" y="0"/>
          <a:chExt cx="0" cy="0"/>
        </a:xfrm>
      </p:grpSpPr>
      <p:sp>
        <p:nvSpPr>
          <p:cNvPr id="10" name="Pladsholder til tekst 1"/>
          <p:cNvSpPr>
            <a:spLocks noGrp="1"/>
          </p:cNvSpPr>
          <p:nvPr>
            <p:ph type="body" sz="quarter" idx="13" hasCustomPrompt="1"/>
          </p:nvPr>
        </p:nvSpPr>
        <p:spPr>
          <a:xfrm>
            <a:off x="-24243" y="0"/>
            <a:ext cx="4078938" cy="6858000"/>
          </a:xfrm>
          <a:solidFill>
            <a:schemeClr val="accent1"/>
          </a:solidFill>
          <a:ln>
            <a:noFill/>
          </a:ln>
        </p:spPr>
        <p:txBody>
          <a:bodyPr tIns="144000"/>
          <a:lstStyle>
            <a:lvl1pPr algn="ctr">
              <a:defRPr sz="13400" b="1">
                <a:solidFill>
                  <a:schemeClr val="bg2"/>
                </a:solidFill>
                <a:latin typeface="Arial Black" panose="020B0A04020102020204" pitchFamily="34" charset="0"/>
              </a:defRPr>
            </a:lvl1pPr>
          </a:lstStyle>
          <a:p>
            <a:pPr lvl="0"/>
            <a:r>
              <a:rPr lang="da-DK" dirty="0"/>
              <a:t>xx</a:t>
            </a:r>
          </a:p>
        </p:txBody>
      </p:sp>
      <p:sp>
        <p:nvSpPr>
          <p:cNvPr id="11" name="Pladsholder til tekst 4"/>
          <p:cNvSpPr>
            <a:spLocks noGrp="1"/>
          </p:cNvSpPr>
          <p:nvPr>
            <p:ph type="body" sz="quarter" idx="16"/>
          </p:nvPr>
        </p:nvSpPr>
        <p:spPr>
          <a:xfrm>
            <a:off x="-24243" y="2179638"/>
            <a:ext cx="4078938" cy="1897062"/>
          </a:xfrm>
        </p:spPr>
        <p:txBody>
          <a:bodyPr lIns="360000" rIns="360000"/>
          <a:lstStyle>
            <a:lvl1pPr>
              <a:lnSpc>
                <a:spcPct val="99000"/>
              </a:lnSpc>
              <a:defRPr sz="20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vl6pPr>
              <a:defRPr>
                <a:solidFill>
                  <a:schemeClr val="accent5"/>
                </a:solidFill>
              </a:defRPr>
            </a:lvl6pPr>
            <a:lvl7pPr>
              <a:defRPr>
                <a:solidFill>
                  <a:schemeClr val="accent5"/>
                </a:solidFill>
              </a:defRPr>
            </a:lvl7pPr>
            <a:lvl8pPr>
              <a:defRPr>
                <a:solidFill>
                  <a:schemeClr val="accent5"/>
                </a:solidFill>
              </a:defRPr>
            </a:lvl8pPr>
            <a:lvl9pPr>
              <a:defRPr>
                <a:solidFill>
                  <a:schemeClr val="accent5"/>
                </a:solidFill>
              </a:defRPr>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8" name="Pladsholder til billede 3"/>
          <p:cNvSpPr>
            <a:spLocks noGrp="1"/>
          </p:cNvSpPr>
          <p:nvPr>
            <p:ph type="pic" sz="quarter" idx="14" hasCustomPrompt="1"/>
          </p:nvPr>
        </p:nvSpPr>
        <p:spPr>
          <a:xfrm>
            <a:off x="4055128" y="0"/>
            <a:ext cx="8133697" cy="6858000"/>
          </a:xfrm>
        </p:spPr>
        <p:txBody>
          <a:bodyPr tIns="468000" anchor="ctr" anchorCtr="0"/>
          <a:lstStyle>
            <a:lvl1pPr marL="0" indent="0" algn="ctr">
              <a:buFontTx/>
              <a:buNone/>
              <a:defRPr sz="1200" b="0" baseline="0">
                <a:solidFill>
                  <a:schemeClr val="tx1">
                    <a:lumMod val="50000"/>
                    <a:lumOff val="50000"/>
                  </a:schemeClr>
                </a:solidFill>
              </a:defRPr>
            </a:lvl1pPr>
          </a:lstStyle>
          <a:p>
            <a:r>
              <a:rPr lang="da-DK" dirty="0"/>
              <a:t>Klik på ikonet og indsæt billede</a:t>
            </a:r>
          </a:p>
        </p:txBody>
      </p:sp>
      <p:sp>
        <p:nvSpPr>
          <p:cNvPr id="3" name="Pladsholder til sidefod 2"/>
          <p:cNvSpPr>
            <a:spLocks noGrp="1"/>
          </p:cNvSpPr>
          <p:nvPr>
            <p:ph type="ftr" sz="quarter" idx="10"/>
          </p:nvPr>
        </p:nvSpPr>
        <p:spPr/>
        <p:txBody>
          <a:bodyPr/>
          <a:lstStyle>
            <a:lvl1pPr>
              <a:defRPr>
                <a:solidFill>
                  <a:schemeClr val="bg1"/>
                </a:solidFill>
              </a:defRPr>
            </a:lvl1pPr>
          </a:lstStyle>
          <a:p>
            <a:r>
              <a:rPr lang="da-DK">
                <a:solidFill>
                  <a:prstClr val="white"/>
                </a:solidFill>
              </a:rPr>
              <a:t>/ Ministeriet for Fødevarer, Landbrug og Fiskeri - Landbrugsstyrelsen / Titel på præsentation</a:t>
            </a:r>
            <a:endParaRPr lang="da-DK" dirty="0">
              <a:solidFill>
                <a:prstClr val="white"/>
              </a:solidFill>
            </a:endParaRPr>
          </a:p>
        </p:txBody>
      </p:sp>
      <p:sp>
        <p:nvSpPr>
          <p:cNvPr id="4" name="Pladsholder til slidenummer 3"/>
          <p:cNvSpPr>
            <a:spLocks noGrp="1"/>
          </p:cNvSpPr>
          <p:nvPr>
            <p:ph type="sldNum" sz="quarter" idx="11"/>
          </p:nvPr>
        </p:nvSpPr>
        <p:spPr/>
        <p:txBody>
          <a:bodyPr/>
          <a:lstStyle>
            <a:lvl1pPr>
              <a:defRPr>
                <a:solidFill>
                  <a:schemeClr val="bg1"/>
                </a:solidFill>
              </a:defRPr>
            </a:lvl1pPr>
          </a:lstStyle>
          <a:p>
            <a:fld id="{667EC89C-17A0-4E64-A6D2-B825673CEEDF}" type="slidenum">
              <a:rPr lang="da-DK" smtClean="0">
                <a:solidFill>
                  <a:prstClr val="white"/>
                </a:solidFill>
              </a:rPr>
              <a:pPr/>
              <a:t>‹nr.›</a:t>
            </a:fld>
            <a:endParaRPr lang="da-DK" dirty="0">
              <a:solidFill>
                <a:prstClr val="white"/>
              </a:solidFill>
            </a:endParaRPr>
          </a:p>
        </p:txBody>
      </p:sp>
      <p:grpSp>
        <p:nvGrpSpPr>
          <p:cNvPr id="19" name="Gruppe 18"/>
          <p:cNvGrpSpPr/>
          <p:nvPr userDrawn="1"/>
        </p:nvGrpSpPr>
        <p:grpSpPr>
          <a:xfrm>
            <a:off x="12188825" y="1941319"/>
            <a:ext cx="2032000" cy="2054444"/>
            <a:chOff x="9150825" y="2171823"/>
            <a:chExt cx="2032000" cy="2054444"/>
          </a:xfrm>
        </p:grpSpPr>
        <p:sp>
          <p:nvSpPr>
            <p:cNvPr id="20" name="TextBox 12"/>
            <p:cNvSpPr txBox="1">
              <a:spLocks noChangeArrowheads="1"/>
            </p:cNvSpPr>
            <p:nvPr/>
          </p:nvSpPr>
          <p:spPr bwMode="auto">
            <a:xfrm>
              <a:off x="9150825" y="2171823"/>
              <a:ext cx="2032000"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400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Indsæt billede</a:t>
              </a:r>
            </a:p>
            <a:p>
              <a:pPr eaLnBrk="1" hangingPunct="1">
                <a:spcBef>
                  <a:spcPts val="0"/>
                </a:spcBef>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1. </a:t>
              </a:r>
              <a:r>
                <a:rPr lang="da-DK" sz="900" noProof="1">
                  <a:solidFill>
                    <a:prstClr val="white">
                      <a:lumMod val="50000"/>
                    </a:prstClr>
                  </a:solidFill>
                  <a:latin typeface="Arial"/>
                  <a:ea typeface="Calibri" panose="020F0502020204030204" pitchFamily="34" charset="0"/>
                  <a:cs typeface="Arial" panose="020B0604020202020204" pitchFamily="34" charset="0"/>
                </a:rPr>
                <a:t>Klik på billederammen</a:t>
              </a:r>
            </a:p>
            <a:p>
              <a:pPr eaLnBrk="1" hangingPunct="1">
                <a:spcBef>
                  <a:spcPts val="0"/>
                </a:spcBef>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2. </a:t>
              </a:r>
              <a:r>
                <a:rPr lang="da-DK" sz="900" noProof="1">
                  <a:solidFill>
                    <a:prstClr val="white">
                      <a:lumMod val="50000"/>
                    </a:prstClr>
                  </a:solidFill>
                  <a:latin typeface="Arial"/>
                  <a:ea typeface="Calibri" panose="020F0502020204030204" pitchFamily="34" charset="0"/>
                  <a:cs typeface="Arial" panose="020B0604020202020204" pitchFamily="34" charset="0"/>
                </a:rPr>
                <a:t>Indsæt det ønskede billede via fanen </a:t>
              </a:r>
              <a:r>
                <a:rPr lang="da-DK" sz="900" b="1" noProof="1">
                  <a:solidFill>
                    <a:prstClr val="white">
                      <a:lumMod val="50000"/>
                    </a:prstClr>
                  </a:solidFill>
                  <a:latin typeface="Arial"/>
                  <a:ea typeface="Calibri" panose="020F0502020204030204" pitchFamily="34" charset="0"/>
                  <a:cs typeface="Arial" panose="020B0604020202020204" pitchFamily="34" charset="0"/>
                </a:rPr>
                <a:t>Indsæt, Billeder</a:t>
              </a:r>
            </a:p>
            <a:p>
              <a:pPr eaLnBrk="1" hangingPunct="1">
                <a:spcBef>
                  <a:spcPts val="0"/>
                </a:spcBef>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3. </a:t>
              </a:r>
              <a:r>
                <a:rPr lang="da-DK" sz="900" noProof="1">
                  <a:solidFill>
                    <a:prstClr val="white">
                      <a:lumMod val="50000"/>
                    </a:prstClr>
                  </a:solidFill>
                  <a:latin typeface="Arial"/>
                  <a:ea typeface="Calibri" panose="020F0502020204030204" pitchFamily="34" charset="0"/>
                  <a:cs typeface="Arial" panose="020B0604020202020204" pitchFamily="34" charset="0"/>
                </a:rPr>
                <a:t>Klik </a:t>
              </a:r>
              <a:r>
                <a:rPr lang="da-DK" sz="900" b="1" noProof="1">
                  <a:solidFill>
                    <a:prstClr val="white">
                      <a:lumMod val="50000"/>
                    </a:prstClr>
                  </a:solidFill>
                  <a:latin typeface="Arial"/>
                  <a:ea typeface="Calibri" panose="020F0502020204030204" pitchFamily="34" charset="0"/>
                  <a:cs typeface="Arial" panose="020B0604020202020204" pitchFamily="34" charset="0"/>
                </a:rPr>
                <a:t>Beskær</a:t>
              </a:r>
              <a:r>
                <a:rPr lang="da-DK" sz="900" noProof="1">
                  <a:solidFill>
                    <a:prstClr val="white">
                      <a:lumMod val="50000"/>
                    </a:prstClr>
                  </a:solidFill>
                  <a:latin typeface="Arial"/>
                  <a:ea typeface="Calibri" panose="020F0502020204030204" pitchFamily="34" charset="0"/>
                  <a:cs typeface="Arial" panose="020B0604020202020204" pitchFamily="34" charset="0"/>
                </a:rPr>
                <a:t> for at ændre</a:t>
              </a:r>
            </a:p>
            <a:p>
              <a:pPr eaLnBrk="1" hangingPunct="1">
                <a:spcBef>
                  <a:spcPts val="0"/>
                </a:spcBef>
                <a:buFontTx/>
                <a:buNone/>
                <a:defRPr/>
              </a:pPr>
              <a:r>
                <a:rPr lang="da-DK" sz="900" noProof="1">
                  <a:solidFill>
                    <a:prstClr val="white">
                      <a:lumMod val="50000"/>
                    </a:prstClr>
                  </a:solidFill>
                  <a:latin typeface="Arial"/>
                  <a:ea typeface="Calibri" panose="020F0502020204030204" pitchFamily="34" charset="0"/>
                  <a:cs typeface="Arial" panose="020B0604020202020204" pitchFamily="34" charset="0"/>
                </a:rPr>
                <a:t>billedets fokus/størrelse</a:t>
              </a: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r>
                <a:rPr lang="da-DK" altLang="da-DK" sz="900" b="1" noProof="1">
                  <a:solidFill>
                    <a:prstClr val="white">
                      <a:lumMod val="50000"/>
                    </a:prstClr>
                  </a:solidFill>
                  <a:latin typeface="Arial"/>
                  <a:ea typeface="Calibri" panose="020F0502020204030204" pitchFamily="34" charset="0"/>
                  <a:cs typeface="Arial" panose="020B0604020202020204" pitchFamily="34" charset="0"/>
                </a:rPr>
                <a:t>4. </a:t>
              </a:r>
              <a:r>
                <a:rPr lang="da-DK" altLang="da-DK" sz="900" noProof="1">
                  <a:solidFill>
                    <a:prstClr val="white">
                      <a:lumMod val="50000"/>
                    </a:prstClr>
                  </a:solidFill>
                  <a:latin typeface="Arial"/>
                  <a:ea typeface="Calibri" panose="020F0502020204030204" pitchFamily="34" charset="0"/>
                  <a:cs typeface="Arial" panose="020B0604020202020204" pitchFamily="34" charset="0"/>
                </a:rPr>
                <a:t>Ønsker du at skalere billedet, så hold </a:t>
              </a:r>
              <a:r>
                <a:rPr lang="da-DK" altLang="da-DK" sz="900" b="1" noProof="1">
                  <a:solidFill>
                    <a:prstClr val="white">
                      <a:lumMod val="50000"/>
                    </a:prstClr>
                  </a:solidFill>
                  <a:latin typeface="Arial"/>
                  <a:ea typeface="Calibri" panose="020F0502020204030204" pitchFamily="34" charset="0"/>
                  <a:cs typeface="Arial" panose="020B0604020202020204" pitchFamily="34" charset="0"/>
                </a:rPr>
                <a:t>SHIFT-</a:t>
              </a:r>
              <a:r>
                <a:rPr lang="da-DK" altLang="da-DK" sz="900" noProof="1">
                  <a:solidFill>
                    <a:prstClr val="white">
                      <a:lumMod val="50000"/>
                    </a:prstClr>
                  </a:solidFill>
                  <a:latin typeface="Arial"/>
                  <a:ea typeface="Calibri" panose="020F0502020204030204" pitchFamily="34" charset="0"/>
                  <a:cs typeface="Arial" panose="020B0604020202020204" pitchFamily="34" charset="0"/>
                </a:rPr>
                <a:t>knappen nede, mens der trækkes i billedets hjørner</a:t>
              </a:r>
            </a:p>
          </p:txBody>
        </p:sp>
        <p:pic>
          <p:nvPicPr>
            <p:cNvPr id="21" name="Billede 7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09315" y="3028176"/>
              <a:ext cx="373507" cy="32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Gruppe 78"/>
            <p:cNvGrpSpPr>
              <a:grpSpLocks/>
            </p:cNvGrpSpPr>
            <p:nvPr/>
          </p:nvGrpSpPr>
          <p:grpSpPr bwMode="auto">
            <a:xfrm>
              <a:off x="9305577" y="3846855"/>
              <a:ext cx="330145" cy="379412"/>
              <a:chOff x="1018031" y="5509431"/>
              <a:chExt cx="373412" cy="429121"/>
            </a:xfrm>
          </p:grpSpPr>
          <p:pic>
            <p:nvPicPr>
              <p:cNvPr id="23" name="Billede 7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8031" y="5511796"/>
                <a:ext cx="373412" cy="42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ounded Rectangle 25"/>
              <p:cNvSpPr/>
              <p:nvPr/>
            </p:nvSpPr>
            <p:spPr bwMode="auto">
              <a:xfrm>
                <a:off x="1023417" y="5509431"/>
                <a:ext cx="210080" cy="17236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sz="2000" noProof="1">
                  <a:solidFill>
                    <a:prstClr val="white"/>
                  </a:solidFill>
                </a:endParaRPr>
              </a:p>
            </p:txBody>
          </p:sp>
        </p:grpSp>
      </p:grpSp>
      <p:pic>
        <p:nvPicPr>
          <p:cNvPr id="16" name="Billede 15"/>
          <p:cNvPicPr>
            <a:picLocks noChangeAspect="1"/>
          </p:cNvPicPr>
          <p:nvPr userDrawn="1"/>
        </p:nvPicPr>
        <p:blipFill rotWithShape="1">
          <a:blip r:embed="rId4" cstate="print">
            <a:extLst>
              <a:ext uri="{28A0092B-C50C-407E-A947-70E740481C1C}">
                <a14:useLocalDpi xmlns:a14="http://schemas.microsoft.com/office/drawing/2010/main" val="0"/>
              </a:ext>
            </a:extLst>
          </a:blip>
          <a:srcRect l="8362"/>
          <a:stretch/>
        </p:blipFill>
        <p:spPr>
          <a:xfrm>
            <a:off x="-1826468" y="0"/>
            <a:ext cx="1682387" cy="1033433"/>
          </a:xfrm>
          <a:prstGeom prst="rect">
            <a:avLst/>
          </a:prstGeom>
        </p:spPr>
      </p:pic>
      <p:sp>
        <p:nvSpPr>
          <p:cNvPr id="5" name="Pladsholder til dato 4" hidden="1"/>
          <p:cNvSpPr>
            <a:spLocks noGrp="1"/>
          </p:cNvSpPr>
          <p:nvPr>
            <p:ph type="dt" sz="half" idx="12"/>
          </p:nvPr>
        </p:nvSpPr>
        <p:spPr/>
        <p:txBody>
          <a:bodyPr/>
          <a:lstStyle/>
          <a:p>
            <a:fld id="{A700C891-996D-407F-BAA9-6CA12704B03B}" type="datetime2">
              <a:rPr lang="da-DK"/>
              <a:pPr/>
              <a:t>23. januar 2023</a:t>
            </a:fld>
            <a:endParaRPr dirty="0"/>
          </a:p>
        </p:txBody>
      </p:sp>
      <p:pic>
        <p:nvPicPr>
          <p:cNvPr id="7" name="Picture 6">
            <a:extLst>
              <a:ext uri="{FF2B5EF4-FFF2-40B4-BE49-F238E27FC236}">
                <a16:creationId xmlns="" xmlns:a16="http://schemas.microsoft.com/office/drawing/2014/main" id="{1E4BAC4E-1327-4393-9F1C-2F3C7BFF66BC}"/>
              </a:ext>
            </a:extLst>
          </p:cNvPr>
          <p:cNvPicPr>
            <a:picLocks noChangeAspect="1"/>
          </p:cNvPicPr>
          <p:nvPr userDrawn="1"/>
        </p:nvPicPr>
        <p:blipFill>
          <a:blip r:embed="rId5"/>
          <a:stretch>
            <a:fillRect/>
          </a:stretch>
        </p:blipFill>
        <p:spPr>
          <a:xfrm>
            <a:off x="-1826468" y="0"/>
            <a:ext cx="458677" cy="1030831"/>
          </a:xfrm>
          <a:prstGeom prst="rect">
            <a:avLst/>
          </a:prstGeom>
        </p:spPr>
      </p:pic>
      <p:sp>
        <p:nvSpPr>
          <p:cNvPr id="17" name="Pladsholder logo">
            <a:extLst>
              <a:ext uri="{FF2B5EF4-FFF2-40B4-BE49-F238E27FC236}">
                <a16:creationId xmlns="" xmlns:a16="http://schemas.microsoft.com/office/drawing/2014/main" id="{1D226F10-EEE2-46ED-ABE6-245B9CEAEC6D}"/>
              </a:ext>
            </a:extLst>
          </p:cNvPr>
          <p:cNvSpPr>
            <a:spLocks noGrp="1"/>
          </p:cNvSpPr>
          <p:nvPr>
            <p:ph type="body" sz="quarter" idx="22" hasCustomPrompt="1"/>
          </p:nvPr>
        </p:nvSpPr>
        <p:spPr>
          <a:xfrm>
            <a:off x="655670" y="6378872"/>
            <a:ext cx="223200" cy="201600"/>
          </a:xfrm>
          <a:blipFill>
            <a:blip r:embed="rId6"/>
            <a:stretch>
              <a:fillRect/>
            </a:stretch>
          </a:blipFill>
        </p:spPr>
        <p:txBody>
          <a:bodyPr/>
          <a:lstStyle>
            <a:lvl1pPr>
              <a:defRPr sz="100" b="0">
                <a:solidFill>
                  <a:schemeClr val="bg1"/>
                </a:solidFill>
              </a:defRPr>
            </a:lvl1pPr>
          </a:lstStyle>
          <a:p>
            <a:pPr lvl="0"/>
            <a:r>
              <a:rPr lang="en-GB" dirty="0"/>
              <a:t>.</a:t>
            </a:r>
          </a:p>
        </p:txBody>
      </p:sp>
    </p:spTree>
    <p:extLst>
      <p:ext uri="{BB962C8B-B14F-4D97-AF65-F5344CB8AC3E}">
        <p14:creationId xmlns:p14="http://schemas.microsoft.com/office/powerpoint/2010/main" val="390956065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Tekst og indhold I">
    <p:spTree>
      <p:nvGrpSpPr>
        <p:cNvPr id="1" name=""/>
        <p:cNvGrpSpPr/>
        <p:nvPr/>
      </p:nvGrpSpPr>
      <p:grpSpPr>
        <a:xfrm>
          <a:off x="0" y="0"/>
          <a:ext cx="0" cy="0"/>
          <a:chOff x="0" y="0"/>
          <a:chExt cx="0" cy="0"/>
        </a:xfrm>
      </p:grpSpPr>
      <p:sp>
        <p:nvSpPr>
          <p:cNvPr id="11" name="Rektangel baggrund"/>
          <p:cNvSpPr/>
          <p:nvPr userDrawn="1"/>
        </p:nvSpPr>
        <p:spPr>
          <a:xfrm>
            <a:off x="4054944" y="0"/>
            <a:ext cx="813388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solidFill>
                <a:prstClr val="white"/>
              </a:solidFill>
            </a:endParaRPr>
          </a:p>
        </p:txBody>
      </p:sp>
      <p:sp>
        <p:nvSpPr>
          <p:cNvPr id="7" name="Pladsholder til tekst 1"/>
          <p:cNvSpPr>
            <a:spLocks noGrp="1"/>
          </p:cNvSpPr>
          <p:nvPr>
            <p:ph type="body" sz="quarter" idx="13" hasCustomPrompt="1"/>
          </p:nvPr>
        </p:nvSpPr>
        <p:spPr>
          <a:xfrm>
            <a:off x="651600" y="311151"/>
            <a:ext cx="3141468" cy="5770562"/>
          </a:xfrm>
        </p:spPr>
        <p:txBody>
          <a:bodyPr/>
          <a:lstStyle>
            <a:lvl1pPr>
              <a:lnSpc>
                <a:spcPct val="92000"/>
              </a:lnSpc>
              <a:defRPr sz="1800" baseline="0">
                <a:solidFill>
                  <a:schemeClr val="tx1"/>
                </a:solidFill>
              </a:defRPr>
            </a:lvl1pPr>
            <a:lvl2pPr marL="0" indent="0">
              <a:lnSpc>
                <a:spcPct val="92000"/>
              </a:lnSpc>
              <a:buFont typeface="Arial" panose="020B0604020202020204" pitchFamily="34" charset="0"/>
              <a:buChar char="​"/>
              <a:defRPr sz="1800">
                <a:solidFill>
                  <a:schemeClr val="accent1"/>
                </a:solidFill>
              </a:defRPr>
            </a:lvl2pPr>
            <a:lvl3pPr marL="216000" indent="-216000">
              <a:buFont typeface="Arial" panose="020B0604020202020204" pitchFamily="34" charset="0"/>
              <a:buChar char="•"/>
              <a:defRPr/>
            </a:lvl3pPr>
            <a:lvl4pPr marL="432000">
              <a:defRPr/>
            </a:lvl4pPr>
            <a:lvl5pPr marL="648000">
              <a:defRPr/>
            </a:lvl5pPr>
            <a:lvl6pPr marL="648000">
              <a:defRPr/>
            </a:lvl6pPr>
            <a:lvl7pPr marL="648000">
              <a:defRPr/>
            </a:lvl7pPr>
            <a:lvl8pPr marL="648000">
              <a:defRPr/>
            </a:lvl8pPr>
            <a:lvl9pPr marL="648000">
              <a:defRPr/>
            </a:lvl9pPr>
          </a:lstStyle>
          <a:p>
            <a:pPr lvl="0"/>
            <a:r>
              <a:rPr lang="da-DK" dirty="0"/>
              <a:t>Klik for at tilføje tekst - Grøn tekst får du ved at bruge TAB-knappen</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Sjette niveau</a:t>
            </a:r>
          </a:p>
          <a:p>
            <a:pPr lvl="6"/>
            <a:r>
              <a:rPr lang="da-DK" dirty="0"/>
              <a:t>Syvende niveau</a:t>
            </a:r>
          </a:p>
          <a:p>
            <a:pPr lvl="7"/>
            <a:r>
              <a:rPr lang="da-DK" dirty="0"/>
              <a:t>Ottende niveau</a:t>
            </a:r>
          </a:p>
          <a:p>
            <a:pPr lvl="8"/>
            <a:r>
              <a:rPr lang="da-DK" dirty="0"/>
              <a:t>Niende niveau</a:t>
            </a:r>
          </a:p>
          <a:p>
            <a:pPr lvl="4"/>
            <a:endParaRPr lang="da-DK" dirty="0"/>
          </a:p>
        </p:txBody>
      </p:sp>
      <p:sp>
        <p:nvSpPr>
          <p:cNvPr id="9" name="Pladsholder til indhold 2"/>
          <p:cNvSpPr>
            <a:spLocks noGrp="1"/>
          </p:cNvSpPr>
          <p:nvPr>
            <p:ph sz="quarter" idx="14" hasCustomPrompt="1"/>
          </p:nvPr>
        </p:nvSpPr>
        <p:spPr>
          <a:xfrm>
            <a:off x="4704230" y="1195389"/>
            <a:ext cx="6833720" cy="4886325"/>
          </a:xfrm>
          <a:noFill/>
        </p:spPr>
        <p:txBody>
          <a:bodyPr lIns="0" tIns="0"/>
          <a:lstStyle>
            <a:lvl1pPr>
              <a:lnSpc>
                <a:spcPct val="92000"/>
              </a:lnSpc>
              <a:defRPr sz="1800"/>
            </a:lvl1pPr>
            <a:lvl2pPr>
              <a:lnSpc>
                <a:spcPct val="92000"/>
              </a:lnSpc>
              <a:defRPr sz="1800"/>
            </a:lvl2pPr>
            <a:lvl5pPr>
              <a:defRPr/>
            </a:lvl5pPr>
          </a:lstStyle>
          <a:p>
            <a:pPr lvl="0"/>
            <a:r>
              <a:rPr lang="da-DK" dirty="0"/>
              <a:t>Klik og indsæt diagram eller tabel</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Sjette niveau</a:t>
            </a:r>
          </a:p>
          <a:p>
            <a:pPr lvl="6"/>
            <a:r>
              <a:rPr lang="da-DK" dirty="0"/>
              <a:t>Syvende niveau</a:t>
            </a:r>
          </a:p>
          <a:p>
            <a:pPr lvl="7"/>
            <a:r>
              <a:rPr lang="da-DK" dirty="0"/>
              <a:t>Ottende niveau</a:t>
            </a:r>
          </a:p>
          <a:p>
            <a:pPr lvl="8"/>
            <a:r>
              <a:rPr lang="da-DK" dirty="0"/>
              <a:t>Niende niveau</a:t>
            </a:r>
          </a:p>
          <a:p>
            <a:pPr lvl="4"/>
            <a:endParaRPr lang="da-DK" dirty="0"/>
          </a:p>
        </p:txBody>
      </p:sp>
      <p:sp>
        <p:nvSpPr>
          <p:cNvPr id="3" name="Pladsholder til sidefod 2"/>
          <p:cNvSpPr>
            <a:spLocks noGrp="1"/>
          </p:cNvSpPr>
          <p:nvPr>
            <p:ph type="ftr" sz="quarter" idx="10"/>
          </p:nvPr>
        </p:nvSpPr>
        <p:spPr/>
        <p:txBody>
          <a:bodyPr/>
          <a:lstStyle/>
          <a:p>
            <a:r>
              <a:rPr lang="da-DK">
                <a:solidFill>
                  <a:srgbClr val="007A6C"/>
                </a:solidFill>
              </a:rPr>
              <a:t>/ Ministeriet for Fødevarer, Landbrug og Fiskeri - Landbrugsstyrelsen / Titel på præsentation</a:t>
            </a:r>
            <a:endParaRPr lang="da-DK" dirty="0">
              <a:solidFill>
                <a:srgbClr val="007A6C"/>
              </a:solidFill>
            </a:endParaRPr>
          </a:p>
        </p:txBody>
      </p:sp>
      <p:sp>
        <p:nvSpPr>
          <p:cNvPr id="4" name="Pladsholder til slidenummer 3"/>
          <p:cNvSpPr>
            <a:spLocks noGrp="1"/>
          </p:cNvSpPr>
          <p:nvPr>
            <p:ph type="sldNum" sz="quarter" idx="11"/>
          </p:nvPr>
        </p:nvSpPr>
        <p:spPr/>
        <p:txBody>
          <a:bodyPr/>
          <a:lstStyle/>
          <a:p>
            <a:fld id="{667EC89C-17A0-4E64-A6D2-B825673CEEDF}" type="slidenum">
              <a:rPr lang="da-DK" smtClean="0">
                <a:solidFill>
                  <a:srgbClr val="007A6C"/>
                </a:solidFill>
              </a:rPr>
              <a:pPr/>
              <a:t>‹nr.›</a:t>
            </a:fld>
            <a:endParaRPr lang="da-DK" dirty="0">
              <a:solidFill>
                <a:srgbClr val="007A6C"/>
              </a:solidFill>
            </a:endParaRPr>
          </a:p>
        </p:txBody>
      </p:sp>
      <p:grpSp>
        <p:nvGrpSpPr>
          <p:cNvPr id="12" name="Gruppe 11"/>
          <p:cNvGrpSpPr/>
          <p:nvPr userDrawn="1"/>
        </p:nvGrpSpPr>
        <p:grpSpPr>
          <a:xfrm>
            <a:off x="-2405743" y="311151"/>
            <a:ext cx="2405743" cy="2052668"/>
            <a:chOff x="-2405743" y="1655465"/>
            <a:chExt cx="2405743" cy="2052668"/>
          </a:xfrm>
        </p:grpSpPr>
        <p:pic>
          <p:nvPicPr>
            <p:cNvPr id="17" name="Billede 16"/>
            <p:cNvPicPr>
              <a:picLocks noChangeAspect="1"/>
            </p:cNvPicPr>
            <p:nvPr userDrawn="1"/>
          </p:nvPicPr>
          <p:blipFill>
            <a:blip r:embed="rId2"/>
            <a:stretch>
              <a:fillRect/>
            </a:stretch>
          </p:blipFill>
          <p:spPr>
            <a:xfrm>
              <a:off x="-1060701" y="3506948"/>
              <a:ext cx="920576" cy="201185"/>
            </a:xfrm>
            <a:prstGeom prst="rect">
              <a:avLst/>
            </a:prstGeom>
          </p:spPr>
        </p:pic>
        <p:sp>
          <p:nvSpPr>
            <p:cNvPr id="18" name="Rectangle 5"/>
            <p:cNvSpPr/>
            <p:nvPr userDrawn="1"/>
          </p:nvSpPr>
          <p:spPr bwMode="auto">
            <a:xfrm>
              <a:off x="-2405743" y="1655465"/>
              <a:ext cx="2405743" cy="1800493"/>
            </a:xfrm>
            <a:prstGeom prst="rect">
              <a:avLst/>
            </a:prstGeom>
          </p:spPr>
          <p:txBody>
            <a:bodyPr wrap="square" lIns="0" tIns="0" rIns="144000" bIns="0">
              <a:spAutoFit/>
            </a:bodyPr>
            <a:lstStyle/>
            <a:p>
              <a:pPr algn="r">
                <a:defRPr/>
              </a:pPr>
              <a:r>
                <a:rPr lang="da-DK" sz="900" b="1" noProof="1">
                  <a:solidFill>
                    <a:prstClr val="white">
                      <a:lumMod val="50000"/>
                    </a:prstClr>
                  </a:solidFill>
                  <a:ea typeface="Calibri" panose="020F0502020204030204" pitchFamily="34" charset="0"/>
                  <a:cs typeface="Arial" panose="020B0604020202020204" pitchFamily="34" charset="0"/>
                </a:rPr>
                <a:t>Tekst-typografier</a:t>
              </a:r>
            </a:p>
            <a:p>
              <a:pPr algn="r">
                <a:defRPr/>
              </a:pPr>
              <a:r>
                <a:rPr lang="da-DK" sz="900" noProof="1">
                  <a:solidFill>
                    <a:prstClr val="white">
                      <a:lumMod val="50000"/>
                    </a:prstClr>
                  </a:solidFill>
                  <a:ea typeface="Calibri" panose="020F0502020204030204" pitchFamily="34" charset="0"/>
                  <a:cs typeface="Arial" panose="020B0604020202020204" pitchFamily="34" charset="0"/>
                </a:rPr>
                <a:t>Brug </a:t>
              </a:r>
              <a:r>
                <a:rPr lang="da-DK" sz="900" b="1" noProof="1">
                  <a:solidFill>
                    <a:prstClr val="white">
                      <a:lumMod val="50000"/>
                    </a:prstClr>
                  </a:solidFill>
                  <a:ea typeface="Calibri" panose="020F0502020204030204" pitchFamily="34" charset="0"/>
                  <a:cs typeface="Arial" panose="020B0604020202020204" pitchFamily="34" charset="0"/>
                </a:rPr>
                <a:t>TAB</a:t>
              </a:r>
              <a:r>
                <a:rPr lang="da-DK" sz="900" noProof="1">
                  <a:solidFill>
                    <a:prstClr val="white">
                      <a:lumMod val="50000"/>
                    </a:prstClr>
                  </a:solidFill>
                  <a:ea typeface="Calibri" panose="020F0502020204030204" pitchFamily="34" charset="0"/>
                  <a:cs typeface="Arial" panose="020B0604020202020204" pitchFamily="34" charset="0"/>
                </a:rPr>
                <a:t> for at gå frem i tekst-niveauer</a:t>
              </a:r>
            </a:p>
            <a:p>
              <a:pPr algn="r">
                <a:defRPr/>
              </a:pPr>
              <a:endParaRPr lang="da-DK" sz="900"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1 = Tekst sort 18 pkt.</a:t>
              </a: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2 = Tekst grøn 18 pkt.</a:t>
              </a: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3-9 = Punkt-liste 18 pkt.</a:t>
              </a:r>
            </a:p>
            <a:p>
              <a:pPr algn="r">
                <a:defRPr/>
              </a:pPr>
              <a:endParaRPr lang="da-DK" sz="900"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For at gå tilbage i tekst-niveauer, brug </a:t>
              </a:r>
              <a:r>
                <a:rPr lang="da-DK" sz="900" b="1" noProof="1">
                  <a:solidFill>
                    <a:prstClr val="white">
                      <a:lumMod val="50000"/>
                    </a:prstClr>
                  </a:solidFill>
                  <a:ea typeface="Calibri" panose="020F0502020204030204" pitchFamily="34" charset="0"/>
                  <a:cs typeface="Arial" panose="020B0604020202020204" pitchFamily="34" charset="0"/>
                </a:rPr>
                <a:t>SHIFT + TAB</a:t>
              </a:r>
            </a:p>
            <a:p>
              <a:pPr algn="r">
                <a:defRPr/>
              </a:pPr>
              <a:endParaRPr lang="da-DK" sz="900" b="1"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Alternativt kan</a:t>
              </a:r>
            </a:p>
            <a:p>
              <a:pPr algn="r">
                <a:defRPr/>
              </a:pPr>
              <a:r>
                <a:rPr lang="da-DK" sz="900" b="1" noProof="1">
                  <a:solidFill>
                    <a:prstClr val="white">
                      <a:lumMod val="50000"/>
                    </a:prstClr>
                  </a:solidFill>
                  <a:ea typeface="Calibri" panose="020F0502020204030204" pitchFamily="34" charset="0"/>
                  <a:cs typeface="Arial" panose="020B0604020202020204" pitchFamily="34" charset="0"/>
                </a:rPr>
                <a:t>Forøg</a:t>
              </a:r>
              <a:r>
                <a:rPr lang="da-DK" sz="900" noProof="1">
                  <a:solidFill>
                    <a:prstClr val="white">
                      <a:lumMod val="50000"/>
                    </a:prstClr>
                  </a:solidFill>
                  <a:ea typeface="Calibri" panose="020F0502020204030204" pitchFamily="34" charset="0"/>
                  <a:cs typeface="Arial" panose="020B0604020202020204" pitchFamily="34" charset="0"/>
                </a:rPr>
                <a:t> og </a:t>
              </a:r>
              <a:r>
                <a:rPr lang="da-DK" sz="900" b="1" noProof="1">
                  <a:solidFill>
                    <a:prstClr val="white">
                      <a:lumMod val="50000"/>
                    </a:prstClr>
                  </a:solidFill>
                  <a:ea typeface="Calibri" panose="020F0502020204030204" pitchFamily="34" charset="0"/>
                  <a:cs typeface="Arial" panose="020B0604020202020204" pitchFamily="34" charset="0"/>
                </a:rPr>
                <a:t>Formindsk</a:t>
              </a:r>
              <a:r>
                <a:rPr lang="da-DK" sz="900" noProof="1">
                  <a:solidFill>
                    <a:prstClr val="white">
                      <a:lumMod val="50000"/>
                    </a:prstClr>
                  </a:solidFill>
                  <a:ea typeface="Calibri" panose="020F0502020204030204" pitchFamily="34" charset="0"/>
                  <a:cs typeface="Arial" panose="020B0604020202020204" pitchFamily="34" charset="0"/>
                </a:rPr>
                <a:t> </a:t>
              </a:r>
            </a:p>
            <a:p>
              <a:pPr algn="r">
                <a:defRPr/>
              </a:pPr>
              <a:r>
                <a:rPr lang="da-DK" sz="900" noProof="1">
                  <a:solidFill>
                    <a:prstClr val="white">
                      <a:lumMod val="50000"/>
                    </a:prstClr>
                  </a:solidFill>
                  <a:ea typeface="Calibri" panose="020F0502020204030204" pitchFamily="34" charset="0"/>
                  <a:cs typeface="Arial" panose="020B0604020202020204" pitchFamily="34" charset="0"/>
                </a:rPr>
                <a:t>listeniveau bruges</a:t>
              </a:r>
            </a:p>
          </p:txBody>
        </p:sp>
      </p:grpSp>
      <p:sp>
        <p:nvSpPr>
          <p:cNvPr id="5" name="Pladsholder til dato 4" hidden="1"/>
          <p:cNvSpPr>
            <a:spLocks noGrp="1"/>
          </p:cNvSpPr>
          <p:nvPr>
            <p:ph type="dt" sz="half" idx="12"/>
          </p:nvPr>
        </p:nvSpPr>
        <p:spPr/>
        <p:txBody>
          <a:bodyPr/>
          <a:lstStyle/>
          <a:p>
            <a:fld id="{C76A064D-6B5F-48ED-8DC1-3C729E37ED57}" type="datetime2">
              <a:rPr lang="da-DK"/>
              <a:pPr/>
              <a:t>23. januar 2023</a:t>
            </a:fld>
            <a:endParaRPr dirty="0"/>
          </a:p>
        </p:txBody>
      </p:sp>
      <p:pic>
        <p:nvPicPr>
          <p:cNvPr id="6" name="Picture 5">
            <a:extLst>
              <a:ext uri="{FF2B5EF4-FFF2-40B4-BE49-F238E27FC236}">
                <a16:creationId xmlns="" xmlns:a16="http://schemas.microsoft.com/office/drawing/2014/main" id="{352E7EFB-3D15-42E3-B98F-B53E047A4E0E}"/>
              </a:ext>
            </a:extLst>
          </p:cNvPr>
          <p:cNvPicPr>
            <a:picLocks noChangeAspect="1"/>
          </p:cNvPicPr>
          <p:nvPr userDrawn="1"/>
        </p:nvPicPr>
        <p:blipFill>
          <a:blip r:embed="rId3"/>
          <a:stretch>
            <a:fillRect/>
          </a:stretch>
        </p:blipFill>
        <p:spPr>
          <a:xfrm>
            <a:off x="-1521749" y="5825228"/>
            <a:ext cx="1377668" cy="1032772"/>
          </a:xfrm>
          <a:prstGeom prst="rect">
            <a:avLst/>
          </a:prstGeom>
        </p:spPr>
      </p:pic>
    </p:spTree>
    <p:extLst>
      <p:ext uri="{BB962C8B-B14F-4D97-AF65-F5344CB8AC3E}">
        <p14:creationId xmlns:p14="http://schemas.microsoft.com/office/powerpoint/2010/main" val="2802001374"/>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Tekst og indhold II">
    <p:spTree>
      <p:nvGrpSpPr>
        <p:cNvPr id="1" name=""/>
        <p:cNvGrpSpPr/>
        <p:nvPr/>
      </p:nvGrpSpPr>
      <p:grpSpPr>
        <a:xfrm>
          <a:off x="0" y="0"/>
          <a:ext cx="0" cy="0"/>
          <a:chOff x="0" y="0"/>
          <a:chExt cx="0" cy="0"/>
        </a:xfrm>
      </p:grpSpPr>
      <p:sp>
        <p:nvSpPr>
          <p:cNvPr id="11" name="Rektangel baggrund"/>
          <p:cNvSpPr/>
          <p:nvPr userDrawn="1"/>
        </p:nvSpPr>
        <p:spPr>
          <a:xfrm>
            <a:off x="0" y="0"/>
            <a:ext cx="1218882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solidFill>
                <a:prstClr val="white"/>
              </a:solidFill>
            </a:endParaRPr>
          </a:p>
        </p:txBody>
      </p:sp>
      <p:sp>
        <p:nvSpPr>
          <p:cNvPr id="7" name="Pladsholder til tekst 1"/>
          <p:cNvSpPr>
            <a:spLocks noGrp="1"/>
          </p:cNvSpPr>
          <p:nvPr>
            <p:ph type="body" sz="quarter" idx="13" hasCustomPrompt="1"/>
          </p:nvPr>
        </p:nvSpPr>
        <p:spPr>
          <a:xfrm>
            <a:off x="651600" y="311151"/>
            <a:ext cx="3136418" cy="5770562"/>
          </a:xfrm>
        </p:spPr>
        <p:txBody>
          <a:bodyPr/>
          <a:lstStyle>
            <a:lvl1pPr>
              <a:lnSpc>
                <a:spcPct val="92000"/>
              </a:lnSpc>
              <a:defRPr sz="1800">
                <a:solidFill>
                  <a:schemeClr val="tx1"/>
                </a:solidFill>
              </a:defRPr>
            </a:lvl1pPr>
            <a:lvl2pPr marL="0" indent="0">
              <a:lnSpc>
                <a:spcPct val="92000"/>
              </a:lnSpc>
              <a:buFont typeface="Arial" panose="020B0604020202020204" pitchFamily="34" charset="0"/>
              <a:buChar char="​"/>
              <a:defRPr sz="1800">
                <a:solidFill>
                  <a:schemeClr val="accent1"/>
                </a:solidFill>
              </a:defRPr>
            </a:lvl2pPr>
            <a:lvl3pPr marL="288000" indent="-216000">
              <a:buFont typeface="Arial" panose="020B0604020202020204" pitchFamily="34" charset="0"/>
              <a:buChar char="•"/>
              <a:defRPr/>
            </a:lvl3pPr>
            <a:lvl4pPr marL="432000">
              <a:defRPr/>
            </a:lvl4pPr>
            <a:lvl5pPr marL="648000">
              <a:defRPr/>
            </a:lvl5pPr>
            <a:lvl6pPr marL="648000">
              <a:defRPr/>
            </a:lvl6pPr>
            <a:lvl7pPr marL="648000">
              <a:defRPr/>
            </a:lvl7pPr>
            <a:lvl8pPr marL="648000">
              <a:defRPr/>
            </a:lvl8pPr>
            <a:lvl9pPr marL="648000">
              <a:defRPr/>
            </a:lvl9pPr>
          </a:lstStyle>
          <a:p>
            <a:pPr lvl="0"/>
            <a:r>
              <a:rPr lang="da-DK" dirty="0"/>
              <a:t>Klik for at tilføje tekst - Grøn tekst får du ved at bruge TAB-knappen</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Sjette niveau</a:t>
            </a:r>
          </a:p>
          <a:p>
            <a:pPr lvl="6"/>
            <a:r>
              <a:rPr lang="da-DK" dirty="0"/>
              <a:t>Syvende niveau</a:t>
            </a:r>
          </a:p>
          <a:p>
            <a:pPr lvl="7"/>
            <a:r>
              <a:rPr lang="da-DK" dirty="0"/>
              <a:t>Ottende niveau</a:t>
            </a:r>
          </a:p>
          <a:p>
            <a:pPr lvl="8"/>
            <a:r>
              <a:rPr lang="da-DK" dirty="0"/>
              <a:t>Niende niveau</a:t>
            </a:r>
          </a:p>
          <a:p>
            <a:pPr lvl="4"/>
            <a:endParaRPr lang="da-DK" dirty="0"/>
          </a:p>
          <a:p>
            <a:pPr lvl="4"/>
            <a:endParaRPr lang="da-DK" dirty="0"/>
          </a:p>
        </p:txBody>
      </p:sp>
      <p:sp>
        <p:nvSpPr>
          <p:cNvPr id="9" name="Pladsholder til indhold 2"/>
          <p:cNvSpPr>
            <a:spLocks noGrp="1"/>
          </p:cNvSpPr>
          <p:nvPr>
            <p:ph sz="quarter" idx="14" hasCustomPrompt="1"/>
          </p:nvPr>
        </p:nvSpPr>
        <p:spPr>
          <a:xfrm>
            <a:off x="4705200" y="1195389"/>
            <a:ext cx="6832800" cy="4886325"/>
          </a:xfrm>
          <a:noFill/>
        </p:spPr>
        <p:txBody>
          <a:bodyPr lIns="0" tIns="0"/>
          <a:lstStyle>
            <a:lvl1pPr>
              <a:lnSpc>
                <a:spcPct val="92000"/>
              </a:lnSpc>
              <a:defRPr sz="1800"/>
            </a:lvl1pPr>
            <a:lvl2pPr>
              <a:lnSpc>
                <a:spcPct val="92000"/>
              </a:lnSpc>
              <a:defRPr sz="1800"/>
            </a:lvl2pPr>
            <a:lvl5pPr>
              <a:defRPr/>
            </a:lvl5pPr>
          </a:lstStyle>
          <a:p>
            <a:pPr lvl="0"/>
            <a:r>
              <a:rPr lang="da-DK" dirty="0"/>
              <a:t>Klik og indsæt diagram eller tabel</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Sjette niveau</a:t>
            </a:r>
          </a:p>
          <a:p>
            <a:pPr lvl="6"/>
            <a:r>
              <a:rPr lang="da-DK" dirty="0"/>
              <a:t>Syvende niveau</a:t>
            </a:r>
          </a:p>
          <a:p>
            <a:pPr lvl="7"/>
            <a:r>
              <a:rPr lang="da-DK" dirty="0"/>
              <a:t>Ottende niveau</a:t>
            </a:r>
          </a:p>
          <a:p>
            <a:pPr lvl="8"/>
            <a:r>
              <a:rPr lang="da-DK" dirty="0"/>
              <a:t>Niende niveau</a:t>
            </a:r>
          </a:p>
          <a:p>
            <a:pPr lvl="4"/>
            <a:endParaRPr lang="da-DK" dirty="0"/>
          </a:p>
        </p:txBody>
      </p:sp>
      <p:sp>
        <p:nvSpPr>
          <p:cNvPr id="3" name="Pladsholder til sidefod 2"/>
          <p:cNvSpPr>
            <a:spLocks noGrp="1"/>
          </p:cNvSpPr>
          <p:nvPr>
            <p:ph type="ftr" sz="quarter" idx="10"/>
          </p:nvPr>
        </p:nvSpPr>
        <p:spPr/>
        <p:txBody>
          <a:bodyPr/>
          <a:lstStyle/>
          <a:p>
            <a:r>
              <a:rPr lang="da-DK">
                <a:solidFill>
                  <a:srgbClr val="007A6C"/>
                </a:solidFill>
              </a:rPr>
              <a:t>/ Ministeriet for Fødevarer, Landbrug og Fiskeri - Landbrugsstyrelsen / Titel på præsentation</a:t>
            </a:r>
            <a:endParaRPr lang="da-DK" dirty="0">
              <a:solidFill>
                <a:srgbClr val="007A6C"/>
              </a:solidFill>
            </a:endParaRPr>
          </a:p>
        </p:txBody>
      </p:sp>
      <p:sp>
        <p:nvSpPr>
          <p:cNvPr id="4" name="Pladsholder til slidenummer 3"/>
          <p:cNvSpPr>
            <a:spLocks noGrp="1"/>
          </p:cNvSpPr>
          <p:nvPr>
            <p:ph type="sldNum" sz="quarter" idx="11"/>
          </p:nvPr>
        </p:nvSpPr>
        <p:spPr/>
        <p:txBody>
          <a:bodyPr/>
          <a:lstStyle/>
          <a:p>
            <a:fld id="{667EC89C-17A0-4E64-A6D2-B825673CEEDF}" type="slidenum">
              <a:rPr lang="da-DK" smtClean="0">
                <a:solidFill>
                  <a:srgbClr val="007A6C"/>
                </a:solidFill>
              </a:rPr>
              <a:pPr/>
              <a:t>‹nr.›</a:t>
            </a:fld>
            <a:endParaRPr lang="da-DK" dirty="0">
              <a:solidFill>
                <a:srgbClr val="007A6C"/>
              </a:solidFill>
            </a:endParaRPr>
          </a:p>
        </p:txBody>
      </p:sp>
      <p:grpSp>
        <p:nvGrpSpPr>
          <p:cNvPr id="14" name="Gruppe 13"/>
          <p:cNvGrpSpPr/>
          <p:nvPr userDrawn="1"/>
        </p:nvGrpSpPr>
        <p:grpSpPr>
          <a:xfrm>
            <a:off x="-2405743" y="311151"/>
            <a:ext cx="2405743" cy="2052668"/>
            <a:chOff x="-2405743" y="1655465"/>
            <a:chExt cx="2405743" cy="2052668"/>
          </a:xfrm>
        </p:grpSpPr>
        <p:pic>
          <p:nvPicPr>
            <p:cNvPr id="15" name="Billede 14"/>
            <p:cNvPicPr>
              <a:picLocks noChangeAspect="1"/>
            </p:cNvPicPr>
            <p:nvPr userDrawn="1"/>
          </p:nvPicPr>
          <p:blipFill>
            <a:blip r:embed="rId2"/>
            <a:stretch>
              <a:fillRect/>
            </a:stretch>
          </p:blipFill>
          <p:spPr>
            <a:xfrm>
              <a:off x="-1060701" y="3506948"/>
              <a:ext cx="920576" cy="201185"/>
            </a:xfrm>
            <a:prstGeom prst="rect">
              <a:avLst/>
            </a:prstGeom>
          </p:spPr>
        </p:pic>
        <p:sp>
          <p:nvSpPr>
            <p:cNvPr id="16" name="Rectangle 5"/>
            <p:cNvSpPr/>
            <p:nvPr userDrawn="1"/>
          </p:nvSpPr>
          <p:spPr bwMode="auto">
            <a:xfrm>
              <a:off x="-2405743" y="1655465"/>
              <a:ext cx="2405743" cy="1800493"/>
            </a:xfrm>
            <a:prstGeom prst="rect">
              <a:avLst/>
            </a:prstGeom>
          </p:spPr>
          <p:txBody>
            <a:bodyPr wrap="square" lIns="0" tIns="0" rIns="144000" bIns="0">
              <a:spAutoFit/>
            </a:bodyPr>
            <a:lstStyle/>
            <a:p>
              <a:pPr algn="r">
                <a:defRPr/>
              </a:pPr>
              <a:r>
                <a:rPr lang="da-DK" sz="900" b="1" noProof="1">
                  <a:solidFill>
                    <a:prstClr val="white">
                      <a:lumMod val="50000"/>
                    </a:prstClr>
                  </a:solidFill>
                  <a:ea typeface="Calibri" panose="020F0502020204030204" pitchFamily="34" charset="0"/>
                  <a:cs typeface="Arial" panose="020B0604020202020204" pitchFamily="34" charset="0"/>
                </a:rPr>
                <a:t>Tekst-typografier</a:t>
              </a:r>
            </a:p>
            <a:p>
              <a:pPr algn="r">
                <a:defRPr/>
              </a:pPr>
              <a:r>
                <a:rPr lang="da-DK" sz="900" noProof="1">
                  <a:solidFill>
                    <a:prstClr val="white">
                      <a:lumMod val="50000"/>
                    </a:prstClr>
                  </a:solidFill>
                  <a:ea typeface="Calibri" panose="020F0502020204030204" pitchFamily="34" charset="0"/>
                  <a:cs typeface="Arial" panose="020B0604020202020204" pitchFamily="34" charset="0"/>
                </a:rPr>
                <a:t>Brug </a:t>
              </a:r>
              <a:r>
                <a:rPr lang="da-DK" sz="900" b="1" noProof="1">
                  <a:solidFill>
                    <a:prstClr val="white">
                      <a:lumMod val="50000"/>
                    </a:prstClr>
                  </a:solidFill>
                  <a:ea typeface="Calibri" panose="020F0502020204030204" pitchFamily="34" charset="0"/>
                  <a:cs typeface="Arial" panose="020B0604020202020204" pitchFamily="34" charset="0"/>
                </a:rPr>
                <a:t>TAB</a:t>
              </a:r>
              <a:r>
                <a:rPr lang="da-DK" sz="900" noProof="1">
                  <a:solidFill>
                    <a:prstClr val="white">
                      <a:lumMod val="50000"/>
                    </a:prstClr>
                  </a:solidFill>
                  <a:ea typeface="Calibri" panose="020F0502020204030204" pitchFamily="34" charset="0"/>
                  <a:cs typeface="Arial" panose="020B0604020202020204" pitchFamily="34" charset="0"/>
                </a:rPr>
                <a:t> for at gå frem i tekst-niveauer</a:t>
              </a:r>
            </a:p>
            <a:p>
              <a:pPr algn="r">
                <a:defRPr/>
              </a:pPr>
              <a:endParaRPr lang="da-DK" sz="900"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1 = Tekst sort 18 pkt.</a:t>
              </a: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2 = Tekst grøn 18 pkt.</a:t>
              </a: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3-9 = Punkt-liste 18 pkt.</a:t>
              </a:r>
            </a:p>
            <a:p>
              <a:pPr algn="r">
                <a:defRPr/>
              </a:pPr>
              <a:endParaRPr lang="da-DK" sz="900"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For at gå tilbage i tekst-niveauer, brug </a:t>
              </a:r>
              <a:r>
                <a:rPr lang="da-DK" sz="900" b="1" noProof="1">
                  <a:solidFill>
                    <a:prstClr val="white">
                      <a:lumMod val="50000"/>
                    </a:prstClr>
                  </a:solidFill>
                  <a:ea typeface="Calibri" panose="020F0502020204030204" pitchFamily="34" charset="0"/>
                  <a:cs typeface="Arial" panose="020B0604020202020204" pitchFamily="34" charset="0"/>
                </a:rPr>
                <a:t>SHIFT + TAB</a:t>
              </a:r>
            </a:p>
            <a:p>
              <a:pPr algn="r">
                <a:defRPr/>
              </a:pPr>
              <a:endParaRPr lang="da-DK" sz="900" b="1"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Alternativt kan</a:t>
              </a:r>
            </a:p>
            <a:p>
              <a:pPr algn="r">
                <a:defRPr/>
              </a:pPr>
              <a:r>
                <a:rPr lang="da-DK" sz="900" b="1" noProof="1">
                  <a:solidFill>
                    <a:prstClr val="white">
                      <a:lumMod val="50000"/>
                    </a:prstClr>
                  </a:solidFill>
                  <a:ea typeface="Calibri" panose="020F0502020204030204" pitchFamily="34" charset="0"/>
                  <a:cs typeface="Arial" panose="020B0604020202020204" pitchFamily="34" charset="0"/>
                </a:rPr>
                <a:t>Forøg</a:t>
              </a:r>
              <a:r>
                <a:rPr lang="da-DK" sz="900" noProof="1">
                  <a:solidFill>
                    <a:prstClr val="white">
                      <a:lumMod val="50000"/>
                    </a:prstClr>
                  </a:solidFill>
                  <a:ea typeface="Calibri" panose="020F0502020204030204" pitchFamily="34" charset="0"/>
                  <a:cs typeface="Arial" panose="020B0604020202020204" pitchFamily="34" charset="0"/>
                </a:rPr>
                <a:t> og </a:t>
              </a:r>
              <a:r>
                <a:rPr lang="da-DK" sz="900" b="1" noProof="1">
                  <a:solidFill>
                    <a:prstClr val="white">
                      <a:lumMod val="50000"/>
                    </a:prstClr>
                  </a:solidFill>
                  <a:ea typeface="Calibri" panose="020F0502020204030204" pitchFamily="34" charset="0"/>
                  <a:cs typeface="Arial" panose="020B0604020202020204" pitchFamily="34" charset="0"/>
                </a:rPr>
                <a:t>Formindsk</a:t>
              </a:r>
              <a:r>
                <a:rPr lang="da-DK" sz="900" noProof="1">
                  <a:solidFill>
                    <a:prstClr val="white">
                      <a:lumMod val="50000"/>
                    </a:prstClr>
                  </a:solidFill>
                  <a:ea typeface="Calibri" panose="020F0502020204030204" pitchFamily="34" charset="0"/>
                  <a:cs typeface="Arial" panose="020B0604020202020204" pitchFamily="34" charset="0"/>
                </a:rPr>
                <a:t> </a:t>
              </a:r>
            </a:p>
            <a:p>
              <a:pPr algn="r">
                <a:defRPr/>
              </a:pPr>
              <a:r>
                <a:rPr lang="da-DK" sz="900" noProof="1">
                  <a:solidFill>
                    <a:prstClr val="white">
                      <a:lumMod val="50000"/>
                    </a:prstClr>
                  </a:solidFill>
                  <a:ea typeface="Calibri" panose="020F0502020204030204" pitchFamily="34" charset="0"/>
                  <a:cs typeface="Arial" panose="020B0604020202020204" pitchFamily="34" charset="0"/>
                </a:rPr>
                <a:t>listeniveau bruges</a:t>
              </a:r>
            </a:p>
          </p:txBody>
        </p:sp>
      </p:grpSp>
      <p:sp>
        <p:nvSpPr>
          <p:cNvPr id="5" name="Pladsholder til dato 4" hidden="1"/>
          <p:cNvSpPr>
            <a:spLocks noGrp="1"/>
          </p:cNvSpPr>
          <p:nvPr>
            <p:ph type="dt" sz="half" idx="12"/>
          </p:nvPr>
        </p:nvSpPr>
        <p:spPr/>
        <p:txBody>
          <a:bodyPr/>
          <a:lstStyle/>
          <a:p>
            <a:fld id="{18CA9C0A-81F0-4D18-954C-87C09AEC253D}" type="datetime2">
              <a:rPr lang="da-DK"/>
              <a:pPr/>
              <a:t>23. januar 2023</a:t>
            </a:fld>
            <a:endParaRPr dirty="0"/>
          </a:p>
        </p:txBody>
      </p:sp>
      <p:pic>
        <p:nvPicPr>
          <p:cNvPr id="6" name="Picture 5">
            <a:extLst>
              <a:ext uri="{FF2B5EF4-FFF2-40B4-BE49-F238E27FC236}">
                <a16:creationId xmlns="" xmlns:a16="http://schemas.microsoft.com/office/drawing/2014/main" id="{8A199D9C-0F5F-48B6-9DF0-C24925AB1EB3}"/>
              </a:ext>
            </a:extLst>
          </p:cNvPr>
          <p:cNvPicPr>
            <a:picLocks noChangeAspect="1"/>
          </p:cNvPicPr>
          <p:nvPr userDrawn="1"/>
        </p:nvPicPr>
        <p:blipFill>
          <a:blip r:embed="rId3"/>
          <a:stretch>
            <a:fillRect/>
          </a:stretch>
        </p:blipFill>
        <p:spPr>
          <a:xfrm>
            <a:off x="-1524229" y="5824566"/>
            <a:ext cx="1380147" cy="1033434"/>
          </a:xfrm>
          <a:prstGeom prst="rect">
            <a:avLst/>
          </a:prstGeom>
        </p:spPr>
      </p:pic>
      <p:pic>
        <p:nvPicPr>
          <p:cNvPr id="13" name="Graphic 12">
            <a:extLst>
              <a:ext uri="{FF2B5EF4-FFF2-40B4-BE49-F238E27FC236}">
                <a16:creationId xmlns="" xmlns:a16="http://schemas.microsoft.com/office/drawing/2014/main" id="{2E4FE88A-4BBC-4FC8-A1E4-B20B5E067556}"/>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646754" y="6379011"/>
            <a:ext cx="226932" cy="201461"/>
          </a:xfrm>
          <a:prstGeom prst="rect">
            <a:avLst/>
          </a:prstGeom>
        </p:spPr>
      </p:pic>
    </p:spTree>
    <p:extLst>
      <p:ext uri="{BB962C8B-B14F-4D97-AF65-F5344CB8AC3E}">
        <p14:creationId xmlns:p14="http://schemas.microsoft.com/office/powerpoint/2010/main" val="211061705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Tekst og indhold III">
    <p:spTree>
      <p:nvGrpSpPr>
        <p:cNvPr id="1" name=""/>
        <p:cNvGrpSpPr/>
        <p:nvPr/>
      </p:nvGrpSpPr>
      <p:grpSpPr>
        <a:xfrm>
          <a:off x="0" y="0"/>
          <a:ext cx="0" cy="0"/>
          <a:chOff x="0" y="0"/>
          <a:chExt cx="0" cy="0"/>
        </a:xfrm>
      </p:grpSpPr>
      <p:sp>
        <p:nvSpPr>
          <p:cNvPr id="11" name="Rektangel baggrund"/>
          <p:cNvSpPr/>
          <p:nvPr userDrawn="1"/>
        </p:nvSpPr>
        <p:spPr>
          <a:xfrm>
            <a:off x="0" y="0"/>
            <a:ext cx="121888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solidFill>
                <a:prstClr val="white"/>
              </a:solidFill>
            </a:endParaRPr>
          </a:p>
        </p:txBody>
      </p:sp>
      <p:sp>
        <p:nvSpPr>
          <p:cNvPr id="7" name="Pladsholder til tekst 1"/>
          <p:cNvSpPr>
            <a:spLocks noGrp="1"/>
          </p:cNvSpPr>
          <p:nvPr>
            <p:ph type="body" sz="quarter" idx="13"/>
          </p:nvPr>
        </p:nvSpPr>
        <p:spPr>
          <a:xfrm>
            <a:off x="651600" y="311151"/>
            <a:ext cx="3141468" cy="5770562"/>
          </a:xfrm>
        </p:spPr>
        <p:txBody>
          <a:bodyPr/>
          <a:lstStyle>
            <a:lvl1pPr>
              <a:lnSpc>
                <a:spcPct val="92000"/>
              </a:lnSpc>
              <a:defRPr sz="1800">
                <a:solidFill>
                  <a:schemeClr val="bg1"/>
                </a:solidFill>
              </a:defRPr>
            </a:lvl1pPr>
            <a:lvl2pPr marL="216000" indent="-216000">
              <a:lnSpc>
                <a:spcPct val="92000"/>
              </a:lnSpc>
              <a:buFont typeface="Arial" panose="020B0604020202020204" pitchFamily="34" charset="0"/>
              <a:buChar char="•"/>
              <a:defRPr sz="1800">
                <a:solidFill>
                  <a:schemeClr val="bg1"/>
                </a:solidFill>
              </a:defRPr>
            </a:lvl2pPr>
            <a:lvl3pPr marL="216000" indent="-216000">
              <a:buFont typeface="Arial" panose="020B0604020202020204" pitchFamily="34" charset="0"/>
              <a:buChar char="•"/>
              <a:defRPr>
                <a:solidFill>
                  <a:schemeClr val="bg1"/>
                </a:solidFill>
              </a:defRPr>
            </a:lvl3pPr>
            <a:lvl4pPr marL="432000">
              <a:defRPr>
                <a:solidFill>
                  <a:schemeClr val="bg1"/>
                </a:solidFill>
              </a:defRPr>
            </a:lvl4pPr>
            <a:lvl5pPr marL="648000">
              <a:defRPr>
                <a:solidFill>
                  <a:schemeClr val="bg1"/>
                </a:solidFill>
              </a:defRPr>
            </a:lvl5pPr>
            <a:lvl6pPr marL="648000">
              <a:defRPr>
                <a:solidFill>
                  <a:schemeClr val="bg1"/>
                </a:solidFill>
              </a:defRPr>
            </a:lvl6pPr>
            <a:lvl7pPr marL="648000">
              <a:defRPr>
                <a:solidFill>
                  <a:schemeClr val="bg1"/>
                </a:solidFill>
              </a:defRPr>
            </a:lvl7pPr>
            <a:lvl8pPr marL="648000">
              <a:defRPr>
                <a:solidFill>
                  <a:schemeClr val="bg1"/>
                </a:solidFill>
              </a:defRPr>
            </a:lvl8pPr>
            <a:lvl9pPr marL="648000">
              <a:defRPr>
                <a:solidFill>
                  <a:schemeClr val="bg1"/>
                </a:solidFill>
              </a:defRPr>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9" name="Pladsholder til indhold 2"/>
          <p:cNvSpPr>
            <a:spLocks noGrp="1"/>
          </p:cNvSpPr>
          <p:nvPr>
            <p:ph sz="quarter" idx="14" hasCustomPrompt="1"/>
          </p:nvPr>
        </p:nvSpPr>
        <p:spPr>
          <a:xfrm>
            <a:off x="4705200" y="1195389"/>
            <a:ext cx="6832800" cy="4886325"/>
          </a:xfrm>
          <a:noFill/>
        </p:spPr>
        <p:txBody>
          <a:bodyPr lIns="0" tIns="0"/>
          <a:lstStyle>
            <a:lvl1pPr>
              <a:lnSpc>
                <a:spcPct val="92000"/>
              </a:lnSpc>
              <a:defRPr sz="1800">
                <a:solidFill>
                  <a:schemeClr val="bg1"/>
                </a:solidFill>
              </a:defRPr>
            </a:lvl1pPr>
            <a:lvl2pPr>
              <a:lnSpc>
                <a:spcPct val="92000"/>
              </a:lnSpc>
              <a:defRPr sz="18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a-DK" dirty="0"/>
              <a:t>Klik og indsæt diagram eller tabel</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Sjette niveau</a:t>
            </a:r>
          </a:p>
          <a:p>
            <a:pPr lvl="6"/>
            <a:r>
              <a:rPr lang="da-DK" dirty="0"/>
              <a:t>Syvende niveau</a:t>
            </a:r>
          </a:p>
          <a:p>
            <a:pPr lvl="7"/>
            <a:r>
              <a:rPr lang="da-DK" dirty="0"/>
              <a:t>Ottende niveau</a:t>
            </a:r>
          </a:p>
          <a:p>
            <a:pPr lvl="8"/>
            <a:r>
              <a:rPr lang="da-DK" dirty="0"/>
              <a:t>Niende niveau</a:t>
            </a:r>
          </a:p>
          <a:p>
            <a:pPr lvl="4"/>
            <a:endParaRPr lang="da-DK" dirty="0"/>
          </a:p>
        </p:txBody>
      </p:sp>
      <p:sp>
        <p:nvSpPr>
          <p:cNvPr id="3" name="Pladsholder til sidefod 2"/>
          <p:cNvSpPr>
            <a:spLocks noGrp="1"/>
          </p:cNvSpPr>
          <p:nvPr>
            <p:ph type="ftr" sz="quarter" idx="10"/>
          </p:nvPr>
        </p:nvSpPr>
        <p:spPr/>
        <p:txBody>
          <a:bodyPr/>
          <a:lstStyle>
            <a:lvl1pPr>
              <a:defRPr>
                <a:solidFill>
                  <a:schemeClr val="bg1"/>
                </a:solidFill>
              </a:defRPr>
            </a:lvl1pPr>
          </a:lstStyle>
          <a:p>
            <a:r>
              <a:rPr lang="da-DK">
                <a:solidFill>
                  <a:prstClr val="white"/>
                </a:solidFill>
              </a:rPr>
              <a:t>/ Ministeriet for Fødevarer, Landbrug og Fiskeri - Landbrugsstyrelsen / Titel på præsentation</a:t>
            </a:r>
            <a:endParaRPr lang="da-DK" dirty="0">
              <a:solidFill>
                <a:prstClr val="white"/>
              </a:solidFill>
            </a:endParaRPr>
          </a:p>
        </p:txBody>
      </p:sp>
      <p:sp>
        <p:nvSpPr>
          <p:cNvPr id="4" name="Pladsholder til slidenummer 3"/>
          <p:cNvSpPr>
            <a:spLocks noGrp="1"/>
          </p:cNvSpPr>
          <p:nvPr>
            <p:ph type="sldNum" sz="quarter" idx="11"/>
          </p:nvPr>
        </p:nvSpPr>
        <p:spPr/>
        <p:txBody>
          <a:bodyPr/>
          <a:lstStyle>
            <a:lvl1pPr>
              <a:defRPr>
                <a:solidFill>
                  <a:schemeClr val="bg1"/>
                </a:solidFill>
              </a:defRPr>
            </a:lvl1pPr>
          </a:lstStyle>
          <a:p>
            <a:fld id="{667EC89C-17A0-4E64-A6D2-B825673CEEDF}" type="slidenum">
              <a:rPr lang="da-DK" smtClean="0">
                <a:solidFill>
                  <a:prstClr val="white"/>
                </a:solidFill>
              </a:rPr>
              <a:pPr/>
              <a:t>‹nr.›</a:t>
            </a:fld>
            <a:endParaRPr lang="da-DK" dirty="0">
              <a:solidFill>
                <a:prstClr val="white"/>
              </a:solidFill>
            </a:endParaRPr>
          </a:p>
        </p:txBody>
      </p:sp>
      <p:grpSp>
        <p:nvGrpSpPr>
          <p:cNvPr id="13" name="Gruppe 12"/>
          <p:cNvGrpSpPr/>
          <p:nvPr userDrawn="1"/>
        </p:nvGrpSpPr>
        <p:grpSpPr>
          <a:xfrm>
            <a:off x="-2405743" y="311151"/>
            <a:ext cx="2405743" cy="2052668"/>
            <a:chOff x="-2405743" y="1655465"/>
            <a:chExt cx="2405743" cy="2052668"/>
          </a:xfrm>
        </p:grpSpPr>
        <p:pic>
          <p:nvPicPr>
            <p:cNvPr id="14" name="Billede 13"/>
            <p:cNvPicPr>
              <a:picLocks noChangeAspect="1"/>
            </p:cNvPicPr>
            <p:nvPr userDrawn="1"/>
          </p:nvPicPr>
          <p:blipFill>
            <a:blip r:embed="rId2"/>
            <a:stretch>
              <a:fillRect/>
            </a:stretch>
          </p:blipFill>
          <p:spPr>
            <a:xfrm>
              <a:off x="-1060701" y="3506948"/>
              <a:ext cx="920576" cy="201185"/>
            </a:xfrm>
            <a:prstGeom prst="rect">
              <a:avLst/>
            </a:prstGeom>
          </p:spPr>
        </p:pic>
        <p:sp>
          <p:nvSpPr>
            <p:cNvPr id="19" name="Rectangle 5"/>
            <p:cNvSpPr/>
            <p:nvPr userDrawn="1"/>
          </p:nvSpPr>
          <p:spPr bwMode="auto">
            <a:xfrm>
              <a:off x="-2405743" y="1655465"/>
              <a:ext cx="2405743" cy="1800493"/>
            </a:xfrm>
            <a:prstGeom prst="rect">
              <a:avLst/>
            </a:prstGeom>
          </p:spPr>
          <p:txBody>
            <a:bodyPr wrap="square" lIns="0" tIns="0" rIns="144000" bIns="0">
              <a:spAutoFit/>
            </a:bodyPr>
            <a:lstStyle/>
            <a:p>
              <a:pPr algn="r">
                <a:defRPr/>
              </a:pPr>
              <a:r>
                <a:rPr lang="da-DK" sz="900" b="1" noProof="1">
                  <a:solidFill>
                    <a:prstClr val="white">
                      <a:lumMod val="50000"/>
                    </a:prstClr>
                  </a:solidFill>
                  <a:ea typeface="Calibri" panose="020F0502020204030204" pitchFamily="34" charset="0"/>
                  <a:cs typeface="Arial" panose="020B0604020202020204" pitchFamily="34" charset="0"/>
                </a:rPr>
                <a:t>Tekst-typografier</a:t>
              </a:r>
            </a:p>
            <a:p>
              <a:pPr algn="r">
                <a:defRPr/>
              </a:pPr>
              <a:r>
                <a:rPr lang="da-DK" sz="900" noProof="1">
                  <a:solidFill>
                    <a:prstClr val="white">
                      <a:lumMod val="50000"/>
                    </a:prstClr>
                  </a:solidFill>
                  <a:ea typeface="Calibri" panose="020F0502020204030204" pitchFamily="34" charset="0"/>
                  <a:cs typeface="Arial" panose="020B0604020202020204" pitchFamily="34" charset="0"/>
                </a:rPr>
                <a:t>Brug </a:t>
              </a:r>
              <a:r>
                <a:rPr lang="da-DK" sz="900" b="1" noProof="1">
                  <a:solidFill>
                    <a:prstClr val="white">
                      <a:lumMod val="50000"/>
                    </a:prstClr>
                  </a:solidFill>
                  <a:ea typeface="Calibri" panose="020F0502020204030204" pitchFamily="34" charset="0"/>
                  <a:cs typeface="Arial" panose="020B0604020202020204" pitchFamily="34" charset="0"/>
                </a:rPr>
                <a:t>TAB</a:t>
              </a:r>
              <a:r>
                <a:rPr lang="da-DK" sz="900" noProof="1">
                  <a:solidFill>
                    <a:prstClr val="white">
                      <a:lumMod val="50000"/>
                    </a:prstClr>
                  </a:solidFill>
                  <a:ea typeface="Calibri" panose="020F0502020204030204" pitchFamily="34" charset="0"/>
                  <a:cs typeface="Arial" panose="020B0604020202020204" pitchFamily="34" charset="0"/>
                </a:rPr>
                <a:t> for at gå frem i tekst-niveauer</a:t>
              </a:r>
            </a:p>
            <a:p>
              <a:pPr algn="r">
                <a:defRPr/>
              </a:pPr>
              <a:endParaRPr lang="da-DK" sz="900"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1 = Tekst hvid 18 pkt.</a:t>
              </a: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2 = Punkt-liste 18 pkt.</a:t>
              </a: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3-9 = Punkt-liste indryk  18 pkt.</a:t>
              </a:r>
            </a:p>
            <a:p>
              <a:pPr algn="r">
                <a:defRPr/>
              </a:pPr>
              <a:endParaRPr lang="da-DK" sz="900"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For at gå tilbage i tekst-niveauer, brug </a:t>
              </a:r>
              <a:r>
                <a:rPr lang="da-DK" sz="900" b="1" noProof="1">
                  <a:solidFill>
                    <a:prstClr val="white">
                      <a:lumMod val="50000"/>
                    </a:prstClr>
                  </a:solidFill>
                  <a:ea typeface="Calibri" panose="020F0502020204030204" pitchFamily="34" charset="0"/>
                  <a:cs typeface="Arial" panose="020B0604020202020204" pitchFamily="34" charset="0"/>
                </a:rPr>
                <a:t>SHIFT + TAB</a:t>
              </a:r>
            </a:p>
            <a:p>
              <a:pPr algn="r">
                <a:defRPr/>
              </a:pPr>
              <a:endParaRPr lang="da-DK" sz="900" b="1"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Alternativt kan</a:t>
              </a:r>
            </a:p>
            <a:p>
              <a:pPr algn="r">
                <a:defRPr/>
              </a:pPr>
              <a:r>
                <a:rPr lang="da-DK" sz="900" b="1" noProof="1">
                  <a:solidFill>
                    <a:prstClr val="white">
                      <a:lumMod val="50000"/>
                    </a:prstClr>
                  </a:solidFill>
                  <a:ea typeface="Calibri" panose="020F0502020204030204" pitchFamily="34" charset="0"/>
                  <a:cs typeface="Arial" panose="020B0604020202020204" pitchFamily="34" charset="0"/>
                </a:rPr>
                <a:t>Forøg</a:t>
              </a:r>
              <a:r>
                <a:rPr lang="da-DK" sz="900" noProof="1">
                  <a:solidFill>
                    <a:prstClr val="white">
                      <a:lumMod val="50000"/>
                    </a:prstClr>
                  </a:solidFill>
                  <a:ea typeface="Calibri" panose="020F0502020204030204" pitchFamily="34" charset="0"/>
                  <a:cs typeface="Arial" panose="020B0604020202020204" pitchFamily="34" charset="0"/>
                </a:rPr>
                <a:t> og </a:t>
              </a:r>
              <a:r>
                <a:rPr lang="da-DK" sz="900" b="1" noProof="1">
                  <a:solidFill>
                    <a:prstClr val="white">
                      <a:lumMod val="50000"/>
                    </a:prstClr>
                  </a:solidFill>
                  <a:ea typeface="Calibri" panose="020F0502020204030204" pitchFamily="34" charset="0"/>
                  <a:cs typeface="Arial" panose="020B0604020202020204" pitchFamily="34" charset="0"/>
                </a:rPr>
                <a:t>Formindsk</a:t>
              </a:r>
              <a:r>
                <a:rPr lang="da-DK" sz="900" noProof="1">
                  <a:solidFill>
                    <a:prstClr val="white">
                      <a:lumMod val="50000"/>
                    </a:prstClr>
                  </a:solidFill>
                  <a:ea typeface="Calibri" panose="020F0502020204030204" pitchFamily="34" charset="0"/>
                  <a:cs typeface="Arial" panose="020B0604020202020204" pitchFamily="34" charset="0"/>
                </a:rPr>
                <a:t> </a:t>
              </a:r>
            </a:p>
            <a:p>
              <a:pPr algn="r">
                <a:defRPr/>
              </a:pPr>
              <a:r>
                <a:rPr lang="da-DK" sz="900" noProof="1">
                  <a:solidFill>
                    <a:prstClr val="white">
                      <a:lumMod val="50000"/>
                    </a:prstClr>
                  </a:solidFill>
                  <a:ea typeface="Calibri" panose="020F0502020204030204" pitchFamily="34" charset="0"/>
                  <a:cs typeface="Arial" panose="020B0604020202020204" pitchFamily="34" charset="0"/>
                </a:rPr>
                <a:t>listeniveau bruges</a:t>
              </a:r>
            </a:p>
          </p:txBody>
        </p:sp>
      </p:grpSp>
      <p:sp>
        <p:nvSpPr>
          <p:cNvPr id="5" name="Pladsholder til dato 4" hidden="1"/>
          <p:cNvSpPr>
            <a:spLocks noGrp="1"/>
          </p:cNvSpPr>
          <p:nvPr>
            <p:ph type="dt" sz="half" idx="12"/>
          </p:nvPr>
        </p:nvSpPr>
        <p:spPr/>
        <p:txBody>
          <a:bodyPr/>
          <a:lstStyle/>
          <a:p>
            <a:fld id="{526C0AFB-B0F7-433B-9374-36A83C400DD2}" type="datetime2">
              <a:rPr lang="da-DK"/>
              <a:pPr/>
              <a:t>23. januar 2023</a:t>
            </a:fld>
            <a:endParaRPr dirty="0"/>
          </a:p>
        </p:txBody>
      </p:sp>
      <p:pic>
        <p:nvPicPr>
          <p:cNvPr id="6" name="Picture 5">
            <a:extLst>
              <a:ext uri="{FF2B5EF4-FFF2-40B4-BE49-F238E27FC236}">
                <a16:creationId xmlns="" xmlns:a16="http://schemas.microsoft.com/office/drawing/2014/main" id="{A17E118B-191F-4DCA-A076-C47876DB5979}"/>
              </a:ext>
            </a:extLst>
          </p:cNvPr>
          <p:cNvPicPr>
            <a:picLocks noChangeAspect="1"/>
          </p:cNvPicPr>
          <p:nvPr userDrawn="1"/>
        </p:nvPicPr>
        <p:blipFill>
          <a:blip r:embed="rId3"/>
          <a:stretch>
            <a:fillRect/>
          </a:stretch>
        </p:blipFill>
        <p:spPr>
          <a:xfrm>
            <a:off x="-1521750" y="5824030"/>
            <a:ext cx="1377668" cy="1033969"/>
          </a:xfrm>
          <a:prstGeom prst="rect">
            <a:avLst/>
          </a:prstGeom>
        </p:spPr>
      </p:pic>
      <p:pic>
        <p:nvPicPr>
          <p:cNvPr id="15" name="Graphic 14">
            <a:extLst>
              <a:ext uri="{FF2B5EF4-FFF2-40B4-BE49-F238E27FC236}">
                <a16:creationId xmlns="" xmlns:a16="http://schemas.microsoft.com/office/drawing/2014/main" id="{207D924F-8A1F-4AE0-B2F8-7775DD4A1EA3}"/>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646754" y="6379011"/>
            <a:ext cx="226932" cy="201461"/>
          </a:xfrm>
          <a:prstGeom prst="rect">
            <a:avLst/>
          </a:prstGeom>
        </p:spPr>
      </p:pic>
    </p:spTree>
    <p:extLst>
      <p:ext uri="{BB962C8B-B14F-4D97-AF65-F5344CB8AC3E}">
        <p14:creationId xmlns:p14="http://schemas.microsoft.com/office/powerpoint/2010/main" val="300619876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Tekst og indhold IIII">
    <p:spTree>
      <p:nvGrpSpPr>
        <p:cNvPr id="1" name=""/>
        <p:cNvGrpSpPr/>
        <p:nvPr/>
      </p:nvGrpSpPr>
      <p:grpSpPr>
        <a:xfrm>
          <a:off x="0" y="0"/>
          <a:ext cx="0" cy="0"/>
          <a:chOff x="0" y="0"/>
          <a:chExt cx="0" cy="0"/>
        </a:xfrm>
      </p:grpSpPr>
      <p:sp>
        <p:nvSpPr>
          <p:cNvPr id="7" name="Pladsholder til tekst 1"/>
          <p:cNvSpPr>
            <a:spLocks noGrp="1"/>
          </p:cNvSpPr>
          <p:nvPr>
            <p:ph type="body" sz="quarter" idx="13"/>
          </p:nvPr>
        </p:nvSpPr>
        <p:spPr>
          <a:xfrm>
            <a:off x="649289" y="311151"/>
            <a:ext cx="4293296" cy="5770562"/>
          </a:xfrm>
        </p:spPr>
        <p:txBody>
          <a:bodyPr/>
          <a:lstStyle>
            <a:lvl1pPr>
              <a:lnSpc>
                <a:spcPct val="88000"/>
              </a:lnSpc>
              <a:defRPr sz="3200">
                <a:solidFill>
                  <a:schemeClr val="accent1"/>
                </a:solidFill>
              </a:defRPr>
            </a:lvl1pPr>
            <a:lvl2pPr marL="0" indent="0">
              <a:lnSpc>
                <a:spcPct val="94000"/>
              </a:lnSpc>
              <a:buFont typeface="Arial" panose="020B0604020202020204" pitchFamily="34" charset="0"/>
              <a:buChar char="​"/>
              <a:defRPr sz="1500">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9" name="Pladsholder til indhold 2"/>
          <p:cNvSpPr>
            <a:spLocks noGrp="1"/>
          </p:cNvSpPr>
          <p:nvPr>
            <p:ph sz="quarter" idx="14" hasCustomPrompt="1"/>
          </p:nvPr>
        </p:nvSpPr>
        <p:spPr>
          <a:xfrm>
            <a:off x="5806678" y="311151"/>
            <a:ext cx="5731271" cy="5770563"/>
          </a:xfrm>
          <a:noFill/>
        </p:spPr>
        <p:txBody>
          <a:bodyPr lIns="0" tIns="0"/>
          <a:lstStyle>
            <a:lvl1pPr>
              <a:defRPr/>
            </a:lvl1pPr>
            <a:lvl5pPr>
              <a:defRPr/>
            </a:lvl5pPr>
          </a:lstStyle>
          <a:p>
            <a:pPr lvl="0"/>
            <a:r>
              <a:rPr lang="da-DK" dirty="0"/>
              <a:t>Klik og indsæt diagram eller tabel</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Sjette niveau</a:t>
            </a:r>
          </a:p>
          <a:p>
            <a:pPr lvl="6"/>
            <a:r>
              <a:rPr lang="da-DK" dirty="0"/>
              <a:t>Syvende niveau</a:t>
            </a:r>
          </a:p>
          <a:p>
            <a:pPr lvl="7"/>
            <a:r>
              <a:rPr lang="da-DK" dirty="0"/>
              <a:t>Ottende niveau</a:t>
            </a:r>
          </a:p>
          <a:p>
            <a:pPr lvl="8"/>
            <a:r>
              <a:rPr lang="da-DK" dirty="0"/>
              <a:t>Niende niveau</a:t>
            </a:r>
          </a:p>
          <a:p>
            <a:pPr lvl="4"/>
            <a:endParaRPr lang="da-DK" dirty="0"/>
          </a:p>
        </p:txBody>
      </p:sp>
      <p:sp>
        <p:nvSpPr>
          <p:cNvPr id="3" name="Pladsholder til sidefod 2"/>
          <p:cNvSpPr>
            <a:spLocks noGrp="1"/>
          </p:cNvSpPr>
          <p:nvPr>
            <p:ph type="ftr" sz="quarter" idx="10"/>
          </p:nvPr>
        </p:nvSpPr>
        <p:spPr/>
        <p:txBody>
          <a:bodyPr/>
          <a:lstStyle/>
          <a:p>
            <a:r>
              <a:rPr lang="da-DK">
                <a:solidFill>
                  <a:srgbClr val="007A6C"/>
                </a:solidFill>
              </a:rPr>
              <a:t>/ Ministeriet for Fødevarer, Landbrug og Fiskeri - Landbrugsstyrelsen / Titel på præsentation</a:t>
            </a:r>
            <a:endParaRPr lang="da-DK" dirty="0">
              <a:solidFill>
                <a:srgbClr val="007A6C"/>
              </a:solidFill>
            </a:endParaRPr>
          </a:p>
        </p:txBody>
      </p:sp>
      <p:sp>
        <p:nvSpPr>
          <p:cNvPr id="4" name="Pladsholder til slidenummer 3"/>
          <p:cNvSpPr>
            <a:spLocks noGrp="1"/>
          </p:cNvSpPr>
          <p:nvPr>
            <p:ph type="sldNum" sz="quarter" idx="11"/>
          </p:nvPr>
        </p:nvSpPr>
        <p:spPr/>
        <p:txBody>
          <a:bodyPr/>
          <a:lstStyle/>
          <a:p>
            <a:fld id="{667EC89C-17A0-4E64-A6D2-B825673CEEDF}" type="slidenum">
              <a:rPr lang="da-DK" smtClean="0">
                <a:solidFill>
                  <a:srgbClr val="007A6C"/>
                </a:solidFill>
              </a:rPr>
              <a:pPr/>
              <a:t>‹nr.›</a:t>
            </a:fld>
            <a:endParaRPr lang="da-DK" dirty="0">
              <a:solidFill>
                <a:srgbClr val="007A6C"/>
              </a:solidFill>
            </a:endParaRPr>
          </a:p>
        </p:txBody>
      </p:sp>
      <p:sp>
        <p:nvSpPr>
          <p:cNvPr id="5" name="Pladsholder til dato 4" hidden="1"/>
          <p:cNvSpPr>
            <a:spLocks noGrp="1"/>
          </p:cNvSpPr>
          <p:nvPr>
            <p:ph type="dt" sz="half" idx="12"/>
          </p:nvPr>
        </p:nvSpPr>
        <p:spPr/>
        <p:txBody>
          <a:bodyPr/>
          <a:lstStyle/>
          <a:p>
            <a:fld id="{4BF6328A-8AB7-4598-9191-5ACEA1C55D21}" type="datetime2">
              <a:rPr lang="da-DK"/>
              <a:pPr/>
              <a:t>23. januar 2023</a:t>
            </a:fld>
            <a:endParaRPr dirty="0"/>
          </a:p>
        </p:txBody>
      </p:sp>
      <p:pic>
        <p:nvPicPr>
          <p:cNvPr id="6" name="Picture 5">
            <a:extLst>
              <a:ext uri="{FF2B5EF4-FFF2-40B4-BE49-F238E27FC236}">
                <a16:creationId xmlns="" xmlns:a16="http://schemas.microsoft.com/office/drawing/2014/main" id="{4C920EAB-35B4-4696-A32D-92CCC346C6DD}"/>
              </a:ext>
            </a:extLst>
          </p:cNvPr>
          <p:cNvPicPr>
            <a:picLocks noChangeAspect="1"/>
          </p:cNvPicPr>
          <p:nvPr userDrawn="1"/>
        </p:nvPicPr>
        <p:blipFill>
          <a:blip r:embed="rId2"/>
          <a:stretch>
            <a:fillRect/>
          </a:stretch>
        </p:blipFill>
        <p:spPr>
          <a:xfrm>
            <a:off x="-1521749" y="0"/>
            <a:ext cx="1377668" cy="1033251"/>
          </a:xfrm>
          <a:prstGeom prst="rect">
            <a:avLst/>
          </a:prstGeom>
        </p:spPr>
      </p:pic>
    </p:spTree>
    <p:extLst>
      <p:ext uri="{BB962C8B-B14F-4D97-AF65-F5344CB8AC3E}">
        <p14:creationId xmlns:p14="http://schemas.microsoft.com/office/powerpoint/2010/main" val="294067138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dirty="0"/>
          </a:p>
        </p:txBody>
      </p:sp>
      <p:sp>
        <p:nvSpPr>
          <p:cNvPr id="4" name="Pladsholder til sidefod 3"/>
          <p:cNvSpPr>
            <a:spLocks noGrp="1"/>
          </p:cNvSpPr>
          <p:nvPr>
            <p:ph type="ftr" sz="quarter" idx="11"/>
          </p:nvPr>
        </p:nvSpPr>
        <p:spPr/>
        <p:txBody>
          <a:bodyPr/>
          <a:lstStyle/>
          <a:p>
            <a:r>
              <a:rPr lang="da-DK">
                <a:solidFill>
                  <a:srgbClr val="007A6C"/>
                </a:solidFill>
              </a:rPr>
              <a:t>/ Ministeriet for Fødevarer, Landbrug og Fiskeri - Landbrugsstyrelsen / Titel på præsentation</a:t>
            </a:r>
            <a:endParaRPr lang="da-DK" dirty="0">
              <a:solidFill>
                <a:srgbClr val="007A6C"/>
              </a:solidFill>
            </a:endParaRPr>
          </a:p>
        </p:txBody>
      </p:sp>
      <p:sp>
        <p:nvSpPr>
          <p:cNvPr id="5" name="Pladsholder til diasnummer 4"/>
          <p:cNvSpPr>
            <a:spLocks noGrp="1"/>
          </p:cNvSpPr>
          <p:nvPr>
            <p:ph type="sldNum" sz="quarter" idx="12"/>
          </p:nvPr>
        </p:nvSpPr>
        <p:spPr/>
        <p:txBody>
          <a:bodyPr/>
          <a:lstStyle/>
          <a:p>
            <a:fld id="{667EC89C-17A0-4E64-A6D2-B825673CEEDF}" type="slidenum">
              <a:rPr lang="da-DK" smtClean="0">
                <a:solidFill>
                  <a:srgbClr val="007A6C"/>
                </a:solidFill>
              </a:rPr>
              <a:pPr/>
              <a:t>‹nr.›</a:t>
            </a:fld>
            <a:endParaRPr lang="da-DK" dirty="0">
              <a:solidFill>
                <a:srgbClr val="007A6C"/>
              </a:solidFill>
            </a:endParaRPr>
          </a:p>
        </p:txBody>
      </p:sp>
      <p:sp>
        <p:nvSpPr>
          <p:cNvPr id="6" name="Pladsholder til dato 3" hidden="1">
            <a:extLst>
              <a:ext uri="{FF2B5EF4-FFF2-40B4-BE49-F238E27FC236}">
                <a16:creationId xmlns="" xmlns:a16="http://schemas.microsoft.com/office/drawing/2014/main" id="{7387C4E4-348E-4A05-AB2B-AE486614247D}"/>
              </a:ext>
            </a:extLst>
          </p:cNvPr>
          <p:cNvSpPr>
            <a:spLocks noGrp="1"/>
          </p:cNvSpPr>
          <p:nvPr>
            <p:ph type="dt" sz="half" idx="18"/>
          </p:nvPr>
        </p:nvSpPr>
        <p:spPr>
          <a:xfrm>
            <a:off x="0" y="6858000"/>
            <a:ext cx="0" cy="0"/>
          </a:xfrm>
        </p:spPr>
        <p:txBody>
          <a:bodyPr/>
          <a:lstStyle>
            <a:lvl1pPr>
              <a:defRPr sz="100">
                <a:noFill/>
              </a:defRPr>
            </a:lvl1pPr>
          </a:lstStyle>
          <a:p>
            <a:fld id="{890F97D7-FC65-4263-9F9B-954BE3A886AB}" type="datetime2">
              <a:rPr lang="da-DK" smtClean="0"/>
              <a:pPr/>
              <a:t>23. januar 2023</a:t>
            </a:fld>
            <a:endParaRPr dirty="0"/>
          </a:p>
        </p:txBody>
      </p:sp>
    </p:spTree>
    <p:extLst>
      <p:ext uri="{BB962C8B-B14F-4D97-AF65-F5344CB8AC3E}">
        <p14:creationId xmlns:p14="http://schemas.microsoft.com/office/powerpoint/2010/main" val="2960027659"/>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3" name="Pladsholder til sidefod 2"/>
          <p:cNvSpPr>
            <a:spLocks noGrp="1"/>
          </p:cNvSpPr>
          <p:nvPr>
            <p:ph type="ftr" sz="quarter" idx="11"/>
          </p:nvPr>
        </p:nvSpPr>
        <p:spPr/>
        <p:txBody>
          <a:bodyPr/>
          <a:lstStyle/>
          <a:p>
            <a:r>
              <a:rPr lang="da-DK">
                <a:solidFill>
                  <a:srgbClr val="007A6C"/>
                </a:solidFill>
              </a:rPr>
              <a:t>/ Ministeriet for Fødevarer, Landbrug og Fiskeri - Landbrugsstyrelsen / Titel på præsentation</a:t>
            </a:r>
            <a:endParaRPr lang="da-DK" dirty="0">
              <a:solidFill>
                <a:srgbClr val="007A6C"/>
              </a:solidFill>
            </a:endParaRPr>
          </a:p>
        </p:txBody>
      </p:sp>
      <p:sp>
        <p:nvSpPr>
          <p:cNvPr id="4" name="Pladsholder til diasnummer 3"/>
          <p:cNvSpPr>
            <a:spLocks noGrp="1"/>
          </p:cNvSpPr>
          <p:nvPr>
            <p:ph type="sldNum" sz="quarter" idx="12"/>
          </p:nvPr>
        </p:nvSpPr>
        <p:spPr/>
        <p:txBody>
          <a:bodyPr/>
          <a:lstStyle/>
          <a:p>
            <a:fld id="{667EC89C-17A0-4E64-A6D2-B825673CEEDF}" type="slidenum">
              <a:rPr lang="da-DK" smtClean="0">
                <a:solidFill>
                  <a:srgbClr val="007A6C"/>
                </a:solidFill>
              </a:rPr>
              <a:pPr/>
              <a:t>‹nr.›</a:t>
            </a:fld>
            <a:endParaRPr lang="da-DK" dirty="0">
              <a:solidFill>
                <a:srgbClr val="007A6C"/>
              </a:solidFill>
            </a:endParaRPr>
          </a:p>
        </p:txBody>
      </p:sp>
      <p:sp>
        <p:nvSpPr>
          <p:cNvPr id="5" name="Pladsholder til dato 3" hidden="1">
            <a:extLst>
              <a:ext uri="{FF2B5EF4-FFF2-40B4-BE49-F238E27FC236}">
                <a16:creationId xmlns="" xmlns:a16="http://schemas.microsoft.com/office/drawing/2014/main" id="{0C165B80-131C-47FA-A4CF-3EB1919AA868}"/>
              </a:ext>
            </a:extLst>
          </p:cNvPr>
          <p:cNvSpPr>
            <a:spLocks noGrp="1"/>
          </p:cNvSpPr>
          <p:nvPr>
            <p:ph type="dt" sz="half" idx="18"/>
          </p:nvPr>
        </p:nvSpPr>
        <p:spPr>
          <a:xfrm>
            <a:off x="0" y="6858000"/>
            <a:ext cx="0" cy="0"/>
          </a:xfrm>
        </p:spPr>
        <p:txBody>
          <a:bodyPr/>
          <a:lstStyle>
            <a:lvl1pPr>
              <a:defRPr sz="100">
                <a:noFill/>
              </a:defRPr>
            </a:lvl1pPr>
          </a:lstStyle>
          <a:p>
            <a:fld id="{0B731C92-6772-426C-8CF2-2700360B945E}" type="datetime2">
              <a:rPr lang="da-DK" smtClean="0"/>
              <a:pPr/>
              <a:t>23. januar 2023</a:t>
            </a:fld>
            <a:endParaRPr dirty="0"/>
          </a:p>
        </p:txBody>
      </p:sp>
    </p:spTree>
    <p:extLst>
      <p:ext uri="{BB962C8B-B14F-4D97-AF65-F5344CB8AC3E}">
        <p14:creationId xmlns:p14="http://schemas.microsoft.com/office/powerpoint/2010/main" val="364108693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Titeldias I">
    <p:spTree>
      <p:nvGrpSpPr>
        <p:cNvPr id="1" name=""/>
        <p:cNvGrpSpPr/>
        <p:nvPr/>
      </p:nvGrpSpPr>
      <p:grpSpPr>
        <a:xfrm>
          <a:off x="0" y="0"/>
          <a:ext cx="0" cy="0"/>
          <a:chOff x="0" y="0"/>
          <a:chExt cx="0" cy="0"/>
        </a:xfrm>
      </p:grpSpPr>
      <p:sp>
        <p:nvSpPr>
          <p:cNvPr id="14" name="Rektangel baggrund"/>
          <p:cNvSpPr/>
          <p:nvPr userDrawn="1"/>
        </p:nvSpPr>
        <p:spPr>
          <a:xfrm>
            <a:off x="0" y="0"/>
            <a:ext cx="121888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solidFill>
                <a:prstClr val="white"/>
              </a:solidFill>
            </a:endParaRPr>
          </a:p>
        </p:txBody>
      </p:sp>
      <p:sp>
        <p:nvSpPr>
          <p:cNvPr id="11" name="Pladsholder til tekst 1"/>
          <p:cNvSpPr>
            <a:spLocks noGrp="1"/>
          </p:cNvSpPr>
          <p:nvPr>
            <p:ph type="body" sz="quarter" idx="10"/>
          </p:nvPr>
        </p:nvSpPr>
        <p:spPr>
          <a:xfrm>
            <a:off x="651600" y="2348880"/>
            <a:ext cx="8755200" cy="2096840"/>
          </a:xfrm>
        </p:spPr>
        <p:txBody>
          <a:bodyPr anchor="ctr" anchorCtr="0">
            <a:normAutofit/>
          </a:bodyPr>
          <a:lstStyle>
            <a:lvl1pPr algn="r">
              <a:lnSpc>
                <a:spcPct val="100000"/>
              </a:lnSpc>
              <a:defRPr lang="da-DK" sz="6600" b="1" kern="1200" dirty="0" smtClean="0">
                <a:solidFill>
                  <a:schemeClr val="bg1"/>
                </a:solidFill>
                <a:latin typeface="+mj-lt"/>
                <a:ea typeface="+mj-ea"/>
                <a:cs typeface="+mj-cs"/>
              </a:defRPr>
            </a:lvl1pPr>
          </a:lstStyle>
          <a:p>
            <a:pPr lvl="0"/>
            <a:r>
              <a:rPr lang="da-DK" smtClean="0"/>
              <a:t>Klik for at redigere i master</a:t>
            </a:r>
          </a:p>
        </p:txBody>
      </p:sp>
      <p:sp>
        <p:nvSpPr>
          <p:cNvPr id="16" name="Pladsholder til tekst 2"/>
          <p:cNvSpPr>
            <a:spLocks noGrp="1"/>
          </p:cNvSpPr>
          <p:nvPr>
            <p:ph type="body" sz="quarter" idx="11" hasCustomPrompt="1"/>
          </p:nvPr>
        </p:nvSpPr>
        <p:spPr>
          <a:xfrm>
            <a:off x="9578152" y="5229200"/>
            <a:ext cx="2250673" cy="544232"/>
          </a:xfrm>
        </p:spPr>
        <p:txBody>
          <a:bodyPr anchor="b" anchorCtr="0"/>
          <a:lstStyle>
            <a:lvl1pPr>
              <a:defRPr lang="da-DK" sz="1200" b="0" kern="1200" baseline="0" dirty="0" smtClean="0">
                <a:solidFill>
                  <a:schemeClr val="bg1"/>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og indsæt Sted/event</a:t>
            </a:r>
          </a:p>
        </p:txBody>
      </p:sp>
      <p:sp>
        <p:nvSpPr>
          <p:cNvPr id="18" name="Pladsholder til tekst 4"/>
          <p:cNvSpPr>
            <a:spLocks noGrp="1"/>
          </p:cNvSpPr>
          <p:nvPr>
            <p:ph type="body" sz="quarter" idx="13" hasCustomPrompt="1"/>
          </p:nvPr>
        </p:nvSpPr>
        <p:spPr>
          <a:xfrm>
            <a:off x="9578152" y="5961288"/>
            <a:ext cx="2250673" cy="199980"/>
          </a:xfrm>
        </p:spPr>
        <p:txBody>
          <a:bodyPr/>
          <a:lstStyle>
            <a:lvl1pPr>
              <a:defRPr lang="da-DK" sz="1200" b="0" kern="1200" baseline="0" dirty="0" smtClean="0">
                <a:solidFill>
                  <a:schemeClr val="bg1"/>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og indsæt Navn</a:t>
            </a:r>
          </a:p>
        </p:txBody>
      </p:sp>
      <p:sp>
        <p:nvSpPr>
          <p:cNvPr id="22" name="Pladsholder til dato 21"/>
          <p:cNvSpPr>
            <a:spLocks noGrp="1"/>
          </p:cNvSpPr>
          <p:nvPr>
            <p:ph type="dt" sz="half" idx="14"/>
          </p:nvPr>
        </p:nvSpPr>
        <p:spPr>
          <a:xfrm>
            <a:off x="9580274" y="5780918"/>
            <a:ext cx="2248825" cy="201600"/>
          </a:xfrm>
        </p:spPr>
        <p:txBody>
          <a:bodyPr lIns="0" tIns="0" rIns="0" bIns="0" anchor="t" anchorCtr="0"/>
          <a:lstStyle>
            <a:lvl1pPr marL="171450" indent="-171450">
              <a:defRPr lang="da-DK" sz="1200" b="0" kern="1200" baseline="0" smtClean="0">
                <a:solidFill>
                  <a:schemeClr val="bg1"/>
                </a:solidFill>
                <a:latin typeface="+mn-lt"/>
                <a:ea typeface="+mn-ea"/>
                <a:cs typeface="+mn-cs"/>
              </a:defRPr>
            </a:lvl1pPr>
          </a:lstStyle>
          <a:p>
            <a:pPr marL="0" indent="0">
              <a:lnSpc>
                <a:spcPct val="93000"/>
              </a:lnSpc>
              <a:buFont typeface="Arial" panose="020B0604020202020204" pitchFamily="34" charset="0"/>
              <a:buChar char="​"/>
            </a:pPr>
            <a:fld id="{311A5D37-5DE7-4138-B951-B3EC094A1EDA}" type="datetime2">
              <a:rPr lang="da-DK">
                <a:solidFill>
                  <a:prstClr val="white"/>
                </a:solidFill>
              </a:rPr>
              <a:pPr marL="0" indent="0">
                <a:lnSpc>
                  <a:spcPct val="93000"/>
                </a:lnSpc>
                <a:buFont typeface="Arial" panose="020B0604020202020204" pitchFamily="34" charset="0"/>
                <a:buChar char="​"/>
              </a:pPr>
              <a:t>23. januar 2023</a:t>
            </a:fld>
            <a:endParaRPr dirty="0">
              <a:solidFill>
                <a:prstClr val="white"/>
              </a:solidFill>
            </a:endParaRPr>
          </a:p>
        </p:txBody>
      </p:sp>
      <p:sp>
        <p:nvSpPr>
          <p:cNvPr id="9" name="AutoShape 4"/>
          <p:cNvSpPr>
            <a:spLocks/>
          </p:cNvSpPr>
          <p:nvPr userDrawn="1"/>
        </p:nvSpPr>
        <p:spPr bwMode="gray">
          <a:xfrm>
            <a:off x="12188825" y="16587"/>
            <a:ext cx="1754459" cy="1313180"/>
          </a:xfrm>
          <a:prstGeom prst="rect">
            <a:avLst/>
          </a:prstGeom>
          <a:noFill/>
          <a:ln w="12700" algn="ctr">
            <a:noFill/>
            <a:miter lim="800000"/>
            <a:headEnd/>
            <a:tailEnd/>
          </a:ln>
          <a:effectLst/>
        </p:spPr>
        <p:txBody>
          <a:bodyPr wrap="square" lIns="144000" tIns="0" rIns="0" bIns="0">
            <a:spAutoFit/>
          </a:bodyPr>
          <a:lstStyle/>
          <a:p>
            <a:pPr>
              <a:spcAft>
                <a:spcPts val="600"/>
              </a:spcAft>
              <a:buFont typeface="+mj-lt"/>
              <a:buNone/>
              <a:defRPr/>
            </a:pPr>
            <a:r>
              <a:rPr lang="da-DK" sz="900" b="1" noProof="1">
                <a:solidFill>
                  <a:prstClr val="white">
                    <a:lumMod val="50000"/>
                  </a:prstClr>
                </a:solidFill>
                <a:cs typeface="Arial" charset="0"/>
              </a:rPr>
              <a:t>Gitter- og hjælpelinjer</a:t>
            </a:r>
          </a:p>
          <a:p>
            <a:pPr>
              <a:spcAft>
                <a:spcPts val="240"/>
              </a:spcAft>
              <a:buFont typeface="+mj-lt"/>
              <a:buNone/>
              <a:defRPr/>
            </a:pPr>
            <a:r>
              <a:rPr lang="da-DK" sz="900" noProof="1">
                <a:solidFill>
                  <a:prstClr val="white">
                    <a:lumMod val="50000"/>
                  </a:prstClr>
                </a:solidFill>
                <a:cs typeface="Arial" charset="0"/>
              </a:rPr>
              <a:t>For at se gitter- og hjælpelinjer</a:t>
            </a:r>
          </a:p>
          <a:p>
            <a:pPr>
              <a:spcAft>
                <a:spcPts val="240"/>
              </a:spcAft>
              <a:buFont typeface="+mj-lt"/>
              <a:buNone/>
              <a:defRPr/>
            </a:pPr>
            <a:r>
              <a:rPr lang="da-DK" sz="900" b="1" noProof="1">
                <a:solidFill>
                  <a:prstClr val="white">
                    <a:lumMod val="50000"/>
                  </a:prstClr>
                </a:solidFill>
                <a:cs typeface="Arial" charset="0"/>
              </a:rPr>
              <a:t>1.</a:t>
            </a:r>
            <a:r>
              <a:rPr lang="da-DK" sz="900" noProof="1">
                <a:solidFill>
                  <a:prstClr val="white">
                    <a:lumMod val="50000"/>
                  </a:prstClr>
                </a:solidFill>
                <a:cs typeface="Arial" charset="0"/>
              </a:rPr>
              <a:t> Klik på </a:t>
            </a:r>
            <a:r>
              <a:rPr lang="da-DK" sz="900" b="1" noProof="1">
                <a:solidFill>
                  <a:prstClr val="white">
                    <a:lumMod val="50000"/>
                  </a:prstClr>
                </a:solidFill>
                <a:cs typeface="Arial" charset="0"/>
              </a:rPr>
              <a:t>Vis</a:t>
            </a:r>
            <a:endParaRPr lang="da-DK" sz="900" noProof="1">
              <a:solidFill>
                <a:prstClr val="white">
                  <a:lumMod val="50000"/>
                </a:prstClr>
              </a:solidFill>
              <a:cs typeface="Arial" charset="0"/>
            </a:endParaRPr>
          </a:p>
          <a:p>
            <a:pPr>
              <a:spcAft>
                <a:spcPts val="240"/>
              </a:spcAft>
              <a:buFont typeface="+mj-lt"/>
              <a:buNone/>
              <a:defRPr/>
            </a:pPr>
            <a:r>
              <a:rPr lang="da-DK" sz="900" b="1" noProof="1">
                <a:solidFill>
                  <a:prstClr val="white">
                    <a:lumMod val="50000"/>
                  </a:prstClr>
                </a:solidFill>
                <a:cs typeface="Arial" charset="0"/>
              </a:rPr>
              <a:t>2. </a:t>
            </a:r>
            <a:r>
              <a:rPr lang="da-DK" sz="900" noProof="1">
                <a:solidFill>
                  <a:prstClr val="white">
                    <a:lumMod val="50000"/>
                  </a:prstClr>
                </a:solidFill>
                <a:cs typeface="Arial" charset="0"/>
              </a:rPr>
              <a:t>Vælg </a:t>
            </a:r>
            <a:r>
              <a:rPr lang="da-DK" sz="900" b="1" noProof="1">
                <a:solidFill>
                  <a:prstClr val="white">
                    <a:lumMod val="50000"/>
                  </a:prstClr>
                </a:solidFill>
                <a:cs typeface="Arial" charset="0"/>
              </a:rPr>
              <a:t>Gitterlinjer</a:t>
            </a:r>
            <a:endParaRPr lang="da-DK" sz="900" noProof="1">
              <a:solidFill>
                <a:prstClr val="white">
                  <a:lumMod val="50000"/>
                </a:prstClr>
              </a:solidFill>
              <a:cs typeface="Arial" charset="0"/>
            </a:endParaRPr>
          </a:p>
          <a:p>
            <a:pPr>
              <a:spcAft>
                <a:spcPts val="240"/>
              </a:spcAft>
              <a:buFont typeface="+mj-lt"/>
              <a:buNone/>
              <a:defRPr/>
            </a:pPr>
            <a:r>
              <a:rPr lang="da-DK" sz="900" noProof="1">
                <a:solidFill>
                  <a:prstClr val="white">
                    <a:lumMod val="50000"/>
                  </a:prstClr>
                </a:solidFill>
                <a:cs typeface="Arial" charset="0"/>
              </a:rPr>
              <a:t>og/eller </a:t>
            </a:r>
            <a:r>
              <a:rPr lang="da-DK" sz="900" b="1" noProof="1">
                <a:solidFill>
                  <a:prstClr val="white">
                    <a:lumMod val="50000"/>
                  </a:prstClr>
                </a:solidFill>
                <a:cs typeface="Arial" charset="0"/>
              </a:rPr>
              <a:t>Hjælpelinjer</a:t>
            </a:r>
          </a:p>
          <a:p>
            <a:pPr>
              <a:spcAft>
                <a:spcPts val="240"/>
              </a:spcAft>
              <a:buFont typeface="+mj-lt"/>
              <a:buNone/>
              <a:defRPr/>
            </a:pPr>
            <a:endParaRPr lang="da-DK" sz="900" b="1" noProof="1">
              <a:solidFill>
                <a:prstClr val="white">
                  <a:lumMod val="50000"/>
                </a:prstClr>
              </a:solidFill>
              <a:cs typeface="Arial" panose="020B0604020202020204" pitchFamily="34" charset="0"/>
            </a:endParaRPr>
          </a:p>
          <a:p>
            <a:pPr>
              <a:spcAft>
                <a:spcPts val="240"/>
              </a:spcAft>
              <a:buFont typeface="+mj-lt"/>
              <a:buNone/>
              <a:defRPr/>
            </a:pPr>
            <a:r>
              <a:rPr lang="da-DK" sz="900" b="1" noProof="1">
                <a:solidFill>
                  <a:prstClr val="white">
                    <a:lumMod val="50000"/>
                  </a:prstClr>
                </a:solidFill>
                <a:cs typeface="Arial" charset="0"/>
              </a:rPr>
              <a:t>Tip</a:t>
            </a:r>
            <a:r>
              <a:rPr lang="da-DK" sz="900" noProof="1">
                <a:solidFill>
                  <a:prstClr val="white">
                    <a:lumMod val="50000"/>
                  </a:prstClr>
                </a:solidFill>
                <a:cs typeface="Arial" charset="0"/>
              </a:rPr>
              <a:t>: Alt + F9 for hurtig visning af hjælpelinjer</a:t>
            </a:r>
          </a:p>
        </p:txBody>
      </p:sp>
      <p:sp>
        <p:nvSpPr>
          <p:cNvPr id="21" name="Tekstboks 25"/>
          <p:cNvSpPr txBox="1"/>
          <p:nvPr userDrawn="1"/>
        </p:nvSpPr>
        <p:spPr>
          <a:xfrm>
            <a:off x="-1710039" y="4763279"/>
            <a:ext cx="1704602" cy="969496"/>
          </a:xfrm>
          <a:prstGeom prst="rect">
            <a:avLst/>
          </a:prstGeom>
          <a:noFill/>
        </p:spPr>
        <p:txBody>
          <a:bodyPr wrap="square" lIns="0" tIns="0" rIns="144000" bIns="0" rtlCol="0" anchor="b" anchorCtr="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a-DK" sz="900" b="1" dirty="0">
                <a:solidFill>
                  <a:prstClr val="white">
                    <a:lumMod val="50000"/>
                  </a:prstClr>
                </a:solidFill>
                <a:cs typeface="Arial" charset="0"/>
              </a:rPr>
              <a:t>Tips:</a:t>
            </a:r>
          </a:p>
          <a:p>
            <a:pPr algn="r"/>
            <a:r>
              <a:rPr lang="da-DK" sz="900" dirty="0">
                <a:solidFill>
                  <a:prstClr val="white">
                    <a:lumMod val="50000"/>
                  </a:prstClr>
                </a:solidFill>
                <a:cs typeface="Arial" charset="0"/>
              </a:rPr>
              <a:t>For at fremhæve et naturligt hierarki i overskriften eller differentiere evt. skrift i tekstniveau (overskrift og underoverskrift) bruges de indrammede temafarver</a:t>
            </a:r>
          </a:p>
        </p:txBody>
      </p:sp>
      <p:sp>
        <p:nvSpPr>
          <p:cNvPr id="2" name="Tekstfelt 1"/>
          <p:cNvSpPr txBox="1"/>
          <p:nvPr userDrawn="1"/>
        </p:nvSpPr>
        <p:spPr>
          <a:xfrm>
            <a:off x="-2055600" y="1196588"/>
            <a:ext cx="2054342" cy="138499"/>
          </a:xfrm>
          <a:prstGeom prst="rect">
            <a:avLst/>
          </a:prstGeom>
          <a:noFill/>
        </p:spPr>
        <p:txBody>
          <a:bodyPr wrap="square" lIns="0" tIns="0" rIns="144000" bIns="0" rtlCol="0">
            <a:spAutoFit/>
          </a:bodyPr>
          <a:lstStyle/>
          <a:p>
            <a:pPr algn="r"/>
            <a:r>
              <a:rPr lang="da-DK" sz="900" dirty="0">
                <a:solidFill>
                  <a:prstClr val="white">
                    <a:lumMod val="50000"/>
                  </a:prstClr>
                </a:solidFill>
                <a:cs typeface="Arial" charset="0"/>
              </a:rPr>
              <a:t>Maks tre linjer i stor typografi</a:t>
            </a:r>
          </a:p>
        </p:txBody>
      </p:sp>
      <p:pic>
        <p:nvPicPr>
          <p:cNvPr id="26" name="Billede 25"/>
          <p:cNvPicPr>
            <a:picLocks noChangeAspect="1"/>
          </p:cNvPicPr>
          <p:nvPr userDrawn="1"/>
        </p:nvPicPr>
        <p:blipFill>
          <a:blip r:embed="rId2"/>
          <a:stretch>
            <a:fillRect/>
          </a:stretch>
        </p:blipFill>
        <p:spPr>
          <a:xfrm>
            <a:off x="-1715406" y="5778964"/>
            <a:ext cx="1567602" cy="1073383"/>
          </a:xfrm>
          <a:prstGeom prst="rect">
            <a:avLst/>
          </a:prstGeom>
        </p:spPr>
      </p:pic>
      <p:sp>
        <p:nvSpPr>
          <p:cNvPr id="23" name="Pladsholder til sidefod 22" hidden="1"/>
          <p:cNvSpPr>
            <a:spLocks noGrp="1"/>
          </p:cNvSpPr>
          <p:nvPr>
            <p:ph type="ftr" sz="quarter" idx="15"/>
          </p:nvPr>
        </p:nvSpPr>
        <p:spPr>
          <a:xfrm>
            <a:off x="0" y="6858000"/>
            <a:ext cx="0" cy="0"/>
          </a:xfrm>
        </p:spPr>
        <p:txBody>
          <a:bodyPr/>
          <a:lstStyle>
            <a:lvl1pPr>
              <a:defRPr sz="100">
                <a:noFill/>
              </a:defRPr>
            </a:lvl1pPr>
          </a:lstStyle>
          <a:p>
            <a:r>
              <a:rPr lang="da-DK"/>
              <a:t>/ Ministeriet for Fødevarer, Landbrug og Fiskeri - Landbrugsstyrelsen / Titel på præsentation</a:t>
            </a:r>
            <a:endParaRPr lang="da-DK" dirty="0"/>
          </a:p>
        </p:txBody>
      </p:sp>
      <p:sp>
        <p:nvSpPr>
          <p:cNvPr id="24" name="Pladsholder til slidenummer 23" hidden="1"/>
          <p:cNvSpPr>
            <a:spLocks noGrp="1"/>
          </p:cNvSpPr>
          <p:nvPr>
            <p:ph type="sldNum" sz="quarter" idx="16"/>
          </p:nvPr>
        </p:nvSpPr>
        <p:spPr>
          <a:xfrm>
            <a:off x="0" y="6858000"/>
            <a:ext cx="0" cy="0"/>
          </a:xfrm>
        </p:spPr>
        <p:txBody>
          <a:bodyPr/>
          <a:lstStyle>
            <a:lvl1pPr>
              <a:defRPr sz="100">
                <a:noFill/>
              </a:defRPr>
            </a:lvl1pPr>
          </a:lstStyle>
          <a:p>
            <a:fld id="{667EC89C-17A0-4E64-A6D2-B825673CEEDF}" type="slidenum">
              <a:rPr lang="da-DK" smtClean="0"/>
              <a:pPr/>
              <a:t>‹nr.›</a:t>
            </a:fld>
            <a:endParaRPr lang="da-DK" dirty="0"/>
          </a:p>
        </p:txBody>
      </p:sp>
      <p:pic>
        <p:nvPicPr>
          <p:cNvPr id="5" name="Picture 4">
            <a:extLst>
              <a:ext uri="{FF2B5EF4-FFF2-40B4-BE49-F238E27FC236}">
                <a16:creationId xmlns:a16="http://schemas.microsoft.com/office/drawing/2014/main" xmlns="" id="{704F1B78-7DDA-4948-89C5-A6930CD61633}"/>
              </a:ext>
            </a:extLst>
          </p:cNvPr>
          <p:cNvPicPr>
            <a:picLocks noChangeAspect="1"/>
          </p:cNvPicPr>
          <p:nvPr userDrawn="1"/>
        </p:nvPicPr>
        <p:blipFill>
          <a:blip r:embed="rId3"/>
          <a:stretch>
            <a:fillRect/>
          </a:stretch>
        </p:blipFill>
        <p:spPr>
          <a:xfrm>
            <a:off x="-1715405" y="6004143"/>
            <a:ext cx="1567602" cy="984609"/>
          </a:xfrm>
          <a:prstGeom prst="rect">
            <a:avLst/>
          </a:prstGeom>
        </p:spPr>
      </p:pic>
      <p:sp>
        <p:nvSpPr>
          <p:cNvPr id="27" name="Rectangle 6"/>
          <p:cNvSpPr/>
          <p:nvPr userDrawn="1"/>
        </p:nvSpPr>
        <p:spPr>
          <a:xfrm>
            <a:off x="-1399201" y="6006008"/>
            <a:ext cx="1233601" cy="951384"/>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a-DK" dirty="0">
              <a:solidFill>
                <a:prstClr val="white"/>
              </a:solidFill>
            </a:endParaRPr>
          </a:p>
        </p:txBody>
      </p:sp>
      <p:pic>
        <p:nvPicPr>
          <p:cNvPr id="7" name="Picture 6">
            <a:extLst>
              <a:ext uri="{FF2B5EF4-FFF2-40B4-BE49-F238E27FC236}">
                <a16:creationId xmlns:a16="http://schemas.microsoft.com/office/drawing/2014/main" xmlns="" id="{C91E4EEC-566D-43EC-894E-966F8EEFDF62}"/>
              </a:ext>
            </a:extLst>
          </p:cNvPr>
          <p:cNvPicPr>
            <a:picLocks noChangeAspect="1"/>
          </p:cNvPicPr>
          <p:nvPr userDrawn="1"/>
        </p:nvPicPr>
        <p:blipFill>
          <a:blip r:embed="rId4"/>
          <a:stretch>
            <a:fillRect/>
          </a:stretch>
        </p:blipFill>
        <p:spPr>
          <a:xfrm>
            <a:off x="-1520973" y="0"/>
            <a:ext cx="1376892" cy="1033434"/>
          </a:xfrm>
          <a:prstGeom prst="rect">
            <a:avLst/>
          </a:prstGeom>
        </p:spPr>
      </p:pic>
      <p:pic>
        <p:nvPicPr>
          <p:cNvPr id="6" name="Picture 5">
            <a:extLst>
              <a:ext uri="{FF2B5EF4-FFF2-40B4-BE49-F238E27FC236}">
                <a16:creationId xmlns:a16="http://schemas.microsoft.com/office/drawing/2014/main" xmlns="" id="{424A8B85-B929-4717-8A9C-BFF59E30B6D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909008" y="340691"/>
            <a:ext cx="2924750" cy="696744"/>
          </a:xfrm>
          <a:prstGeom prst="rect">
            <a:avLst/>
          </a:prstGeom>
        </p:spPr>
      </p:pic>
    </p:spTree>
    <p:extLst>
      <p:ext uri="{BB962C8B-B14F-4D97-AF65-F5344CB8AC3E}">
        <p14:creationId xmlns:p14="http://schemas.microsoft.com/office/powerpoint/2010/main" val="1620934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 og indhold II">
    <p:spTree>
      <p:nvGrpSpPr>
        <p:cNvPr id="1" name=""/>
        <p:cNvGrpSpPr/>
        <p:nvPr/>
      </p:nvGrpSpPr>
      <p:grpSpPr>
        <a:xfrm>
          <a:off x="0" y="0"/>
          <a:ext cx="0" cy="0"/>
          <a:chOff x="0" y="0"/>
          <a:chExt cx="0" cy="0"/>
        </a:xfrm>
      </p:grpSpPr>
      <p:sp>
        <p:nvSpPr>
          <p:cNvPr id="11" name="Rektangel baggrund"/>
          <p:cNvSpPr/>
          <p:nvPr userDrawn="1"/>
        </p:nvSpPr>
        <p:spPr>
          <a:xfrm>
            <a:off x="0" y="0"/>
            <a:ext cx="1218882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800" dirty="0" err="1"/>
          </a:p>
        </p:txBody>
      </p:sp>
      <p:sp>
        <p:nvSpPr>
          <p:cNvPr id="7" name="Pladsholder til tekst 1"/>
          <p:cNvSpPr>
            <a:spLocks noGrp="1"/>
          </p:cNvSpPr>
          <p:nvPr>
            <p:ph type="body" sz="quarter" idx="13" hasCustomPrompt="1"/>
          </p:nvPr>
        </p:nvSpPr>
        <p:spPr>
          <a:xfrm>
            <a:off x="651600" y="311151"/>
            <a:ext cx="3136418" cy="5770562"/>
          </a:xfrm>
        </p:spPr>
        <p:txBody>
          <a:bodyPr/>
          <a:lstStyle>
            <a:lvl1pPr>
              <a:lnSpc>
                <a:spcPct val="92000"/>
              </a:lnSpc>
              <a:defRPr sz="1800">
                <a:solidFill>
                  <a:schemeClr val="tx1"/>
                </a:solidFill>
              </a:defRPr>
            </a:lvl1pPr>
            <a:lvl2pPr marL="0" indent="0">
              <a:lnSpc>
                <a:spcPct val="92000"/>
              </a:lnSpc>
              <a:buFont typeface="Arial" panose="020B0604020202020204" pitchFamily="34" charset="0"/>
              <a:buChar char="​"/>
              <a:defRPr sz="1800">
                <a:solidFill>
                  <a:schemeClr val="accent1"/>
                </a:solidFill>
              </a:defRPr>
            </a:lvl2pPr>
            <a:lvl3pPr marL="288000" indent="-216000">
              <a:buFont typeface="Arial" panose="020B0604020202020204" pitchFamily="34" charset="0"/>
              <a:buChar char="•"/>
              <a:defRPr/>
            </a:lvl3pPr>
            <a:lvl4pPr marL="432000">
              <a:defRPr/>
            </a:lvl4pPr>
            <a:lvl5pPr marL="648000">
              <a:defRPr/>
            </a:lvl5pPr>
            <a:lvl6pPr marL="648000">
              <a:defRPr/>
            </a:lvl6pPr>
            <a:lvl7pPr marL="648000">
              <a:defRPr/>
            </a:lvl7pPr>
            <a:lvl8pPr marL="648000">
              <a:defRPr/>
            </a:lvl8pPr>
            <a:lvl9pPr marL="648000">
              <a:defRPr/>
            </a:lvl9pPr>
          </a:lstStyle>
          <a:p>
            <a:pPr lvl="0"/>
            <a:r>
              <a:rPr lang="da-DK" dirty="0"/>
              <a:t>Klik for at tilføje tekst - Grøn tekst får du ved at bruge TAB-knappen</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Sjette niveau</a:t>
            </a:r>
          </a:p>
          <a:p>
            <a:pPr lvl="6"/>
            <a:r>
              <a:rPr lang="da-DK" dirty="0"/>
              <a:t>Syvende niveau</a:t>
            </a:r>
          </a:p>
          <a:p>
            <a:pPr lvl="7"/>
            <a:r>
              <a:rPr lang="da-DK" dirty="0"/>
              <a:t>Ottende niveau</a:t>
            </a:r>
          </a:p>
          <a:p>
            <a:pPr lvl="8"/>
            <a:r>
              <a:rPr lang="da-DK" dirty="0"/>
              <a:t>Niende niveau</a:t>
            </a:r>
          </a:p>
          <a:p>
            <a:pPr lvl="4"/>
            <a:endParaRPr lang="da-DK" dirty="0"/>
          </a:p>
          <a:p>
            <a:pPr lvl="4"/>
            <a:endParaRPr lang="da-DK" dirty="0"/>
          </a:p>
        </p:txBody>
      </p:sp>
      <p:sp>
        <p:nvSpPr>
          <p:cNvPr id="9" name="Pladsholder til indhold 2"/>
          <p:cNvSpPr>
            <a:spLocks noGrp="1"/>
          </p:cNvSpPr>
          <p:nvPr>
            <p:ph sz="quarter" idx="14" hasCustomPrompt="1"/>
          </p:nvPr>
        </p:nvSpPr>
        <p:spPr>
          <a:xfrm>
            <a:off x="4705200" y="1195389"/>
            <a:ext cx="6832800" cy="4886325"/>
          </a:xfrm>
          <a:noFill/>
        </p:spPr>
        <p:txBody>
          <a:bodyPr lIns="0" tIns="0"/>
          <a:lstStyle>
            <a:lvl1pPr>
              <a:lnSpc>
                <a:spcPct val="92000"/>
              </a:lnSpc>
              <a:defRPr sz="1800"/>
            </a:lvl1pPr>
            <a:lvl2pPr>
              <a:lnSpc>
                <a:spcPct val="92000"/>
              </a:lnSpc>
              <a:defRPr sz="1800"/>
            </a:lvl2pPr>
            <a:lvl5pPr>
              <a:defRPr/>
            </a:lvl5pPr>
          </a:lstStyle>
          <a:p>
            <a:pPr lvl="0"/>
            <a:r>
              <a:rPr lang="da-DK" dirty="0"/>
              <a:t>Klik og indsæt diagram eller tabel</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Sjette niveau</a:t>
            </a:r>
          </a:p>
          <a:p>
            <a:pPr lvl="6"/>
            <a:r>
              <a:rPr lang="da-DK" dirty="0"/>
              <a:t>Syvende niveau</a:t>
            </a:r>
          </a:p>
          <a:p>
            <a:pPr lvl="7"/>
            <a:r>
              <a:rPr lang="da-DK" dirty="0"/>
              <a:t>Ottende niveau</a:t>
            </a:r>
          </a:p>
          <a:p>
            <a:pPr lvl="8"/>
            <a:r>
              <a:rPr lang="da-DK" dirty="0"/>
              <a:t>Niende niveau</a:t>
            </a:r>
          </a:p>
          <a:p>
            <a:pPr lvl="4"/>
            <a:endParaRPr lang="da-DK" dirty="0"/>
          </a:p>
        </p:txBody>
      </p:sp>
      <p:sp>
        <p:nvSpPr>
          <p:cNvPr id="3" name="Pladsholder til sidefod 2"/>
          <p:cNvSpPr>
            <a:spLocks noGrp="1"/>
          </p:cNvSpPr>
          <p:nvPr>
            <p:ph type="ftr" sz="quarter" idx="10"/>
          </p:nvPr>
        </p:nvSpPr>
        <p:spPr/>
        <p:txBody>
          <a:bodyPr/>
          <a:lstStyle/>
          <a:p>
            <a:r>
              <a:rPr lang="da-DK"/>
              <a:t>/ Ministeriet for Fødevarer, Landbrug og Fiskeri - Landbrugsstyrelsen / Titel på præsentation</a:t>
            </a:r>
            <a:endParaRPr lang="da-DK" dirty="0"/>
          </a:p>
        </p:txBody>
      </p:sp>
      <p:sp>
        <p:nvSpPr>
          <p:cNvPr id="4" name="Pladsholder til slidenummer 3"/>
          <p:cNvSpPr>
            <a:spLocks noGrp="1"/>
          </p:cNvSpPr>
          <p:nvPr>
            <p:ph type="sldNum" sz="quarter" idx="11"/>
          </p:nvPr>
        </p:nvSpPr>
        <p:spPr/>
        <p:txBody>
          <a:bodyPr/>
          <a:lstStyle/>
          <a:p>
            <a:fld id="{667EC89C-17A0-4E64-A6D2-B825673CEEDF}" type="slidenum">
              <a:rPr lang="da-DK" smtClean="0"/>
              <a:pPr/>
              <a:t>‹nr.›</a:t>
            </a:fld>
            <a:endParaRPr lang="da-DK" dirty="0"/>
          </a:p>
        </p:txBody>
      </p:sp>
      <p:grpSp>
        <p:nvGrpSpPr>
          <p:cNvPr id="14" name="Gruppe 13"/>
          <p:cNvGrpSpPr/>
          <p:nvPr userDrawn="1"/>
        </p:nvGrpSpPr>
        <p:grpSpPr>
          <a:xfrm>
            <a:off x="-2405743" y="311151"/>
            <a:ext cx="2405743" cy="2052668"/>
            <a:chOff x="-2405743" y="1655465"/>
            <a:chExt cx="2405743" cy="2052668"/>
          </a:xfrm>
        </p:grpSpPr>
        <p:pic>
          <p:nvPicPr>
            <p:cNvPr id="15" name="Billede 14"/>
            <p:cNvPicPr>
              <a:picLocks noChangeAspect="1"/>
            </p:cNvPicPr>
            <p:nvPr userDrawn="1"/>
          </p:nvPicPr>
          <p:blipFill>
            <a:blip r:embed="rId2"/>
            <a:stretch>
              <a:fillRect/>
            </a:stretch>
          </p:blipFill>
          <p:spPr>
            <a:xfrm>
              <a:off x="-1060701" y="3506948"/>
              <a:ext cx="920576" cy="201185"/>
            </a:xfrm>
            <a:prstGeom prst="rect">
              <a:avLst/>
            </a:prstGeom>
          </p:spPr>
        </p:pic>
        <p:sp>
          <p:nvSpPr>
            <p:cNvPr id="16" name="Rectangle 5"/>
            <p:cNvSpPr/>
            <p:nvPr userDrawn="1"/>
          </p:nvSpPr>
          <p:spPr bwMode="auto">
            <a:xfrm>
              <a:off x="-2405743" y="1655465"/>
              <a:ext cx="2405743" cy="1800493"/>
            </a:xfrm>
            <a:prstGeom prst="rect">
              <a:avLst/>
            </a:prstGeom>
          </p:spPr>
          <p:txBody>
            <a:bodyPr wrap="square" lIns="0" tIns="0" rIns="144000" bIns="0">
              <a:spAutoFit/>
            </a:bodyPr>
            <a:lstStyle/>
            <a:p>
              <a:pPr algn="r">
                <a:lnSpc>
                  <a:spcPct val="100000"/>
                </a:lnSpc>
                <a:spcAft>
                  <a:spcPts val="0"/>
                </a:spcAft>
                <a:defRPr/>
              </a:pPr>
              <a:r>
                <a:rPr lang="da-DK" sz="900" b="1" noProof="1">
                  <a:solidFill>
                    <a:schemeClr val="bg1">
                      <a:lumMod val="50000"/>
                    </a:schemeClr>
                  </a:solidFill>
                  <a:latin typeface="+mn-lt"/>
                  <a:ea typeface="Calibri" panose="020F0502020204030204" pitchFamily="34" charset="0"/>
                  <a:cs typeface="Arial" panose="020B0604020202020204" pitchFamily="34" charset="0"/>
                </a:rPr>
                <a:t>Tekst-typografier</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Brug </a:t>
              </a:r>
              <a:r>
                <a:rPr lang="da-DK" sz="900" b="1" noProof="1">
                  <a:solidFill>
                    <a:schemeClr val="bg1">
                      <a:lumMod val="50000"/>
                    </a:schemeClr>
                  </a:solidFill>
                  <a:ea typeface="Calibri" panose="020F0502020204030204" pitchFamily="34" charset="0"/>
                  <a:cs typeface="Arial" panose="020B0604020202020204" pitchFamily="34" charset="0"/>
                </a:rPr>
                <a:t>TAB</a:t>
              </a:r>
              <a:r>
                <a:rPr lang="da-DK" sz="900" noProof="1">
                  <a:solidFill>
                    <a:schemeClr val="bg1">
                      <a:lumMod val="50000"/>
                    </a:schemeClr>
                  </a:solidFill>
                  <a:ea typeface="Calibri" panose="020F0502020204030204" pitchFamily="34" charset="0"/>
                  <a:cs typeface="Arial" panose="020B0604020202020204" pitchFamily="34" charset="0"/>
                </a:rPr>
                <a:t> for at gå frem</a:t>
              </a:r>
              <a:r>
                <a:rPr lang="da-DK" sz="900" baseline="0" noProof="1">
                  <a:solidFill>
                    <a:schemeClr val="bg1">
                      <a:lumMod val="50000"/>
                    </a:schemeClr>
                  </a:solidFill>
                  <a:ea typeface="Calibri" panose="020F0502020204030204" pitchFamily="34" charset="0"/>
                  <a:cs typeface="Arial" panose="020B0604020202020204" pitchFamily="34" charset="0"/>
                </a:rPr>
                <a:t> </a:t>
              </a:r>
              <a:r>
                <a:rPr lang="da-DK" sz="900" noProof="1">
                  <a:solidFill>
                    <a:schemeClr val="bg1">
                      <a:lumMod val="50000"/>
                    </a:schemeClr>
                  </a:solidFill>
                  <a:ea typeface="Calibri" panose="020F0502020204030204" pitchFamily="34" charset="0"/>
                  <a:cs typeface="Arial" panose="020B0604020202020204" pitchFamily="34" charset="0"/>
                </a:rPr>
                <a:t>i</a:t>
              </a:r>
              <a:r>
                <a:rPr lang="da-DK" sz="900" noProof="1">
                  <a:solidFill>
                    <a:schemeClr val="bg1">
                      <a:lumMod val="50000"/>
                    </a:schemeClr>
                  </a:solidFill>
                  <a:latin typeface="+mn-lt"/>
                  <a:ea typeface="Calibri" panose="020F0502020204030204" pitchFamily="34" charset="0"/>
                  <a:cs typeface="Arial" panose="020B0604020202020204" pitchFamily="34" charset="0"/>
                </a:rPr>
                <a:t> tekst-niveauer</a:t>
              </a:r>
              <a:endParaRPr lang="da-DK" sz="900"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endParaRPr lang="da-DK" sz="900" noProof="1">
                <a:solidFill>
                  <a:schemeClr val="bg1">
                    <a:lumMod val="50000"/>
                  </a:schemeClr>
                </a:solidFill>
                <a:latin typeface="+mn-lt"/>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1 = Tekst sort 18 pkt.</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2 = Tekst grøn 18 pkt.</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3-9 = Punkt-liste 18 pkt.</a:t>
              </a:r>
            </a:p>
            <a:p>
              <a:pPr algn="r">
                <a:lnSpc>
                  <a:spcPct val="100000"/>
                </a:lnSpc>
                <a:spcAft>
                  <a:spcPts val="0"/>
                </a:spcAft>
                <a:defRPr/>
              </a:pPr>
              <a:endParaRPr lang="da-DK" sz="900"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For at gå tilbage i tekst-niveauer,</a:t>
              </a:r>
              <a:r>
                <a:rPr lang="da-DK" sz="900" baseline="0" noProof="1">
                  <a:solidFill>
                    <a:schemeClr val="bg1">
                      <a:lumMod val="50000"/>
                    </a:schemeClr>
                  </a:solidFill>
                  <a:ea typeface="Calibri" panose="020F0502020204030204" pitchFamily="34" charset="0"/>
                  <a:cs typeface="Arial" panose="020B0604020202020204" pitchFamily="34" charset="0"/>
                </a:rPr>
                <a:t> </a:t>
              </a:r>
              <a:r>
                <a:rPr lang="da-DK" sz="900" noProof="1">
                  <a:solidFill>
                    <a:schemeClr val="bg1">
                      <a:lumMod val="50000"/>
                    </a:schemeClr>
                  </a:solidFill>
                  <a:ea typeface="Calibri" panose="020F0502020204030204" pitchFamily="34" charset="0"/>
                  <a:cs typeface="Arial" panose="020B0604020202020204" pitchFamily="34" charset="0"/>
                </a:rPr>
                <a:t>brug </a:t>
              </a:r>
              <a:r>
                <a:rPr lang="da-DK" sz="900" b="1" noProof="1">
                  <a:solidFill>
                    <a:schemeClr val="bg1">
                      <a:lumMod val="50000"/>
                    </a:schemeClr>
                  </a:solidFill>
                  <a:ea typeface="Calibri" panose="020F0502020204030204" pitchFamily="34" charset="0"/>
                  <a:cs typeface="Arial" panose="020B0604020202020204" pitchFamily="34" charset="0"/>
                </a:rPr>
                <a:t>SHIFT + TAB</a:t>
              </a:r>
            </a:p>
            <a:p>
              <a:pPr algn="r">
                <a:lnSpc>
                  <a:spcPct val="100000"/>
                </a:lnSpc>
                <a:spcAft>
                  <a:spcPts val="0"/>
                </a:spcAft>
                <a:defRPr/>
              </a:pPr>
              <a:endParaRPr lang="da-DK" sz="900" b="1"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Alternativt kan</a:t>
              </a:r>
            </a:p>
            <a:p>
              <a:pPr algn="r">
                <a:lnSpc>
                  <a:spcPct val="100000"/>
                </a:lnSpc>
                <a:spcAft>
                  <a:spcPts val="0"/>
                </a:spcAft>
                <a:defRPr/>
              </a:pPr>
              <a:r>
                <a:rPr lang="da-DK" sz="900" b="1" noProof="1">
                  <a:solidFill>
                    <a:schemeClr val="bg1">
                      <a:lumMod val="50000"/>
                    </a:schemeClr>
                  </a:solidFill>
                  <a:ea typeface="Calibri" panose="020F0502020204030204" pitchFamily="34" charset="0"/>
                  <a:cs typeface="Arial" panose="020B0604020202020204" pitchFamily="34" charset="0"/>
                </a:rPr>
                <a:t>Forøg</a:t>
              </a:r>
              <a:r>
                <a:rPr lang="da-DK" sz="900" noProof="1">
                  <a:solidFill>
                    <a:schemeClr val="bg1">
                      <a:lumMod val="50000"/>
                    </a:schemeClr>
                  </a:solidFill>
                  <a:ea typeface="Calibri" panose="020F0502020204030204" pitchFamily="34" charset="0"/>
                  <a:cs typeface="Arial" panose="020B0604020202020204" pitchFamily="34" charset="0"/>
                </a:rPr>
                <a:t> og </a:t>
              </a:r>
              <a:r>
                <a:rPr lang="da-DK" sz="900" b="1" noProof="1">
                  <a:solidFill>
                    <a:schemeClr val="bg1">
                      <a:lumMod val="50000"/>
                    </a:schemeClr>
                  </a:solidFill>
                  <a:ea typeface="Calibri" panose="020F0502020204030204" pitchFamily="34" charset="0"/>
                  <a:cs typeface="Arial" panose="020B0604020202020204" pitchFamily="34" charset="0"/>
                </a:rPr>
                <a:t>Formindsk</a:t>
              </a:r>
              <a:r>
                <a:rPr lang="da-DK" sz="900" noProof="1">
                  <a:solidFill>
                    <a:schemeClr val="bg1">
                      <a:lumMod val="50000"/>
                    </a:schemeClr>
                  </a:solidFill>
                  <a:ea typeface="Calibri" panose="020F0502020204030204" pitchFamily="34" charset="0"/>
                  <a:cs typeface="Arial" panose="020B0604020202020204" pitchFamily="34" charset="0"/>
                </a:rPr>
                <a:t> </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listeniveau bruges</a:t>
              </a:r>
              <a:endParaRPr lang="da-DK" sz="900" noProof="1">
                <a:solidFill>
                  <a:schemeClr val="bg1">
                    <a:lumMod val="50000"/>
                  </a:schemeClr>
                </a:solidFill>
                <a:latin typeface="+mn-lt"/>
                <a:ea typeface="Calibri" panose="020F0502020204030204" pitchFamily="34" charset="0"/>
                <a:cs typeface="Arial" panose="020B0604020202020204" pitchFamily="34" charset="0"/>
              </a:endParaRPr>
            </a:p>
          </p:txBody>
        </p:sp>
      </p:grpSp>
      <p:sp>
        <p:nvSpPr>
          <p:cNvPr id="5" name="Pladsholder til dato 4" hidden="1"/>
          <p:cNvSpPr>
            <a:spLocks noGrp="1"/>
          </p:cNvSpPr>
          <p:nvPr>
            <p:ph type="dt" sz="half" idx="12"/>
          </p:nvPr>
        </p:nvSpPr>
        <p:spPr/>
        <p:txBody>
          <a:bodyPr/>
          <a:lstStyle/>
          <a:p>
            <a:fld id="{18CA9C0A-81F0-4D18-954C-87C09AEC253D}" type="datetime2">
              <a:rPr lang="da-DK" smtClean="0"/>
              <a:t>23. januar 2023</a:t>
            </a:fld>
            <a:endParaRPr lang="da-DK" dirty="0"/>
          </a:p>
        </p:txBody>
      </p:sp>
      <p:pic>
        <p:nvPicPr>
          <p:cNvPr id="6" name="Picture 5">
            <a:extLst>
              <a:ext uri="{FF2B5EF4-FFF2-40B4-BE49-F238E27FC236}">
                <a16:creationId xmlns="" xmlns:a16="http://schemas.microsoft.com/office/drawing/2014/main" id="{8A199D9C-0F5F-48B6-9DF0-C24925AB1EB3}"/>
              </a:ext>
            </a:extLst>
          </p:cNvPr>
          <p:cNvPicPr>
            <a:picLocks noChangeAspect="1"/>
          </p:cNvPicPr>
          <p:nvPr userDrawn="1"/>
        </p:nvPicPr>
        <p:blipFill>
          <a:blip r:embed="rId3"/>
          <a:stretch>
            <a:fillRect/>
          </a:stretch>
        </p:blipFill>
        <p:spPr>
          <a:xfrm>
            <a:off x="-1524229" y="5824566"/>
            <a:ext cx="1380147" cy="1033434"/>
          </a:xfrm>
          <a:prstGeom prst="rect">
            <a:avLst/>
          </a:prstGeom>
        </p:spPr>
      </p:pic>
      <p:pic>
        <p:nvPicPr>
          <p:cNvPr id="13" name="Graphic 12">
            <a:extLst>
              <a:ext uri="{FF2B5EF4-FFF2-40B4-BE49-F238E27FC236}">
                <a16:creationId xmlns="" xmlns:a16="http://schemas.microsoft.com/office/drawing/2014/main" id="{2E4FE88A-4BBC-4FC8-A1E4-B20B5E067556}"/>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646754" y="6379011"/>
            <a:ext cx="226932" cy="201461"/>
          </a:xfrm>
          <a:prstGeom prst="rect">
            <a:avLst/>
          </a:prstGeom>
        </p:spPr>
      </p:pic>
    </p:spTree>
    <p:extLst>
      <p:ext uri="{BB962C8B-B14F-4D97-AF65-F5344CB8AC3E}">
        <p14:creationId xmlns:p14="http://schemas.microsoft.com/office/powerpoint/2010/main" val="1641841980"/>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Titeldias II">
    <p:spTree>
      <p:nvGrpSpPr>
        <p:cNvPr id="1" name=""/>
        <p:cNvGrpSpPr/>
        <p:nvPr/>
      </p:nvGrpSpPr>
      <p:grpSpPr>
        <a:xfrm>
          <a:off x="0" y="0"/>
          <a:ext cx="0" cy="0"/>
          <a:chOff x="0" y="0"/>
          <a:chExt cx="0" cy="0"/>
        </a:xfrm>
      </p:grpSpPr>
      <p:sp>
        <p:nvSpPr>
          <p:cNvPr id="14" name="Rektangel baggrund"/>
          <p:cNvSpPr/>
          <p:nvPr userDrawn="1"/>
        </p:nvSpPr>
        <p:spPr>
          <a:xfrm>
            <a:off x="0" y="0"/>
            <a:ext cx="1218882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solidFill>
                <a:prstClr val="white"/>
              </a:solidFill>
            </a:endParaRPr>
          </a:p>
        </p:txBody>
      </p:sp>
      <p:sp>
        <p:nvSpPr>
          <p:cNvPr id="11" name="Pladsholder til tekst 1"/>
          <p:cNvSpPr>
            <a:spLocks noGrp="1"/>
          </p:cNvSpPr>
          <p:nvPr>
            <p:ph type="body" sz="quarter" idx="10"/>
          </p:nvPr>
        </p:nvSpPr>
        <p:spPr>
          <a:xfrm>
            <a:off x="651600" y="2348880"/>
            <a:ext cx="8755200" cy="2096840"/>
          </a:xfrm>
        </p:spPr>
        <p:txBody>
          <a:bodyPr anchor="ctr" anchorCtr="0">
            <a:normAutofit/>
          </a:bodyPr>
          <a:lstStyle>
            <a:lvl1pPr algn="r">
              <a:lnSpc>
                <a:spcPct val="100000"/>
              </a:lnSpc>
              <a:defRPr lang="da-DK" sz="6600" b="1" kern="1200" dirty="0" smtClean="0">
                <a:solidFill>
                  <a:schemeClr val="accent1"/>
                </a:solidFill>
                <a:latin typeface="+mj-lt"/>
                <a:ea typeface="+mj-ea"/>
                <a:cs typeface="+mj-cs"/>
              </a:defRPr>
            </a:lvl1pPr>
          </a:lstStyle>
          <a:p>
            <a:pPr lvl="0"/>
            <a:r>
              <a:rPr lang="da-DK" smtClean="0"/>
              <a:t>Klik for at redigere i master</a:t>
            </a:r>
          </a:p>
        </p:txBody>
      </p:sp>
      <p:sp>
        <p:nvSpPr>
          <p:cNvPr id="16" name="Pladsholder til tekst 2"/>
          <p:cNvSpPr>
            <a:spLocks noGrp="1"/>
          </p:cNvSpPr>
          <p:nvPr>
            <p:ph type="body" sz="quarter" idx="11" hasCustomPrompt="1"/>
          </p:nvPr>
        </p:nvSpPr>
        <p:spPr>
          <a:xfrm>
            <a:off x="9578152" y="5229200"/>
            <a:ext cx="2250673" cy="544232"/>
          </a:xfrm>
        </p:spPr>
        <p:txBody>
          <a:bodyPr anchor="b" anchorCtr="0"/>
          <a:lstStyle>
            <a:lvl1pPr>
              <a:defRPr lang="da-DK" sz="1200" b="0" kern="1200" baseline="0" dirty="0" smtClean="0">
                <a:solidFill>
                  <a:schemeClr val="accent1"/>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og indsæt Sted/event</a:t>
            </a:r>
          </a:p>
        </p:txBody>
      </p:sp>
      <p:sp>
        <p:nvSpPr>
          <p:cNvPr id="18" name="Pladsholder til tekst 4"/>
          <p:cNvSpPr>
            <a:spLocks noGrp="1"/>
          </p:cNvSpPr>
          <p:nvPr>
            <p:ph type="body" sz="quarter" idx="13" hasCustomPrompt="1"/>
          </p:nvPr>
        </p:nvSpPr>
        <p:spPr>
          <a:xfrm>
            <a:off x="9578152" y="5961288"/>
            <a:ext cx="2250673" cy="199980"/>
          </a:xfrm>
        </p:spPr>
        <p:txBody>
          <a:bodyPr/>
          <a:lstStyle>
            <a:lvl1pPr>
              <a:defRPr lang="da-DK" sz="1200" b="0" kern="1200" baseline="0" dirty="0" smtClean="0">
                <a:solidFill>
                  <a:schemeClr val="accent1"/>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og indsæt Navn</a:t>
            </a:r>
          </a:p>
        </p:txBody>
      </p:sp>
      <p:sp>
        <p:nvSpPr>
          <p:cNvPr id="22" name="Pladsholder til dato 21"/>
          <p:cNvSpPr>
            <a:spLocks noGrp="1"/>
          </p:cNvSpPr>
          <p:nvPr>
            <p:ph type="dt" sz="half" idx="14"/>
          </p:nvPr>
        </p:nvSpPr>
        <p:spPr>
          <a:xfrm>
            <a:off x="9580274" y="5780918"/>
            <a:ext cx="2248825" cy="201600"/>
          </a:xfrm>
        </p:spPr>
        <p:txBody>
          <a:bodyPr lIns="0" tIns="0" rIns="0" bIns="0" anchor="t" anchorCtr="0"/>
          <a:lstStyle>
            <a:lvl1pPr marL="171450" indent="-171450">
              <a:defRPr lang="da-DK" sz="1200" b="0" kern="1200" baseline="0" smtClean="0">
                <a:solidFill>
                  <a:schemeClr val="accent1"/>
                </a:solidFill>
                <a:latin typeface="+mn-lt"/>
                <a:ea typeface="+mn-ea"/>
                <a:cs typeface="+mn-cs"/>
              </a:defRPr>
            </a:lvl1pPr>
          </a:lstStyle>
          <a:p>
            <a:pPr marL="0" indent="0">
              <a:lnSpc>
                <a:spcPct val="93000"/>
              </a:lnSpc>
              <a:buFont typeface="Arial" panose="020B0604020202020204" pitchFamily="34" charset="0"/>
              <a:buChar char="​"/>
            </a:pPr>
            <a:fld id="{F5510690-5770-4C55-8C71-1EC70A1B24AE}" type="datetime2">
              <a:rPr lang="da-DK">
                <a:solidFill>
                  <a:srgbClr val="007885"/>
                </a:solidFill>
              </a:rPr>
              <a:pPr marL="0" indent="0">
                <a:lnSpc>
                  <a:spcPct val="93000"/>
                </a:lnSpc>
                <a:buFont typeface="Arial" panose="020B0604020202020204" pitchFamily="34" charset="0"/>
                <a:buChar char="​"/>
              </a:pPr>
              <a:t>23. januar 2023</a:t>
            </a:fld>
            <a:endParaRPr lang="en-GB" dirty="0">
              <a:solidFill>
                <a:srgbClr val="007885"/>
              </a:solidFill>
            </a:endParaRPr>
          </a:p>
        </p:txBody>
      </p:sp>
      <p:sp>
        <p:nvSpPr>
          <p:cNvPr id="21" name="Tekstboks 25"/>
          <p:cNvSpPr txBox="1"/>
          <p:nvPr userDrawn="1"/>
        </p:nvSpPr>
        <p:spPr>
          <a:xfrm>
            <a:off x="-1710039" y="4763279"/>
            <a:ext cx="1704602" cy="969496"/>
          </a:xfrm>
          <a:prstGeom prst="rect">
            <a:avLst/>
          </a:prstGeom>
          <a:noFill/>
        </p:spPr>
        <p:txBody>
          <a:bodyPr wrap="square" lIns="0" tIns="0" rIns="144000" bIns="0" rtlCol="0" anchor="b" anchorCtr="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a-DK" sz="900" b="1" dirty="0">
                <a:solidFill>
                  <a:prstClr val="white">
                    <a:lumMod val="50000"/>
                  </a:prstClr>
                </a:solidFill>
                <a:cs typeface="Arial" charset="0"/>
              </a:rPr>
              <a:t>Tips:</a:t>
            </a:r>
          </a:p>
          <a:p>
            <a:pPr algn="r"/>
            <a:r>
              <a:rPr lang="da-DK" sz="900" dirty="0">
                <a:solidFill>
                  <a:prstClr val="white">
                    <a:lumMod val="50000"/>
                  </a:prstClr>
                </a:solidFill>
                <a:cs typeface="Arial" charset="0"/>
              </a:rPr>
              <a:t>For at fremhæve et naturligt hierarki i overskriften eller differentiere evt. skrift i tekstniveau (overskrift og underoverskrift) bruges de indrammede temafarver</a:t>
            </a:r>
          </a:p>
        </p:txBody>
      </p:sp>
      <p:sp>
        <p:nvSpPr>
          <p:cNvPr id="17" name="Pladsholder til sidefod 22" hidden="1">
            <a:extLst>
              <a:ext uri="{FF2B5EF4-FFF2-40B4-BE49-F238E27FC236}">
                <a16:creationId xmlns:a16="http://schemas.microsoft.com/office/drawing/2014/main" xmlns="" id="{4412145B-B87B-4019-AD1F-E9982BDB1DE7}"/>
              </a:ext>
            </a:extLst>
          </p:cNvPr>
          <p:cNvSpPr>
            <a:spLocks noGrp="1"/>
          </p:cNvSpPr>
          <p:nvPr>
            <p:ph type="ftr" sz="quarter" idx="15"/>
          </p:nvPr>
        </p:nvSpPr>
        <p:spPr>
          <a:xfrm>
            <a:off x="0" y="6858000"/>
            <a:ext cx="0" cy="0"/>
          </a:xfrm>
        </p:spPr>
        <p:txBody>
          <a:bodyPr/>
          <a:lstStyle>
            <a:lvl1pPr>
              <a:defRPr sz="100">
                <a:noFill/>
              </a:defRPr>
            </a:lvl1pPr>
          </a:lstStyle>
          <a:p>
            <a:r>
              <a:rPr lang="da-DK"/>
              <a:t>/ Ministeriet for Fødevarer, Landbrug og Fiskeri - Landbrugsstyrelsen / Titel på præsentation</a:t>
            </a:r>
            <a:endParaRPr lang="da-DK" dirty="0"/>
          </a:p>
        </p:txBody>
      </p:sp>
      <p:sp>
        <p:nvSpPr>
          <p:cNvPr id="19" name="Pladsholder til slidenummer 23" hidden="1">
            <a:extLst>
              <a:ext uri="{FF2B5EF4-FFF2-40B4-BE49-F238E27FC236}">
                <a16:creationId xmlns:a16="http://schemas.microsoft.com/office/drawing/2014/main" xmlns="" id="{8C7A26F4-8240-4595-AF0B-DAD6F98445DC}"/>
              </a:ext>
            </a:extLst>
          </p:cNvPr>
          <p:cNvSpPr>
            <a:spLocks noGrp="1"/>
          </p:cNvSpPr>
          <p:nvPr>
            <p:ph type="sldNum" sz="quarter" idx="16"/>
          </p:nvPr>
        </p:nvSpPr>
        <p:spPr>
          <a:xfrm>
            <a:off x="0" y="6858000"/>
            <a:ext cx="0" cy="0"/>
          </a:xfrm>
        </p:spPr>
        <p:txBody>
          <a:bodyPr/>
          <a:lstStyle>
            <a:lvl1pPr>
              <a:defRPr sz="100">
                <a:noFill/>
              </a:defRPr>
            </a:lvl1pPr>
          </a:lstStyle>
          <a:p>
            <a:fld id="{667EC89C-17A0-4E64-A6D2-B825673CEEDF}" type="slidenum">
              <a:rPr lang="da-DK" smtClean="0"/>
              <a:pPr/>
              <a:t>‹nr.›</a:t>
            </a:fld>
            <a:endParaRPr lang="da-DK" dirty="0"/>
          </a:p>
        </p:txBody>
      </p:sp>
      <p:pic>
        <p:nvPicPr>
          <p:cNvPr id="13" name="Billede 25">
            <a:extLst>
              <a:ext uri="{FF2B5EF4-FFF2-40B4-BE49-F238E27FC236}">
                <a16:creationId xmlns:a16="http://schemas.microsoft.com/office/drawing/2014/main" xmlns="" id="{6D2919DD-CFBE-4659-99A0-FD62EF2D0533}"/>
              </a:ext>
            </a:extLst>
          </p:cNvPr>
          <p:cNvPicPr>
            <a:picLocks noChangeAspect="1"/>
          </p:cNvPicPr>
          <p:nvPr userDrawn="1"/>
        </p:nvPicPr>
        <p:blipFill>
          <a:blip r:embed="rId2"/>
          <a:stretch>
            <a:fillRect/>
          </a:stretch>
        </p:blipFill>
        <p:spPr>
          <a:xfrm>
            <a:off x="-1715406" y="5778964"/>
            <a:ext cx="1567602" cy="1073383"/>
          </a:xfrm>
          <a:prstGeom prst="rect">
            <a:avLst/>
          </a:prstGeom>
        </p:spPr>
      </p:pic>
      <p:pic>
        <p:nvPicPr>
          <p:cNvPr id="20" name="Picture 19">
            <a:extLst>
              <a:ext uri="{FF2B5EF4-FFF2-40B4-BE49-F238E27FC236}">
                <a16:creationId xmlns:a16="http://schemas.microsoft.com/office/drawing/2014/main" xmlns="" id="{7D30E1A7-55FB-46DC-A37D-FAD5939C566E}"/>
              </a:ext>
            </a:extLst>
          </p:cNvPr>
          <p:cNvPicPr>
            <a:picLocks noChangeAspect="1"/>
          </p:cNvPicPr>
          <p:nvPr userDrawn="1"/>
        </p:nvPicPr>
        <p:blipFill>
          <a:blip r:embed="rId3"/>
          <a:stretch>
            <a:fillRect/>
          </a:stretch>
        </p:blipFill>
        <p:spPr>
          <a:xfrm>
            <a:off x="-1715405" y="6004143"/>
            <a:ext cx="1567602" cy="984609"/>
          </a:xfrm>
          <a:prstGeom prst="rect">
            <a:avLst/>
          </a:prstGeom>
        </p:spPr>
      </p:pic>
      <p:sp>
        <p:nvSpPr>
          <p:cNvPr id="23" name="Rectangle 6">
            <a:extLst>
              <a:ext uri="{FF2B5EF4-FFF2-40B4-BE49-F238E27FC236}">
                <a16:creationId xmlns:a16="http://schemas.microsoft.com/office/drawing/2014/main" xmlns="" id="{1C16679B-55B2-45F5-A2AD-200ED1CEE6B2}"/>
              </a:ext>
            </a:extLst>
          </p:cNvPr>
          <p:cNvSpPr/>
          <p:nvPr userDrawn="1"/>
        </p:nvSpPr>
        <p:spPr>
          <a:xfrm>
            <a:off x="-1399201" y="6006008"/>
            <a:ext cx="1233601" cy="951384"/>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a-DK" dirty="0">
              <a:solidFill>
                <a:prstClr val="white"/>
              </a:solidFill>
            </a:endParaRPr>
          </a:p>
        </p:txBody>
      </p:sp>
      <p:pic>
        <p:nvPicPr>
          <p:cNvPr id="24" name="Picture 23">
            <a:extLst>
              <a:ext uri="{FF2B5EF4-FFF2-40B4-BE49-F238E27FC236}">
                <a16:creationId xmlns:a16="http://schemas.microsoft.com/office/drawing/2014/main" xmlns="" id="{1D9842A4-A96F-4AAA-8FB6-774C0C82ACA7}"/>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8994572" y="340691"/>
            <a:ext cx="2753621" cy="696744"/>
          </a:xfrm>
          <a:prstGeom prst="rect">
            <a:avLst/>
          </a:prstGeom>
        </p:spPr>
      </p:pic>
    </p:spTree>
    <p:extLst>
      <p:ext uri="{BB962C8B-B14F-4D97-AF65-F5344CB8AC3E}">
        <p14:creationId xmlns:p14="http://schemas.microsoft.com/office/powerpoint/2010/main" val="1943447912"/>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Titeldias til mørkt billede">
    <p:spTree>
      <p:nvGrpSpPr>
        <p:cNvPr id="1" name=""/>
        <p:cNvGrpSpPr/>
        <p:nvPr/>
      </p:nvGrpSpPr>
      <p:grpSpPr>
        <a:xfrm>
          <a:off x="0" y="0"/>
          <a:ext cx="0" cy="0"/>
          <a:chOff x="0" y="0"/>
          <a:chExt cx="0" cy="0"/>
        </a:xfrm>
      </p:grpSpPr>
      <p:sp>
        <p:nvSpPr>
          <p:cNvPr id="13" name="Pladsholder til billede 0"/>
          <p:cNvSpPr>
            <a:spLocks noGrp="1"/>
          </p:cNvSpPr>
          <p:nvPr>
            <p:ph type="pic" sz="quarter" idx="17" hasCustomPrompt="1"/>
          </p:nvPr>
        </p:nvSpPr>
        <p:spPr>
          <a:xfrm>
            <a:off x="0" y="0"/>
            <a:ext cx="12188825" cy="6858000"/>
          </a:xfrm>
          <a:solidFill>
            <a:schemeClr val="bg1">
              <a:lumMod val="85000"/>
            </a:schemeClr>
          </a:solidFill>
        </p:spPr>
        <p:txBody>
          <a:bodyPr lIns="108000" tIns="180000" anchor="t" anchorCtr="0"/>
          <a:lstStyle>
            <a:lvl1pPr marL="0" indent="0" algn="l">
              <a:buFontTx/>
              <a:buNone/>
              <a:defRPr sz="1200" b="0" baseline="0">
                <a:solidFill>
                  <a:schemeClr val="tx1">
                    <a:lumMod val="50000"/>
                    <a:lumOff val="50000"/>
                  </a:schemeClr>
                </a:solidFill>
              </a:defRPr>
            </a:lvl1pPr>
          </a:lstStyle>
          <a:p>
            <a:r>
              <a:rPr lang="da-DK" dirty="0"/>
              <a:t>Klik her og indsæt mørkt billede, via fanen Indsæt, Billeder</a:t>
            </a:r>
          </a:p>
        </p:txBody>
      </p:sp>
      <p:sp>
        <p:nvSpPr>
          <p:cNvPr id="11" name="Pladsholder til tekst 1"/>
          <p:cNvSpPr>
            <a:spLocks noGrp="1"/>
          </p:cNvSpPr>
          <p:nvPr>
            <p:ph type="body" sz="quarter" idx="10"/>
          </p:nvPr>
        </p:nvSpPr>
        <p:spPr>
          <a:xfrm>
            <a:off x="651600" y="2348880"/>
            <a:ext cx="8755200" cy="2096840"/>
          </a:xfrm>
        </p:spPr>
        <p:txBody>
          <a:bodyPr anchor="ctr" anchorCtr="0">
            <a:normAutofit/>
          </a:bodyPr>
          <a:lstStyle>
            <a:lvl1pPr algn="r">
              <a:lnSpc>
                <a:spcPct val="100000"/>
              </a:lnSpc>
              <a:defRPr lang="da-DK" sz="6600" b="1" kern="1200" dirty="0" smtClean="0">
                <a:solidFill>
                  <a:schemeClr val="bg1"/>
                </a:solidFill>
                <a:latin typeface="+mj-lt"/>
                <a:ea typeface="+mj-ea"/>
                <a:cs typeface="+mj-cs"/>
              </a:defRPr>
            </a:lvl1pPr>
          </a:lstStyle>
          <a:p>
            <a:pPr lvl="0"/>
            <a:r>
              <a:rPr lang="da-DK" smtClean="0"/>
              <a:t>Klik for at redigere i master</a:t>
            </a:r>
          </a:p>
        </p:txBody>
      </p:sp>
      <p:sp>
        <p:nvSpPr>
          <p:cNvPr id="30" name="Pladsholder til tekst 2"/>
          <p:cNvSpPr>
            <a:spLocks noGrp="1"/>
          </p:cNvSpPr>
          <p:nvPr>
            <p:ph type="body" sz="quarter" idx="11" hasCustomPrompt="1"/>
          </p:nvPr>
        </p:nvSpPr>
        <p:spPr>
          <a:xfrm>
            <a:off x="9578152" y="5229200"/>
            <a:ext cx="2250673" cy="544232"/>
          </a:xfrm>
        </p:spPr>
        <p:txBody>
          <a:bodyPr anchor="b" anchorCtr="0"/>
          <a:lstStyle>
            <a:lvl1pPr>
              <a:defRPr lang="da-DK" sz="1200" b="0" kern="1200" baseline="0" dirty="0" smtClean="0">
                <a:solidFill>
                  <a:schemeClr val="bg1"/>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og indsæt Sted/event</a:t>
            </a:r>
          </a:p>
        </p:txBody>
      </p:sp>
      <p:sp>
        <p:nvSpPr>
          <p:cNvPr id="31" name="Pladsholder til tekst 4"/>
          <p:cNvSpPr>
            <a:spLocks noGrp="1"/>
          </p:cNvSpPr>
          <p:nvPr>
            <p:ph type="body" sz="quarter" idx="13" hasCustomPrompt="1"/>
          </p:nvPr>
        </p:nvSpPr>
        <p:spPr>
          <a:xfrm>
            <a:off x="9578152" y="5961288"/>
            <a:ext cx="2250673" cy="199980"/>
          </a:xfrm>
        </p:spPr>
        <p:txBody>
          <a:bodyPr/>
          <a:lstStyle>
            <a:lvl1pPr>
              <a:defRPr lang="da-DK" sz="1200" b="0" kern="1200" baseline="0" dirty="0" smtClean="0">
                <a:solidFill>
                  <a:schemeClr val="bg1"/>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og indsæt Navn</a:t>
            </a:r>
          </a:p>
        </p:txBody>
      </p:sp>
      <p:sp>
        <p:nvSpPr>
          <p:cNvPr id="32" name="Pladsholder til dato 21"/>
          <p:cNvSpPr>
            <a:spLocks noGrp="1"/>
          </p:cNvSpPr>
          <p:nvPr>
            <p:ph type="dt" sz="half" idx="14"/>
          </p:nvPr>
        </p:nvSpPr>
        <p:spPr>
          <a:xfrm>
            <a:off x="9580274" y="5780918"/>
            <a:ext cx="2248825" cy="201600"/>
          </a:xfrm>
        </p:spPr>
        <p:txBody>
          <a:bodyPr lIns="0" tIns="0" rIns="0" bIns="0" anchor="t" anchorCtr="0"/>
          <a:lstStyle>
            <a:lvl1pPr marL="171450" indent="-171450">
              <a:defRPr lang="da-DK" sz="1200" b="0" kern="1200" baseline="0" smtClean="0">
                <a:solidFill>
                  <a:schemeClr val="bg1"/>
                </a:solidFill>
                <a:latin typeface="+mn-lt"/>
                <a:ea typeface="+mn-ea"/>
                <a:cs typeface="+mn-cs"/>
              </a:defRPr>
            </a:lvl1pPr>
          </a:lstStyle>
          <a:p>
            <a:pPr marL="0" indent="0">
              <a:lnSpc>
                <a:spcPct val="93000"/>
              </a:lnSpc>
              <a:buFont typeface="Arial" panose="020B0604020202020204" pitchFamily="34" charset="0"/>
              <a:buChar char="​"/>
            </a:pPr>
            <a:fld id="{FCF33D85-16FC-4EAD-BF87-EBF2639AC396}" type="datetime2">
              <a:rPr lang="da-DK">
                <a:solidFill>
                  <a:prstClr val="white"/>
                </a:solidFill>
              </a:rPr>
              <a:pPr marL="0" indent="0">
                <a:lnSpc>
                  <a:spcPct val="93000"/>
                </a:lnSpc>
                <a:buFont typeface="Arial" panose="020B0604020202020204" pitchFamily="34" charset="0"/>
                <a:buChar char="​"/>
              </a:pPr>
              <a:t>23. januar 2023</a:t>
            </a:fld>
            <a:endParaRPr dirty="0">
              <a:solidFill>
                <a:prstClr val="white"/>
              </a:solidFill>
            </a:endParaRPr>
          </a:p>
        </p:txBody>
      </p:sp>
      <p:sp>
        <p:nvSpPr>
          <p:cNvPr id="3" name="Pladsholder logo"/>
          <p:cNvSpPr>
            <a:spLocks noGrp="1"/>
          </p:cNvSpPr>
          <p:nvPr>
            <p:ph type="body" sz="quarter" idx="18" hasCustomPrompt="1"/>
          </p:nvPr>
        </p:nvSpPr>
        <p:spPr>
          <a:xfrm>
            <a:off x="8994571" y="340691"/>
            <a:ext cx="2753621" cy="657529"/>
          </a:xfrm>
          <a:blipFill>
            <a:blip r:embed="rId2"/>
            <a:stretch>
              <a:fillRect/>
            </a:stretch>
          </a:blipFill>
        </p:spPr>
        <p:txBody>
          <a:bodyPr/>
          <a:lstStyle>
            <a:lvl1pPr>
              <a:defRPr sz="100" b="0">
                <a:solidFill>
                  <a:schemeClr val="tx1"/>
                </a:solidFill>
              </a:defRPr>
            </a:lvl1pPr>
          </a:lstStyle>
          <a:p>
            <a:pPr lvl="0"/>
            <a:r>
              <a:rPr lang="da-DK" dirty="0"/>
              <a:t>.</a:t>
            </a:r>
          </a:p>
        </p:txBody>
      </p:sp>
      <p:pic>
        <p:nvPicPr>
          <p:cNvPr id="29" name="Billede 2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80000" y="0"/>
            <a:ext cx="1842994" cy="1037416"/>
          </a:xfrm>
          <a:prstGeom prst="rect">
            <a:avLst/>
          </a:prstGeom>
        </p:spPr>
      </p:pic>
      <p:sp>
        <p:nvSpPr>
          <p:cNvPr id="38" name="Tekstboks 25"/>
          <p:cNvSpPr txBox="1"/>
          <p:nvPr userDrawn="1"/>
        </p:nvSpPr>
        <p:spPr>
          <a:xfrm>
            <a:off x="-1710039" y="4763279"/>
            <a:ext cx="1704602" cy="969496"/>
          </a:xfrm>
          <a:prstGeom prst="rect">
            <a:avLst/>
          </a:prstGeom>
          <a:noFill/>
        </p:spPr>
        <p:txBody>
          <a:bodyPr wrap="square" lIns="0" tIns="0" rIns="144000" bIns="0" rtlCol="0" anchor="b" anchorCtr="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a-DK" sz="900" b="1" dirty="0">
                <a:solidFill>
                  <a:prstClr val="white">
                    <a:lumMod val="50000"/>
                  </a:prstClr>
                </a:solidFill>
                <a:cs typeface="Arial" charset="0"/>
              </a:rPr>
              <a:t>Tips:</a:t>
            </a:r>
          </a:p>
          <a:p>
            <a:pPr algn="r"/>
            <a:r>
              <a:rPr lang="da-DK" sz="900" dirty="0">
                <a:solidFill>
                  <a:prstClr val="white">
                    <a:lumMod val="50000"/>
                  </a:prstClr>
                </a:solidFill>
                <a:cs typeface="Arial" charset="0"/>
              </a:rPr>
              <a:t>For at fremhæve et naturligt hierarki i overskriften eller differentiere evt. skrift i tekstniveau (overskrift og underoverskrift) bruges de indrammede temafarver</a:t>
            </a:r>
          </a:p>
        </p:txBody>
      </p:sp>
      <p:grpSp>
        <p:nvGrpSpPr>
          <p:cNvPr id="41" name="Gruppe 40"/>
          <p:cNvGrpSpPr/>
          <p:nvPr userDrawn="1"/>
        </p:nvGrpSpPr>
        <p:grpSpPr>
          <a:xfrm>
            <a:off x="12188825" y="1941319"/>
            <a:ext cx="2032000" cy="3185487"/>
            <a:chOff x="9150825" y="2171823"/>
            <a:chExt cx="2032000" cy="3185487"/>
          </a:xfrm>
        </p:grpSpPr>
        <p:sp>
          <p:nvSpPr>
            <p:cNvPr id="42" name="TextBox 12"/>
            <p:cNvSpPr txBox="1">
              <a:spLocks noChangeArrowheads="1"/>
            </p:cNvSpPr>
            <p:nvPr/>
          </p:nvSpPr>
          <p:spPr bwMode="auto">
            <a:xfrm>
              <a:off x="9150825" y="2171823"/>
              <a:ext cx="2032000" cy="318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400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Indsæt billede</a:t>
              </a:r>
            </a:p>
            <a:p>
              <a:pPr eaLnBrk="1" hangingPunct="1">
                <a:spcBef>
                  <a:spcPts val="0"/>
                </a:spcBef>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1. </a:t>
              </a:r>
              <a:r>
                <a:rPr lang="da-DK" sz="900" noProof="1">
                  <a:solidFill>
                    <a:prstClr val="white">
                      <a:lumMod val="50000"/>
                    </a:prstClr>
                  </a:solidFill>
                  <a:latin typeface="Arial"/>
                  <a:ea typeface="Calibri" panose="020F0502020204030204" pitchFamily="34" charset="0"/>
                  <a:cs typeface="Arial" panose="020B0604020202020204" pitchFamily="34" charset="0"/>
                </a:rPr>
                <a:t>Klik på billederammen</a:t>
              </a:r>
            </a:p>
            <a:p>
              <a:pPr eaLnBrk="1" hangingPunct="1">
                <a:spcBef>
                  <a:spcPts val="0"/>
                </a:spcBef>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2. </a:t>
              </a:r>
              <a:r>
                <a:rPr lang="da-DK" sz="900" noProof="1">
                  <a:solidFill>
                    <a:prstClr val="white">
                      <a:lumMod val="50000"/>
                    </a:prstClr>
                  </a:solidFill>
                  <a:latin typeface="Arial"/>
                  <a:ea typeface="Calibri" panose="020F0502020204030204" pitchFamily="34" charset="0"/>
                  <a:cs typeface="Arial" panose="020B0604020202020204" pitchFamily="34" charset="0"/>
                </a:rPr>
                <a:t>Indsæt det ønskede billede via fanen </a:t>
              </a:r>
              <a:r>
                <a:rPr lang="da-DK" sz="900" b="1" noProof="1">
                  <a:solidFill>
                    <a:prstClr val="white">
                      <a:lumMod val="50000"/>
                    </a:prstClr>
                  </a:solidFill>
                  <a:latin typeface="Arial"/>
                  <a:ea typeface="Calibri" panose="020F0502020204030204" pitchFamily="34" charset="0"/>
                  <a:cs typeface="Arial" panose="020B0604020202020204" pitchFamily="34" charset="0"/>
                </a:rPr>
                <a:t>Indsæt, Billeder</a:t>
              </a:r>
            </a:p>
            <a:p>
              <a:pPr eaLnBrk="1" hangingPunct="1">
                <a:spcBef>
                  <a:spcPts val="0"/>
                </a:spcBef>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3. </a:t>
              </a:r>
              <a:r>
                <a:rPr lang="da-DK" sz="900" noProof="1">
                  <a:solidFill>
                    <a:prstClr val="white">
                      <a:lumMod val="50000"/>
                    </a:prstClr>
                  </a:solidFill>
                  <a:latin typeface="Arial"/>
                  <a:ea typeface="Calibri" panose="020F0502020204030204" pitchFamily="34" charset="0"/>
                  <a:cs typeface="Arial" panose="020B0604020202020204" pitchFamily="34" charset="0"/>
                </a:rPr>
                <a:t>Klik </a:t>
              </a:r>
              <a:r>
                <a:rPr lang="da-DK" sz="900" b="1" noProof="1">
                  <a:solidFill>
                    <a:prstClr val="white">
                      <a:lumMod val="50000"/>
                    </a:prstClr>
                  </a:solidFill>
                  <a:latin typeface="Arial"/>
                  <a:ea typeface="Calibri" panose="020F0502020204030204" pitchFamily="34" charset="0"/>
                  <a:cs typeface="Arial" panose="020B0604020202020204" pitchFamily="34" charset="0"/>
                </a:rPr>
                <a:t>Beskær</a:t>
              </a:r>
              <a:r>
                <a:rPr lang="da-DK" sz="900" noProof="1">
                  <a:solidFill>
                    <a:prstClr val="white">
                      <a:lumMod val="50000"/>
                    </a:prstClr>
                  </a:solidFill>
                  <a:latin typeface="Arial"/>
                  <a:ea typeface="Calibri" panose="020F0502020204030204" pitchFamily="34" charset="0"/>
                  <a:cs typeface="Arial" panose="020B0604020202020204" pitchFamily="34" charset="0"/>
                </a:rPr>
                <a:t> for at ændre</a:t>
              </a:r>
            </a:p>
            <a:p>
              <a:pPr eaLnBrk="1" hangingPunct="1">
                <a:spcBef>
                  <a:spcPts val="0"/>
                </a:spcBef>
                <a:buFontTx/>
                <a:buNone/>
                <a:defRPr/>
              </a:pPr>
              <a:r>
                <a:rPr lang="da-DK" sz="900" noProof="1">
                  <a:solidFill>
                    <a:prstClr val="white">
                      <a:lumMod val="50000"/>
                    </a:prstClr>
                  </a:solidFill>
                  <a:latin typeface="Arial"/>
                  <a:ea typeface="Calibri" panose="020F0502020204030204" pitchFamily="34" charset="0"/>
                  <a:cs typeface="Arial" panose="020B0604020202020204" pitchFamily="34" charset="0"/>
                </a:rPr>
                <a:t>billedets fokus/størrelse</a:t>
              </a: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r>
                <a:rPr lang="da-DK" altLang="da-DK" sz="900" b="1" noProof="1">
                  <a:solidFill>
                    <a:prstClr val="white">
                      <a:lumMod val="50000"/>
                    </a:prstClr>
                  </a:solidFill>
                  <a:latin typeface="Arial"/>
                  <a:ea typeface="Calibri" panose="020F0502020204030204" pitchFamily="34" charset="0"/>
                  <a:cs typeface="Arial" panose="020B0604020202020204" pitchFamily="34" charset="0"/>
                </a:rPr>
                <a:t>4. </a:t>
              </a:r>
              <a:r>
                <a:rPr lang="da-DK" altLang="da-DK" sz="900" noProof="1">
                  <a:solidFill>
                    <a:prstClr val="white">
                      <a:lumMod val="50000"/>
                    </a:prstClr>
                  </a:solidFill>
                  <a:latin typeface="Arial"/>
                  <a:ea typeface="Calibri" panose="020F0502020204030204" pitchFamily="34" charset="0"/>
                  <a:cs typeface="Arial" panose="020B0604020202020204" pitchFamily="34" charset="0"/>
                </a:rPr>
                <a:t>Ønsker du at skalere billedet, så hold </a:t>
              </a:r>
              <a:r>
                <a:rPr lang="da-DK" altLang="da-DK" sz="900" b="1" noProof="1">
                  <a:solidFill>
                    <a:prstClr val="white">
                      <a:lumMod val="50000"/>
                    </a:prstClr>
                  </a:solidFill>
                  <a:latin typeface="Arial"/>
                  <a:ea typeface="Calibri" panose="020F0502020204030204" pitchFamily="34" charset="0"/>
                  <a:cs typeface="Arial" panose="020B0604020202020204" pitchFamily="34" charset="0"/>
                </a:rPr>
                <a:t>SHIFT-</a:t>
              </a:r>
              <a:r>
                <a:rPr lang="da-DK" altLang="da-DK" sz="900" noProof="1">
                  <a:solidFill>
                    <a:prstClr val="white">
                      <a:lumMod val="50000"/>
                    </a:prstClr>
                  </a:solidFill>
                  <a:latin typeface="Arial"/>
                  <a:ea typeface="Calibri" panose="020F0502020204030204" pitchFamily="34" charset="0"/>
                  <a:cs typeface="Arial" panose="020B0604020202020204" pitchFamily="34" charset="0"/>
                </a:rPr>
                <a:t>knappen nede, mens der trækkes i billedets hjørner</a:t>
              </a: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r>
                <a:rPr lang="da-DK" altLang="da-DK" sz="900" b="1" noProof="1">
                  <a:solidFill>
                    <a:prstClr val="white">
                      <a:lumMod val="50000"/>
                    </a:prstClr>
                  </a:solidFill>
                  <a:latin typeface="Arial"/>
                  <a:ea typeface="Calibri" panose="020F0502020204030204" pitchFamily="34" charset="0"/>
                  <a:cs typeface="Arial" panose="020B0604020202020204" pitchFamily="34" charset="0"/>
                </a:rPr>
                <a:t>Tips</a:t>
              </a:r>
              <a:r>
                <a:rPr lang="da-DK" altLang="da-DK" sz="900" noProof="1">
                  <a:solidFill>
                    <a:prstClr val="white">
                      <a:lumMod val="50000"/>
                    </a:prstClr>
                  </a:solidFill>
                  <a:latin typeface="Arial"/>
                  <a:ea typeface="Calibri" panose="020F0502020204030204" pitchFamily="34" charset="0"/>
                  <a:cs typeface="Arial" panose="020B0604020202020204" pitchFamily="34" charset="0"/>
                </a:rPr>
                <a:t>: Hvis du sletter billedet, og sætter et ny ind, kan billedet lægge sig foran tekst og grafikken, hvis dette sker, skal du vælge billedet, højreklik og vælg </a:t>
              </a:r>
              <a:r>
                <a:rPr lang="da-DK" altLang="da-DK" sz="900" b="1" noProof="1">
                  <a:solidFill>
                    <a:prstClr val="white">
                      <a:lumMod val="50000"/>
                    </a:prstClr>
                  </a:solidFill>
                  <a:latin typeface="Arial"/>
                  <a:ea typeface="Calibri" panose="020F0502020204030204" pitchFamily="34" charset="0"/>
                  <a:cs typeface="Arial" panose="020B0604020202020204" pitchFamily="34" charset="0"/>
                </a:rPr>
                <a:t>Placer bagest</a:t>
              </a: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p:txBody>
        </p:sp>
        <p:pic>
          <p:nvPicPr>
            <p:cNvPr id="43" name="Billede 7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309315" y="3028176"/>
              <a:ext cx="373507" cy="32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9" name="Gruppe 78"/>
            <p:cNvGrpSpPr>
              <a:grpSpLocks/>
            </p:cNvGrpSpPr>
            <p:nvPr/>
          </p:nvGrpSpPr>
          <p:grpSpPr bwMode="auto">
            <a:xfrm>
              <a:off x="9305577" y="3846855"/>
              <a:ext cx="330145" cy="379412"/>
              <a:chOff x="1018031" y="5509431"/>
              <a:chExt cx="373412" cy="429121"/>
            </a:xfrm>
          </p:grpSpPr>
          <p:pic>
            <p:nvPicPr>
              <p:cNvPr id="50" name="Billede 7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18031" y="5511796"/>
                <a:ext cx="373412" cy="42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Rounded Rectangle 25"/>
              <p:cNvSpPr/>
              <p:nvPr/>
            </p:nvSpPr>
            <p:spPr bwMode="auto">
              <a:xfrm>
                <a:off x="1023417" y="5509431"/>
                <a:ext cx="210080" cy="17236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sz="2000" noProof="1">
                  <a:solidFill>
                    <a:prstClr val="white"/>
                  </a:solidFill>
                </a:endParaRPr>
              </a:p>
            </p:txBody>
          </p:sp>
        </p:grpSp>
      </p:grpSp>
      <p:sp>
        <p:nvSpPr>
          <p:cNvPr id="52" name="AutoShape 4"/>
          <p:cNvSpPr>
            <a:spLocks/>
          </p:cNvSpPr>
          <p:nvPr userDrawn="1"/>
        </p:nvSpPr>
        <p:spPr bwMode="gray">
          <a:xfrm>
            <a:off x="12188825" y="16587"/>
            <a:ext cx="1754459" cy="1313180"/>
          </a:xfrm>
          <a:prstGeom prst="rect">
            <a:avLst/>
          </a:prstGeom>
          <a:noFill/>
          <a:ln w="12700" algn="ctr">
            <a:noFill/>
            <a:miter lim="800000"/>
            <a:headEnd/>
            <a:tailEnd/>
          </a:ln>
          <a:effectLst/>
        </p:spPr>
        <p:txBody>
          <a:bodyPr wrap="square" lIns="144000" tIns="0" rIns="0" bIns="0">
            <a:spAutoFit/>
          </a:bodyPr>
          <a:lstStyle/>
          <a:p>
            <a:pPr>
              <a:spcAft>
                <a:spcPts val="600"/>
              </a:spcAft>
              <a:buFont typeface="+mj-lt"/>
              <a:buNone/>
              <a:defRPr/>
            </a:pPr>
            <a:r>
              <a:rPr lang="da-DK" sz="900" b="1" noProof="1">
                <a:solidFill>
                  <a:prstClr val="white">
                    <a:lumMod val="50000"/>
                  </a:prstClr>
                </a:solidFill>
                <a:cs typeface="Arial" charset="0"/>
              </a:rPr>
              <a:t>Gitter- og hjælpelinjer</a:t>
            </a:r>
          </a:p>
          <a:p>
            <a:pPr>
              <a:spcAft>
                <a:spcPts val="240"/>
              </a:spcAft>
              <a:buFont typeface="+mj-lt"/>
              <a:buNone/>
              <a:defRPr/>
            </a:pPr>
            <a:r>
              <a:rPr lang="da-DK" sz="900" noProof="1">
                <a:solidFill>
                  <a:prstClr val="white">
                    <a:lumMod val="50000"/>
                  </a:prstClr>
                </a:solidFill>
                <a:cs typeface="Arial" charset="0"/>
              </a:rPr>
              <a:t>For at se gitter- og hjælpelinjer</a:t>
            </a:r>
          </a:p>
          <a:p>
            <a:pPr>
              <a:spcAft>
                <a:spcPts val="240"/>
              </a:spcAft>
              <a:buFont typeface="+mj-lt"/>
              <a:buNone/>
              <a:defRPr/>
            </a:pPr>
            <a:r>
              <a:rPr lang="da-DK" sz="900" b="1" noProof="1">
                <a:solidFill>
                  <a:prstClr val="white">
                    <a:lumMod val="50000"/>
                  </a:prstClr>
                </a:solidFill>
                <a:cs typeface="Arial" charset="0"/>
              </a:rPr>
              <a:t>1.</a:t>
            </a:r>
            <a:r>
              <a:rPr lang="da-DK" sz="900" noProof="1">
                <a:solidFill>
                  <a:prstClr val="white">
                    <a:lumMod val="50000"/>
                  </a:prstClr>
                </a:solidFill>
                <a:cs typeface="Arial" charset="0"/>
              </a:rPr>
              <a:t> Klik på </a:t>
            </a:r>
            <a:r>
              <a:rPr lang="da-DK" sz="900" b="1" noProof="1">
                <a:solidFill>
                  <a:prstClr val="white">
                    <a:lumMod val="50000"/>
                  </a:prstClr>
                </a:solidFill>
                <a:cs typeface="Arial" charset="0"/>
              </a:rPr>
              <a:t>Vis</a:t>
            </a:r>
            <a:endParaRPr lang="da-DK" sz="900" noProof="1">
              <a:solidFill>
                <a:prstClr val="white">
                  <a:lumMod val="50000"/>
                </a:prstClr>
              </a:solidFill>
              <a:cs typeface="Arial" charset="0"/>
            </a:endParaRPr>
          </a:p>
          <a:p>
            <a:pPr>
              <a:spcAft>
                <a:spcPts val="240"/>
              </a:spcAft>
              <a:buFont typeface="+mj-lt"/>
              <a:buNone/>
              <a:defRPr/>
            </a:pPr>
            <a:r>
              <a:rPr lang="da-DK" sz="900" b="1" noProof="1">
                <a:solidFill>
                  <a:prstClr val="white">
                    <a:lumMod val="50000"/>
                  </a:prstClr>
                </a:solidFill>
                <a:cs typeface="Arial" charset="0"/>
              </a:rPr>
              <a:t>2. </a:t>
            </a:r>
            <a:r>
              <a:rPr lang="da-DK" sz="900" noProof="1">
                <a:solidFill>
                  <a:prstClr val="white">
                    <a:lumMod val="50000"/>
                  </a:prstClr>
                </a:solidFill>
                <a:cs typeface="Arial" charset="0"/>
              </a:rPr>
              <a:t>Vælg </a:t>
            </a:r>
            <a:r>
              <a:rPr lang="da-DK" sz="900" b="1" noProof="1">
                <a:solidFill>
                  <a:prstClr val="white">
                    <a:lumMod val="50000"/>
                  </a:prstClr>
                </a:solidFill>
                <a:cs typeface="Arial" charset="0"/>
              </a:rPr>
              <a:t>Gitterlinjer</a:t>
            </a:r>
            <a:endParaRPr lang="da-DK" sz="900" noProof="1">
              <a:solidFill>
                <a:prstClr val="white">
                  <a:lumMod val="50000"/>
                </a:prstClr>
              </a:solidFill>
              <a:cs typeface="Arial" charset="0"/>
            </a:endParaRPr>
          </a:p>
          <a:p>
            <a:pPr>
              <a:spcAft>
                <a:spcPts val="240"/>
              </a:spcAft>
              <a:buFont typeface="+mj-lt"/>
              <a:buNone/>
              <a:defRPr/>
            </a:pPr>
            <a:r>
              <a:rPr lang="da-DK" sz="900" noProof="1">
                <a:solidFill>
                  <a:prstClr val="white">
                    <a:lumMod val="50000"/>
                  </a:prstClr>
                </a:solidFill>
                <a:cs typeface="Arial" charset="0"/>
              </a:rPr>
              <a:t>og/eller </a:t>
            </a:r>
            <a:r>
              <a:rPr lang="da-DK" sz="900" b="1" noProof="1">
                <a:solidFill>
                  <a:prstClr val="white">
                    <a:lumMod val="50000"/>
                  </a:prstClr>
                </a:solidFill>
                <a:cs typeface="Arial" charset="0"/>
              </a:rPr>
              <a:t>Hjælpelinjer</a:t>
            </a:r>
          </a:p>
          <a:p>
            <a:pPr>
              <a:spcAft>
                <a:spcPts val="240"/>
              </a:spcAft>
              <a:buFont typeface="+mj-lt"/>
              <a:buNone/>
              <a:defRPr/>
            </a:pPr>
            <a:endParaRPr lang="da-DK" sz="900" b="1" noProof="1">
              <a:solidFill>
                <a:prstClr val="white">
                  <a:lumMod val="50000"/>
                </a:prstClr>
              </a:solidFill>
              <a:cs typeface="Arial" panose="020B0604020202020204" pitchFamily="34" charset="0"/>
            </a:endParaRPr>
          </a:p>
          <a:p>
            <a:pPr>
              <a:spcAft>
                <a:spcPts val="240"/>
              </a:spcAft>
              <a:buFont typeface="+mj-lt"/>
              <a:buNone/>
              <a:defRPr/>
            </a:pPr>
            <a:r>
              <a:rPr lang="da-DK" sz="900" b="1" noProof="1">
                <a:solidFill>
                  <a:prstClr val="white">
                    <a:lumMod val="50000"/>
                  </a:prstClr>
                </a:solidFill>
                <a:cs typeface="Arial" charset="0"/>
              </a:rPr>
              <a:t>Tip</a:t>
            </a:r>
            <a:r>
              <a:rPr lang="da-DK" sz="900" noProof="1">
                <a:solidFill>
                  <a:prstClr val="white">
                    <a:lumMod val="50000"/>
                  </a:prstClr>
                </a:solidFill>
                <a:cs typeface="Arial" charset="0"/>
              </a:rPr>
              <a:t>: Alt + F9 for hurtig visning af hjælpelinjer</a:t>
            </a:r>
          </a:p>
        </p:txBody>
      </p:sp>
      <p:sp>
        <p:nvSpPr>
          <p:cNvPr id="26" name="Tekstfelt 25"/>
          <p:cNvSpPr txBox="1"/>
          <p:nvPr userDrawn="1"/>
        </p:nvSpPr>
        <p:spPr>
          <a:xfrm>
            <a:off x="-2055600" y="1196588"/>
            <a:ext cx="2054342" cy="138499"/>
          </a:xfrm>
          <a:prstGeom prst="rect">
            <a:avLst/>
          </a:prstGeom>
          <a:noFill/>
        </p:spPr>
        <p:txBody>
          <a:bodyPr wrap="square" lIns="0" tIns="0" rIns="144000" bIns="0" rtlCol="0">
            <a:spAutoFit/>
          </a:bodyPr>
          <a:lstStyle/>
          <a:p>
            <a:pPr algn="r"/>
            <a:r>
              <a:rPr lang="da-DK" sz="900" dirty="0">
                <a:solidFill>
                  <a:prstClr val="white">
                    <a:lumMod val="50000"/>
                  </a:prstClr>
                </a:solidFill>
                <a:cs typeface="Arial" charset="0"/>
              </a:rPr>
              <a:t>Maks tre linjer i stor typografi</a:t>
            </a:r>
          </a:p>
        </p:txBody>
      </p:sp>
      <p:sp>
        <p:nvSpPr>
          <p:cNvPr id="25" name="Pladsholder til sidefod 22" hidden="1">
            <a:extLst>
              <a:ext uri="{FF2B5EF4-FFF2-40B4-BE49-F238E27FC236}">
                <a16:creationId xmlns:a16="http://schemas.microsoft.com/office/drawing/2014/main" xmlns="" id="{87241225-E08A-4E82-BB6B-5BEF03C126C5}"/>
              </a:ext>
            </a:extLst>
          </p:cNvPr>
          <p:cNvSpPr>
            <a:spLocks noGrp="1"/>
          </p:cNvSpPr>
          <p:nvPr>
            <p:ph type="ftr" sz="quarter" idx="15"/>
          </p:nvPr>
        </p:nvSpPr>
        <p:spPr>
          <a:xfrm>
            <a:off x="0" y="6858000"/>
            <a:ext cx="0" cy="0"/>
          </a:xfrm>
        </p:spPr>
        <p:txBody>
          <a:bodyPr/>
          <a:lstStyle>
            <a:lvl1pPr>
              <a:defRPr sz="100">
                <a:noFill/>
              </a:defRPr>
            </a:lvl1pPr>
          </a:lstStyle>
          <a:p>
            <a:r>
              <a:rPr lang="da-DK"/>
              <a:t>/ Ministeriet for Fødevarer, Landbrug og Fiskeri - Landbrugsstyrelsen / Titel på præsentation</a:t>
            </a:r>
            <a:endParaRPr lang="da-DK" dirty="0"/>
          </a:p>
        </p:txBody>
      </p:sp>
      <p:sp>
        <p:nvSpPr>
          <p:cNvPr id="27" name="Pladsholder til slidenummer 23" hidden="1">
            <a:extLst>
              <a:ext uri="{FF2B5EF4-FFF2-40B4-BE49-F238E27FC236}">
                <a16:creationId xmlns:a16="http://schemas.microsoft.com/office/drawing/2014/main" xmlns="" id="{8FFF6392-DAD1-4FC3-8BDC-AC2FA8DF6290}"/>
              </a:ext>
            </a:extLst>
          </p:cNvPr>
          <p:cNvSpPr>
            <a:spLocks noGrp="1"/>
          </p:cNvSpPr>
          <p:nvPr>
            <p:ph type="sldNum" sz="quarter" idx="16"/>
          </p:nvPr>
        </p:nvSpPr>
        <p:spPr>
          <a:xfrm>
            <a:off x="0" y="6858000"/>
            <a:ext cx="0" cy="0"/>
          </a:xfrm>
        </p:spPr>
        <p:txBody>
          <a:bodyPr/>
          <a:lstStyle>
            <a:lvl1pPr>
              <a:defRPr sz="100">
                <a:noFill/>
              </a:defRPr>
            </a:lvl1pPr>
          </a:lstStyle>
          <a:p>
            <a:fld id="{667EC89C-17A0-4E64-A6D2-B825673CEEDF}" type="slidenum">
              <a:rPr lang="da-DK" smtClean="0"/>
              <a:pPr/>
              <a:t>‹nr.›</a:t>
            </a:fld>
            <a:endParaRPr lang="da-DK" dirty="0"/>
          </a:p>
        </p:txBody>
      </p:sp>
      <p:pic>
        <p:nvPicPr>
          <p:cNvPr id="23" name="Billede 25">
            <a:extLst>
              <a:ext uri="{FF2B5EF4-FFF2-40B4-BE49-F238E27FC236}">
                <a16:creationId xmlns:a16="http://schemas.microsoft.com/office/drawing/2014/main" xmlns="" id="{9DBB6DF3-243E-437C-AEC3-268C98AF1BF5}"/>
              </a:ext>
            </a:extLst>
          </p:cNvPr>
          <p:cNvPicPr>
            <a:picLocks noChangeAspect="1"/>
          </p:cNvPicPr>
          <p:nvPr userDrawn="1"/>
        </p:nvPicPr>
        <p:blipFill>
          <a:blip r:embed="rId6"/>
          <a:stretch>
            <a:fillRect/>
          </a:stretch>
        </p:blipFill>
        <p:spPr>
          <a:xfrm>
            <a:off x="-1715406" y="5778964"/>
            <a:ext cx="1567602" cy="1073383"/>
          </a:xfrm>
          <a:prstGeom prst="rect">
            <a:avLst/>
          </a:prstGeom>
        </p:spPr>
      </p:pic>
      <p:pic>
        <p:nvPicPr>
          <p:cNvPr id="24" name="Picture 23">
            <a:extLst>
              <a:ext uri="{FF2B5EF4-FFF2-40B4-BE49-F238E27FC236}">
                <a16:creationId xmlns:a16="http://schemas.microsoft.com/office/drawing/2014/main" xmlns="" id="{F486F434-0ED5-46D6-B947-68E70F33C280}"/>
              </a:ext>
            </a:extLst>
          </p:cNvPr>
          <p:cNvPicPr>
            <a:picLocks noChangeAspect="1"/>
          </p:cNvPicPr>
          <p:nvPr userDrawn="1"/>
        </p:nvPicPr>
        <p:blipFill>
          <a:blip r:embed="rId7"/>
          <a:stretch>
            <a:fillRect/>
          </a:stretch>
        </p:blipFill>
        <p:spPr>
          <a:xfrm>
            <a:off x="-1715405" y="6004143"/>
            <a:ext cx="1567602" cy="984609"/>
          </a:xfrm>
          <a:prstGeom prst="rect">
            <a:avLst/>
          </a:prstGeom>
        </p:spPr>
      </p:pic>
      <p:sp>
        <p:nvSpPr>
          <p:cNvPr id="33" name="Rectangle 6">
            <a:extLst>
              <a:ext uri="{FF2B5EF4-FFF2-40B4-BE49-F238E27FC236}">
                <a16:creationId xmlns:a16="http://schemas.microsoft.com/office/drawing/2014/main" xmlns="" id="{61E2ADAC-0DCD-405A-A175-FB07874A4754}"/>
              </a:ext>
            </a:extLst>
          </p:cNvPr>
          <p:cNvSpPr/>
          <p:nvPr userDrawn="1"/>
        </p:nvSpPr>
        <p:spPr>
          <a:xfrm>
            <a:off x="-1399200" y="6006008"/>
            <a:ext cx="463846" cy="951384"/>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a-DK" dirty="0">
              <a:solidFill>
                <a:prstClr val="white"/>
              </a:solidFill>
            </a:endParaRPr>
          </a:p>
        </p:txBody>
      </p:sp>
    </p:spTree>
    <p:extLst>
      <p:ext uri="{BB962C8B-B14F-4D97-AF65-F5344CB8AC3E}">
        <p14:creationId xmlns:p14="http://schemas.microsoft.com/office/powerpoint/2010/main" val="265137202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Titeldias til lyst billede">
    <p:spTree>
      <p:nvGrpSpPr>
        <p:cNvPr id="1" name=""/>
        <p:cNvGrpSpPr/>
        <p:nvPr/>
      </p:nvGrpSpPr>
      <p:grpSpPr>
        <a:xfrm>
          <a:off x="0" y="0"/>
          <a:ext cx="0" cy="0"/>
          <a:chOff x="0" y="0"/>
          <a:chExt cx="0" cy="0"/>
        </a:xfrm>
      </p:grpSpPr>
      <p:sp>
        <p:nvSpPr>
          <p:cNvPr id="13" name="Pladsholder til billede 0"/>
          <p:cNvSpPr>
            <a:spLocks noGrp="1"/>
          </p:cNvSpPr>
          <p:nvPr>
            <p:ph type="pic" sz="quarter" idx="17" hasCustomPrompt="1"/>
          </p:nvPr>
        </p:nvSpPr>
        <p:spPr>
          <a:xfrm>
            <a:off x="0" y="0"/>
            <a:ext cx="12188825" cy="6858000"/>
          </a:xfrm>
          <a:solidFill>
            <a:schemeClr val="bg1">
              <a:lumMod val="85000"/>
            </a:schemeClr>
          </a:solidFill>
        </p:spPr>
        <p:txBody>
          <a:bodyPr lIns="108000" tIns="180000" anchor="t" anchorCtr="0"/>
          <a:lstStyle>
            <a:lvl1pPr marL="0" indent="0" algn="l">
              <a:buFontTx/>
              <a:buNone/>
              <a:defRPr sz="1200" b="0" baseline="0">
                <a:solidFill>
                  <a:schemeClr val="tx1">
                    <a:lumMod val="50000"/>
                    <a:lumOff val="50000"/>
                  </a:schemeClr>
                </a:solidFill>
              </a:defRPr>
            </a:lvl1pPr>
          </a:lstStyle>
          <a:p>
            <a:r>
              <a:rPr lang="da-DK" dirty="0"/>
              <a:t>Klik her og indsæt lyst billede, via fanen Indsæt, Billeder</a:t>
            </a:r>
          </a:p>
        </p:txBody>
      </p:sp>
      <p:sp>
        <p:nvSpPr>
          <p:cNvPr id="11" name="Pladsholder til tekst 1"/>
          <p:cNvSpPr>
            <a:spLocks noGrp="1"/>
          </p:cNvSpPr>
          <p:nvPr>
            <p:ph type="body" sz="quarter" idx="10"/>
          </p:nvPr>
        </p:nvSpPr>
        <p:spPr>
          <a:xfrm>
            <a:off x="651600" y="2348880"/>
            <a:ext cx="8712000" cy="2096840"/>
          </a:xfrm>
        </p:spPr>
        <p:txBody>
          <a:bodyPr anchor="ctr" anchorCtr="0">
            <a:normAutofit/>
          </a:bodyPr>
          <a:lstStyle>
            <a:lvl1pPr algn="r">
              <a:lnSpc>
                <a:spcPct val="100000"/>
              </a:lnSpc>
              <a:defRPr lang="da-DK" sz="6600" b="1" kern="1200" dirty="0" smtClean="0">
                <a:solidFill>
                  <a:schemeClr val="accent1"/>
                </a:solidFill>
                <a:latin typeface="+mj-lt"/>
                <a:ea typeface="+mj-ea"/>
                <a:cs typeface="+mj-cs"/>
              </a:defRPr>
            </a:lvl1pPr>
          </a:lstStyle>
          <a:p>
            <a:pPr lvl="0"/>
            <a:r>
              <a:rPr lang="da-DK" smtClean="0"/>
              <a:t>Klik for at redigere i master</a:t>
            </a:r>
          </a:p>
        </p:txBody>
      </p:sp>
      <p:pic>
        <p:nvPicPr>
          <p:cNvPr id="25" name="Billed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79999" y="1475"/>
            <a:ext cx="1849343" cy="1040990"/>
          </a:xfrm>
          <a:prstGeom prst="rect">
            <a:avLst/>
          </a:prstGeom>
        </p:spPr>
      </p:pic>
      <p:sp>
        <p:nvSpPr>
          <p:cNvPr id="27" name="Pladsholder til tekst 2"/>
          <p:cNvSpPr>
            <a:spLocks noGrp="1"/>
          </p:cNvSpPr>
          <p:nvPr>
            <p:ph type="body" sz="quarter" idx="11" hasCustomPrompt="1"/>
          </p:nvPr>
        </p:nvSpPr>
        <p:spPr>
          <a:xfrm>
            <a:off x="9578152" y="5229200"/>
            <a:ext cx="2250673" cy="544232"/>
          </a:xfrm>
        </p:spPr>
        <p:txBody>
          <a:bodyPr anchor="b" anchorCtr="0"/>
          <a:lstStyle>
            <a:lvl1pPr>
              <a:defRPr lang="da-DK" sz="1200" b="0" kern="1200" baseline="0" dirty="0" smtClean="0">
                <a:solidFill>
                  <a:schemeClr val="accent1"/>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og indsæt Sted/event</a:t>
            </a:r>
          </a:p>
        </p:txBody>
      </p:sp>
      <p:sp>
        <p:nvSpPr>
          <p:cNvPr id="34" name="Pladsholder til tekst 4"/>
          <p:cNvSpPr>
            <a:spLocks noGrp="1"/>
          </p:cNvSpPr>
          <p:nvPr>
            <p:ph type="body" sz="quarter" idx="13" hasCustomPrompt="1"/>
          </p:nvPr>
        </p:nvSpPr>
        <p:spPr>
          <a:xfrm>
            <a:off x="9578152" y="5961288"/>
            <a:ext cx="2250673" cy="199980"/>
          </a:xfrm>
        </p:spPr>
        <p:txBody>
          <a:bodyPr/>
          <a:lstStyle>
            <a:lvl1pPr>
              <a:defRPr lang="da-DK" sz="1200" b="0" kern="1200" baseline="0" dirty="0" smtClean="0">
                <a:solidFill>
                  <a:schemeClr val="accent1"/>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og indsæt Navn</a:t>
            </a:r>
          </a:p>
        </p:txBody>
      </p:sp>
      <p:sp>
        <p:nvSpPr>
          <p:cNvPr id="41" name="Pladsholder til dato 21"/>
          <p:cNvSpPr>
            <a:spLocks noGrp="1"/>
          </p:cNvSpPr>
          <p:nvPr>
            <p:ph type="dt" sz="half" idx="14"/>
          </p:nvPr>
        </p:nvSpPr>
        <p:spPr>
          <a:xfrm>
            <a:off x="9580274" y="5780918"/>
            <a:ext cx="2248825" cy="201600"/>
          </a:xfrm>
        </p:spPr>
        <p:txBody>
          <a:bodyPr lIns="0" tIns="0" rIns="0" bIns="0" anchor="t" anchorCtr="0"/>
          <a:lstStyle>
            <a:lvl1pPr marL="171450" indent="-171450">
              <a:defRPr lang="da-DK" sz="1200" b="0" kern="1200" baseline="0" smtClean="0">
                <a:solidFill>
                  <a:schemeClr val="accent1"/>
                </a:solidFill>
                <a:latin typeface="+mn-lt"/>
                <a:ea typeface="+mn-ea"/>
                <a:cs typeface="+mn-cs"/>
              </a:defRPr>
            </a:lvl1pPr>
          </a:lstStyle>
          <a:p>
            <a:pPr marL="0" indent="0">
              <a:lnSpc>
                <a:spcPct val="93000"/>
              </a:lnSpc>
              <a:buFont typeface="Arial" panose="020B0604020202020204" pitchFamily="34" charset="0"/>
              <a:buChar char="​"/>
            </a:pPr>
            <a:fld id="{FCDCF881-C963-40EF-861F-DE08458A063C}" type="datetime2">
              <a:rPr lang="da-DK">
                <a:solidFill>
                  <a:srgbClr val="007885"/>
                </a:solidFill>
              </a:rPr>
              <a:pPr marL="0" indent="0">
                <a:lnSpc>
                  <a:spcPct val="93000"/>
                </a:lnSpc>
                <a:buFont typeface="Arial" panose="020B0604020202020204" pitchFamily="34" charset="0"/>
                <a:buChar char="​"/>
              </a:pPr>
              <a:t>23. januar 2023</a:t>
            </a:fld>
            <a:endParaRPr lang="en-GB" dirty="0">
              <a:solidFill>
                <a:srgbClr val="007885"/>
              </a:solidFill>
            </a:endParaRPr>
          </a:p>
        </p:txBody>
      </p:sp>
      <p:sp>
        <p:nvSpPr>
          <p:cNvPr id="43" name="Tekstboks 25"/>
          <p:cNvSpPr txBox="1"/>
          <p:nvPr userDrawn="1"/>
        </p:nvSpPr>
        <p:spPr>
          <a:xfrm>
            <a:off x="-1710039" y="4763279"/>
            <a:ext cx="1704602" cy="969496"/>
          </a:xfrm>
          <a:prstGeom prst="rect">
            <a:avLst/>
          </a:prstGeom>
          <a:noFill/>
        </p:spPr>
        <p:txBody>
          <a:bodyPr wrap="square" lIns="0" tIns="0" rIns="144000" bIns="0" rtlCol="0" anchor="b" anchorCtr="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a-DK" sz="900" b="1" dirty="0">
                <a:solidFill>
                  <a:prstClr val="white">
                    <a:lumMod val="50000"/>
                  </a:prstClr>
                </a:solidFill>
                <a:cs typeface="Arial" charset="0"/>
              </a:rPr>
              <a:t>Tips:</a:t>
            </a:r>
          </a:p>
          <a:p>
            <a:pPr algn="r"/>
            <a:r>
              <a:rPr lang="da-DK" sz="900" dirty="0">
                <a:solidFill>
                  <a:prstClr val="white">
                    <a:lumMod val="50000"/>
                  </a:prstClr>
                </a:solidFill>
                <a:cs typeface="Arial" charset="0"/>
              </a:rPr>
              <a:t>For at fremhæve et naturligt hierarki i overskriften eller differentiere evt. skrift i tekstniveau (overskrift og underoverskrift) bruges de indrammede temafarver</a:t>
            </a:r>
          </a:p>
        </p:txBody>
      </p:sp>
      <p:grpSp>
        <p:nvGrpSpPr>
          <p:cNvPr id="46" name="Gruppe 45"/>
          <p:cNvGrpSpPr/>
          <p:nvPr userDrawn="1"/>
        </p:nvGrpSpPr>
        <p:grpSpPr>
          <a:xfrm>
            <a:off x="12188825" y="1941319"/>
            <a:ext cx="2032000" cy="3185487"/>
            <a:chOff x="9150825" y="2171823"/>
            <a:chExt cx="2032000" cy="3185487"/>
          </a:xfrm>
        </p:grpSpPr>
        <p:sp>
          <p:nvSpPr>
            <p:cNvPr id="47" name="TextBox 12"/>
            <p:cNvSpPr txBox="1">
              <a:spLocks noChangeArrowheads="1"/>
            </p:cNvSpPr>
            <p:nvPr/>
          </p:nvSpPr>
          <p:spPr bwMode="auto">
            <a:xfrm>
              <a:off x="9150825" y="2171823"/>
              <a:ext cx="2032000" cy="318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400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Indsæt billede</a:t>
              </a:r>
            </a:p>
            <a:p>
              <a:pPr eaLnBrk="1" hangingPunct="1">
                <a:spcBef>
                  <a:spcPts val="0"/>
                </a:spcBef>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1. </a:t>
              </a:r>
              <a:r>
                <a:rPr lang="da-DK" sz="900" noProof="1">
                  <a:solidFill>
                    <a:prstClr val="white">
                      <a:lumMod val="50000"/>
                    </a:prstClr>
                  </a:solidFill>
                  <a:latin typeface="Arial"/>
                  <a:ea typeface="Calibri" panose="020F0502020204030204" pitchFamily="34" charset="0"/>
                  <a:cs typeface="Arial" panose="020B0604020202020204" pitchFamily="34" charset="0"/>
                </a:rPr>
                <a:t>Klik på billederammen</a:t>
              </a:r>
            </a:p>
            <a:p>
              <a:pPr eaLnBrk="1" hangingPunct="1">
                <a:spcBef>
                  <a:spcPts val="0"/>
                </a:spcBef>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2. </a:t>
              </a:r>
              <a:r>
                <a:rPr lang="da-DK" sz="900" noProof="1">
                  <a:solidFill>
                    <a:prstClr val="white">
                      <a:lumMod val="50000"/>
                    </a:prstClr>
                  </a:solidFill>
                  <a:latin typeface="Arial"/>
                  <a:ea typeface="Calibri" panose="020F0502020204030204" pitchFamily="34" charset="0"/>
                  <a:cs typeface="Arial" panose="020B0604020202020204" pitchFamily="34" charset="0"/>
                </a:rPr>
                <a:t>Indsæt det ønskede billede via fanen </a:t>
              </a:r>
              <a:r>
                <a:rPr lang="da-DK" sz="900" b="1" noProof="1">
                  <a:solidFill>
                    <a:prstClr val="white">
                      <a:lumMod val="50000"/>
                    </a:prstClr>
                  </a:solidFill>
                  <a:latin typeface="Arial"/>
                  <a:ea typeface="Calibri" panose="020F0502020204030204" pitchFamily="34" charset="0"/>
                  <a:cs typeface="Arial" panose="020B0604020202020204" pitchFamily="34" charset="0"/>
                </a:rPr>
                <a:t>Indsæt, Billeder</a:t>
              </a:r>
            </a:p>
            <a:p>
              <a:pPr eaLnBrk="1" hangingPunct="1">
                <a:spcBef>
                  <a:spcPts val="0"/>
                </a:spcBef>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3. </a:t>
              </a:r>
              <a:r>
                <a:rPr lang="da-DK" sz="900" noProof="1">
                  <a:solidFill>
                    <a:prstClr val="white">
                      <a:lumMod val="50000"/>
                    </a:prstClr>
                  </a:solidFill>
                  <a:latin typeface="Arial"/>
                  <a:ea typeface="Calibri" panose="020F0502020204030204" pitchFamily="34" charset="0"/>
                  <a:cs typeface="Arial" panose="020B0604020202020204" pitchFamily="34" charset="0"/>
                </a:rPr>
                <a:t>Klik </a:t>
              </a:r>
              <a:r>
                <a:rPr lang="da-DK" sz="900" b="1" noProof="1">
                  <a:solidFill>
                    <a:prstClr val="white">
                      <a:lumMod val="50000"/>
                    </a:prstClr>
                  </a:solidFill>
                  <a:latin typeface="Arial"/>
                  <a:ea typeface="Calibri" panose="020F0502020204030204" pitchFamily="34" charset="0"/>
                  <a:cs typeface="Arial" panose="020B0604020202020204" pitchFamily="34" charset="0"/>
                </a:rPr>
                <a:t>Beskær</a:t>
              </a:r>
              <a:r>
                <a:rPr lang="da-DK" sz="900" noProof="1">
                  <a:solidFill>
                    <a:prstClr val="white">
                      <a:lumMod val="50000"/>
                    </a:prstClr>
                  </a:solidFill>
                  <a:latin typeface="Arial"/>
                  <a:ea typeface="Calibri" panose="020F0502020204030204" pitchFamily="34" charset="0"/>
                  <a:cs typeface="Arial" panose="020B0604020202020204" pitchFamily="34" charset="0"/>
                </a:rPr>
                <a:t> for at ændre</a:t>
              </a:r>
            </a:p>
            <a:p>
              <a:pPr eaLnBrk="1" hangingPunct="1">
                <a:spcBef>
                  <a:spcPts val="0"/>
                </a:spcBef>
                <a:buFontTx/>
                <a:buNone/>
                <a:defRPr/>
              </a:pPr>
              <a:r>
                <a:rPr lang="da-DK" sz="900" noProof="1">
                  <a:solidFill>
                    <a:prstClr val="white">
                      <a:lumMod val="50000"/>
                    </a:prstClr>
                  </a:solidFill>
                  <a:latin typeface="Arial"/>
                  <a:ea typeface="Calibri" panose="020F0502020204030204" pitchFamily="34" charset="0"/>
                  <a:cs typeface="Arial" panose="020B0604020202020204" pitchFamily="34" charset="0"/>
                </a:rPr>
                <a:t>billedets fokus/størrelse</a:t>
              </a: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r>
                <a:rPr lang="da-DK" altLang="da-DK" sz="900" b="1" noProof="1">
                  <a:solidFill>
                    <a:prstClr val="white">
                      <a:lumMod val="50000"/>
                    </a:prstClr>
                  </a:solidFill>
                  <a:latin typeface="Arial"/>
                  <a:ea typeface="Calibri" panose="020F0502020204030204" pitchFamily="34" charset="0"/>
                  <a:cs typeface="Arial" panose="020B0604020202020204" pitchFamily="34" charset="0"/>
                </a:rPr>
                <a:t>4. </a:t>
              </a:r>
              <a:r>
                <a:rPr lang="da-DK" altLang="da-DK" sz="900" noProof="1">
                  <a:solidFill>
                    <a:prstClr val="white">
                      <a:lumMod val="50000"/>
                    </a:prstClr>
                  </a:solidFill>
                  <a:latin typeface="Arial"/>
                  <a:ea typeface="Calibri" panose="020F0502020204030204" pitchFamily="34" charset="0"/>
                  <a:cs typeface="Arial" panose="020B0604020202020204" pitchFamily="34" charset="0"/>
                </a:rPr>
                <a:t>Ønsker du at skalere billedet, så hold </a:t>
              </a:r>
              <a:r>
                <a:rPr lang="da-DK" altLang="da-DK" sz="900" b="1" noProof="1">
                  <a:solidFill>
                    <a:prstClr val="white">
                      <a:lumMod val="50000"/>
                    </a:prstClr>
                  </a:solidFill>
                  <a:latin typeface="Arial"/>
                  <a:ea typeface="Calibri" panose="020F0502020204030204" pitchFamily="34" charset="0"/>
                  <a:cs typeface="Arial" panose="020B0604020202020204" pitchFamily="34" charset="0"/>
                </a:rPr>
                <a:t>SHIFT-</a:t>
              </a:r>
              <a:r>
                <a:rPr lang="da-DK" altLang="da-DK" sz="900" noProof="1">
                  <a:solidFill>
                    <a:prstClr val="white">
                      <a:lumMod val="50000"/>
                    </a:prstClr>
                  </a:solidFill>
                  <a:latin typeface="Arial"/>
                  <a:ea typeface="Calibri" panose="020F0502020204030204" pitchFamily="34" charset="0"/>
                  <a:cs typeface="Arial" panose="020B0604020202020204" pitchFamily="34" charset="0"/>
                </a:rPr>
                <a:t>knappen nede, mens der trækkes i billedets hjørner</a:t>
              </a: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r>
                <a:rPr lang="da-DK" altLang="da-DK" sz="900" b="1" noProof="1">
                  <a:solidFill>
                    <a:prstClr val="white">
                      <a:lumMod val="50000"/>
                    </a:prstClr>
                  </a:solidFill>
                  <a:latin typeface="Arial"/>
                  <a:ea typeface="Calibri" panose="020F0502020204030204" pitchFamily="34" charset="0"/>
                  <a:cs typeface="Arial" panose="020B0604020202020204" pitchFamily="34" charset="0"/>
                </a:rPr>
                <a:t>Tips</a:t>
              </a:r>
              <a:r>
                <a:rPr lang="da-DK" altLang="da-DK" sz="900" noProof="1">
                  <a:solidFill>
                    <a:prstClr val="white">
                      <a:lumMod val="50000"/>
                    </a:prstClr>
                  </a:solidFill>
                  <a:latin typeface="Arial"/>
                  <a:ea typeface="Calibri" panose="020F0502020204030204" pitchFamily="34" charset="0"/>
                  <a:cs typeface="Arial" panose="020B0604020202020204" pitchFamily="34" charset="0"/>
                </a:rPr>
                <a:t>: Hvis du sletter billedet, og sætter et ny ind, kan billedet lægge sig foran tekst og grafikken, hvis dette sker, skal du vælge billedet, højreklik og vælg </a:t>
              </a:r>
              <a:r>
                <a:rPr lang="da-DK" altLang="da-DK" sz="900" b="1" noProof="1">
                  <a:solidFill>
                    <a:prstClr val="white">
                      <a:lumMod val="50000"/>
                    </a:prstClr>
                  </a:solidFill>
                  <a:latin typeface="Arial"/>
                  <a:ea typeface="Calibri" panose="020F0502020204030204" pitchFamily="34" charset="0"/>
                  <a:cs typeface="Arial" panose="020B0604020202020204" pitchFamily="34" charset="0"/>
                </a:rPr>
                <a:t>Placer bagest</a:t>
              </a: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p:txBody>
        </p:sp>
        <p:pic>
          <p:nvPicPr>
            <p:cNvPr id="48" name="Billede 7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309315" y="3028176"/>
              <a:ext cx="373507" cy="32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9" name="Gruppe 78"/>
            <p:cNvGrpSpPr>
              <a:grpSpLocks/>
            </p:cNvGrpSpPr>
            <p:nvPr/>
          </p:nvGrpSpPr>
          <p:grpSpPr bwMode="auto">
            <a:xfrm>
              <a:off x="9305577" y="3846855"/>
              <a:ext cx="330145" cy="379412"/>
              <a:chOff x="1018031" y="5509431"/>
              <a:chExt cx="373412" cy="429121"/>
            </a:xfrm>
          </p:grpSpPr>
          <p:pic>
            <p:nvPicPr>
              <p:cNvPr id="50" name="Billede 7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18031" y="5511796"/>
                <a:ext cx="373412" cy="42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Rounded Rectangle 25"/>
              <p:cNvSpPr/>
              <p:nvPr/>
            </p:nvSpPr>
            <p:spPr bwMode="auto">
              <a:xfrm>
                <a:off x="1023417" y="5509431"/>
                <a:ext cx="210080" cy="17236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sz="2000" noProof="1">
                  <a:solidFill>
                    <a:prstClr val="white"/>
                  </a:solidFill>
                </a:endParaRPr>
              </a:p>
            </p:txBody>
          </p:sp>
        </p:grpSp>
      </p:grpSp>
      <p:sp>
        <p:nvSpPr>
          <p:cNvPr id="52" name="AutoShape 4"/>
          <p:cNvSpPr>
            <a:spLocks/>
          </p:cNvSpPr>
          <p:nvPr userDrawn="1"/>
        </p:nvSpPr>
        <p:spPr bwMode="gray">
          <a:xfrm>
            <a:off x="12188825" y="16587"/>
            <a:ext cx="1754459" cy="1313180"/>
          </a:xfrm>
          <a:prstGeom prst="rect">
            <a:avLst/>
          </a:prstGeom>
          <a:noFill/>
          <a:ln w="12700" algn="ctr">
            <a:noFill/>
            <a:miter lim="800000"/>
            <a:headEnd/>
            <a:tailEnd/>
          </a:ln>
          <a:effectLst/>
        </p:spPr>
        <p:txBody>
          <a:bodyPr wrap="square" lIns="144000" tIns="0" rIns="0" bIns="0">
            <a:spAutoFit/>
          </a:bodyPr>
          <a:lstStyle/>
          <a:p>
            <a:pPr>
              <a:spcAft>
                <a:spcPts val="600"/>
              </a:spcAft>
              <a:buFont typeface="+mj-lt"/>
              <a:buNone/>
              <a:defRPr/>
            </a:pPr>
            <a:r>
              <a:rPr lang="da-DK" sz="900" b="1" noProof="1">
                <a:solidFill>
                  <a:prstClr val="white">
                    <a:lumMod val="50000"/>
                  </a:prstClr>
                </a:solidFill>
                <a:cs typeface="Arial" charset="0"/>
              </a:rPr>
              <a:t>Gitter- og hjælpelinjer</a:t>
            </a:r>
          </a:p>
          <a:p>
            <a:pPr>
              <a:spcAft>
                <a:spcPts val="240"/>
              </a:spcAft>
              <a:buFont typeface="+mj-lt"/>
              <a:buNone/>
              <a:defRPr/>
            </a:pPr>
            <a:r>
              <a:rPr lang="da-DK" sz="900" noProof="1">
                <a:solidFill>
                  <a:prstClr val="white">
                    <a:lumMod val="50000"/>
                  </a:prstClr>
                </a:solidFill>
                <a:cs typeface="Arial" charset="0"/>
              </a:rPr>
              <a:t>For at se gitter- og hjælpelinjer</a:t>
            </a:r>
          </a:p>
          <a:p>
            <a:pPr>
              <a:spcAft>
                <a:spcPts val="240"/>
              </a:spcAft>
              <a:buFont typeface="+mj-lt"/>
              <a:buNone/>
              <a:defRPr/>
            </a:pPr>
            <a:r>
              <a:rPr lang="da-DK" sz="900" b="1" noProof="1">
                <a:solidFill>
                  <a:prstClr val="white">
                    <a:lumMod val="50000"/>
                  </a:prstClr>
                </a:solidFill>
                <a:cs typeface="Arial" charset="0"/>
              </a:rPr>
              <a:t>1.</a:t>
            </a:r>
            <a:r>
              <a:rPr lang="da-DK" sz="900" noProof="1">
                <a:solidFill>
                  <a:prstClr val="white">
                    <a:lumMod val="50000"/>
                  </a:prstClr>
                </a:solidFill>
                <a:cs typeface="Arial" charset="0"/>
              </a:rPr>
              <a:t> Klik på </a:t>
            </a:r>
            <a:r>
              <a:rPr lang="da-DK" sz="900" b="1" noProof="1">
                <a:solidFill>
                  <a:prstClr val="white">
                    <a:lumMod val="50000"/>
                  </a:prstClr>
                </a:solidFill>
                <a:cs typeface="Arial" charset="0"/>
              </a:rPr>
              <a:t>Vis</a:t>
            </a:r>
            <a:endParaRPr lang="da-DK" sz="900" noProof="1">
              <a:solidFill>
                <a:prstClr val="white">
                  <a:lumMod val="50000"/>
                </a:prstClr>
              </a:solidFill>
              <a:cs typeface="Arial" charset="0"/>
            </a:endParaRPr>
          </a:p>
          <a:p>
            <a:pPr>
              <a:spcAft>
                <a:spcPts val="240"/>
              </a:spcAft>
              <a:buFont typeface="+mj-lt"/>
              <a:buNone/>
              <a:defRPr/>
            </a:pPr>
            <a:r>
              <a:rPr lang="da-DK" sz="900" b="1" noProof="1">
                <a:solidFill>
                  <a:prstClr val="white">
                    <a:lumMod val="50000"/>
                  </a:prstClr>
                </a:solidFill>
                <a:cs typeface="Arial" charset="0"/>
              </a:rPr>
              <a:t>2. </a:t>
            </a:r>
            <a:r>
              <a:rPr lang="da-DK" sz="900" noProof="1">
                <a:solidFill>
                  <a:prstClr val="white">
                    <a:lumMod val="50000"/>
                  </a:prstClr>
                </a:solidFill>
                <a:cs typeface="Arial" charset="0"/>
              </a:rPr>
              <a:t>Vælg </a:t>
            </a:r>
            <a:r>
              <a:rPr lang="da-DK" sz="900" b="1" noProof="1">
                <a:solidFill>
                  <a:prstClr val="white">
                    <a:lumMod val="50000"/>
                  </a:prstClr>
                </a:solidFill>
                <a:cs typeface="Arial" charset="0"/>
              </a:rPr>
              <a:t>Gitterlinjer</a:t>
            </a:r>
            <a:endParaRPr lang="da-DK" sz="900" noProof="1">
              <a:solidFill>
                <a:prstClr val="white">
                  <a:lumMod val="50000"/>
                </a:prstClr>
              </a:solidFill>
              <a:cs typeface="Arial" charset="0"/>
            </a:endParaRPr>
          </a:p>
          <a:p>
            <a:pPr>
              <a:spcAft>
                <a:spcPts val="240"/>
              </a:spcAft>
              <a:buFont typeface="+mj-lt"/>
              <a:buNone/>
              <a:defRPr/>
            </a:pPr>
            <a:r>
              <a:rPr lang="da-DK" sz="900" noProof="1">
                <a:solidFill>
                  <a:prstClr val="white">
                    <a:lumMod val="50000"/>
                  </a:prstClr>
                </a:solidFill>
                <a:cs typeface="Arial" charset="0"/>
              </a:rPr>
              <a:t>og/eller </a:t>
            </a:r>
            <a:r>
              <a:rPr lang="da-DK" sz="900" b="1" noProof="1">
                <a:solidFill>
                  <a:prstClr val="white">
                    <a:lumMod val="50000"/>
                  </a:prstClr>
                </a:solidFill>
                <a:cs typeface="Arial" charset="0"/>
              </a:rPr>
              <a:t>Hjælpelinjer</a:t>
            </a:r>
          </a:p>
          <a:p>
            <a:pPr>
              <a:spcAft>
                <a:spcPts val="240"/>
              </a:spcAft>
              <a:buFont typeface="+mj-lt"/>
              <a:buNone/>
              <a:defRPr/>
            </a:pPr>
            <a:endParaRPr lang="da-DK" sz="900" b="1" noProof="1">
              <a:solidFill>
                <a:prstClr val="white">
                  <a:lumMod val="50000"/>
                </a:prstClr>
              </a:solidFill>
              <a:cs typeface="Arial" panose="020B0604020202020204" pitchFamily="34" charset="0"/>
            </a:endParaRPr>
          </a:p>
          <a:p>
            <a:pPr>
              <a:spcAft>
                <a:spcPts val="240"/>
              </a:spcAft>
              <a:buFont typeface="+mj-lt"/>
              <a:buNone/>
              <a:defRPr/>
            </a:pPr>
            <a:r>
              <a:rPr lang="da-DK" sz="900" b="1" noProof="1">
                <a:solidFill>
                  <a:prstClr val="white">
                    <a:lumMod val="50000"/>
                  </a:prstClr>
                </a:solidFill>
                <a:cs typeface="Arial" charset="0"/>
              </a:rPr>
              <a:t>Tip</a:t>
            </a:r>
            <a:r>
              <a:rPr lang="da-DK" sz="900" noProof="1">
                <a:solidFill>
                  <a:prstClr val="white">
                    <a:lumMod val="50000"/>
                  </a:prstClr>
                </a:solidFill>
                <a:cs typeface="Arial" charset="0"/>
              </a:rPr>
              <a:t>: Alt + F9 for hurtig visning af hjælpelinjer</a:t>
            </a:r>
          </a:p>
        </p:txBody>
      </p:sp>
      <p:sp>
        <p:nvSpPr>
          <p:cNvPr id="28" name="Tekstfelt 27"/>
          <p:cNvSpPr txBox="1"/>
          <p:nvPr userDrawn="1"/>
        </p:nvSpPr>
        <p:spPr>
          <a:xfrm>
            <a:off x="-2055600" y="1196588"/>
            <a:ext cx="2054342" cy="138499"/>
          </a:xfrm>
          <a:prstGeom prst="rect">
            <a:avLst/>
          </a:prstGeom>
          <a:noFill/>
        </p:spPr>
        <p:txBody>
          <a:bodyPr wrap="square" lIns="0" tIns="0" rIns="144000" bIns="0" rtlCol="0">
            <a:spAutoFit/>
          </a:bodyPr>
          <a:lstStyle/>
          <a:p>
            <a:pPr algn="r"/>
            <a:r>
              <a:rPr lang="da-DK" sz="900" dirty="0">
                <a:solidFill>
                  <a:prstClr val="white">
                    <a:lumMod val="50000"/>
                  </a:prstClr>
                </a:solidFill>
                <a:cs typeface="Arial" charset="0"/>
              </a:rPr>
              <a:t>Maks tre linjer i stor typografi</a:t>
            </a:r>
          </a:p>
        </p:txBody>
      </p:sp>
      <p:sp>
        <p:nvSpPr>
          <p:cNvPr id="22" name="Pladsholder til sidefod 22" hidden="1">
            <a:extLst>
              <a:ext uri="{FF2B5EF4-FFF2-40B4-BE49-F238E27FC236}">
                <a16:creationId xmlns:a16="http://schemas.microsoft.com/office/drawing/2014/main" xmlns="" id="{5C90748B-C1B9-41C4-B6CD-1C65312808D9}"/>
              </a:ext>
            </a:extLst>
          </p:cNvPr>
          <p:cNvSpPr>
            <a:spLocks noGrp="1"/>
          </p:cNvSpPr>
          <p:nvPr>
            <p:ph type="ftr" sz="quarter" idx="15"/>
          </p:nvPr>
        </p:nvSpPr>
        <p:spPr>
          <a:xfrm>
            <a:off x="0" y="6858000"/>
            <a:ext cx="0" cy="0"/>
          </a:xfrm>
        </p:spPr>
        <p:txBody>
          <a:bodyPr/>
          <a:lstStyle>
            <a:lvl1pPr>
              <a:defRPr sz="100">
                <a:noFill/>
              </a:defRPr>
            </a:lvl1pPr>
          </a:lstStyle>
          <a:p>
            <a:r>
              <a:rPr lang="da-DK"/>
              <a:t>/ Ministeriet for Fødevarer, Landbrug og Fiskeri - Landbrugsstyrelsen / Titel på præsentation</a:t>
            </a:r>
            <a:endParaRPr lang="da-DK" dirty="0"/>
          </a:p>
        </p:txBody>
      </p:sp>
      <p:sp>
        <p:nvSpPr>
          <p:cNvPr id="29" name="Pladsholder til slidenummer 23" hidden="1">
            <a:extLst>
              <a:ext uri="{FF2B5EF4-FFF2-40B4-BE49-F238E27FC236}">
                <a16:creationId xmlns:a16="http://schemas.microsoft.com/office/drawing/2014/main" xmlns="" id="{174B9E5F-3945-4107-ABB7-B70DC68FDAC3}"/>
              </a:ext>
            </a:extLst>
          </p:cNvPr>
          <p:cNvSpPr>
            <a:spLocks noGrp="1"/>
          </p:cNvSpPr>
          <p:nvPr>
            <p:ph type="sldNum" sz="quarter" idx="16"/>
          </p:nvPr>
        </p:nvSpPr>
        <p:spPr>
          <a:xfrm>
            <a:off x="0" y="6858000"/>
            <a:ext cx="0" cy="0"/>
          </a:xfrm>
        </p:spPr>
        <p:txBody>
          <a:bodyPr/>
          <a:lstStyle>
            <a:lvl1pPr>
              <a:defRPr sz="100">
                <a:noFill/>
              </a:defRPr>
            </a:lvl1pPr>
          </a:lstStyle>
          <a:p>
            <a:fld id="{667EC89C-17A0-4E64-A6D2-B825673CEEDF}" type="slidenum">
              <a:rPr lang="da-DK" smtClean="0"/>
              <a:pPr/>
              <a:t>‹nr.›</a:t>
            </a:fld>
            <a:endParaRPr lang="da-DK" dirty="0"/>
          </a:p>
        </p:txBody>
      </p:sp>
      <p:pic>
        <p:nvPicPr>
          <p:cNvPr id="23" name="Billede 25">
            <a:extLst>
              <a:ext uri="{FF2B5EF4-FFF2-40B4-BE49-F238E27FC236}">
                <a16:creationId xmlns:a16="http://schemas.microsoft.com/office/drawing/2014/main" xmlns="" id="{8786FD83-532B-4112-A35D-201A1C1D9BE3}"/>
              </a:ext>
            </a:extLst>
          </p:cNvPr>
          <p:cNvPicPr>
            <a:picLocks noChangeAspect="1"/>
          </p:cNvPicPr>
          <p:nvPr userDrawn="1"/>
        </p:nvPicPr>
        <p:blipFill>
          <a:blip r:embed="rId5"/>
          <a:stretch>
            <a:fillRect/>
          </a:stretch>
        </p:blipFill>
        <p:spPr>
          <a:xfrm>
            <a:off x="-1715406" y="5778964"/>
            <a:ext cx="1567602" cy="1073383"/>
          </a:xfrm>
          <a:prstGeom prst="rect">
            <a:avLst/>
          </a:prstGeom>
        </p:spPr>
      </p:pic>
      <p:pic>
        <p:nvPicPr>
          <p:cNvPr id="24" name="Picture 23">
            <a:extLst>
              <a:ext uri="{FF2B5EF4-FFF2-40B4-BE49-F238E27FC236}">
                <a16:creationId xmlns:a16="http://schemas.microsoft.com/office/drawing/2014/main" xmlns="" id="{AF440095-BFB6-4C26-B62B-04BDBF8FBAE2}"/>
              </a:ext>
            </a:extLst>
          </p:cNvPr>
          <p:cNvPicPr>
            <a:picLocks noChangeAspect="1"/>
          </p:cNvPicPr>
          <p:nvPr userDrawn="1"/>
        </p:nvPicPr>
        <p:blipFill>
          <a:blip r:embed="rId6"/>
          <a:stretch>
            <a:fillRect/>
          </a:stretch>
        </p:blipFill>
        <p:spPr>
          <a:xfrm>
            <a:off x="-1715405" y="6004143"/>
            <a:ext cx="1567602" cy="984609"/>
          </a:xfrm>
          <a:prstGeom prst="rect">
            <a:avLst/>
          </a:prstGeom>
        </p:spPr>
      </p:pic>
      <p:sp>
        <p:nvSpPr>
          <p:cNvPr id="32" name="Rectangle 6">
            <a:extLst>
              <a:ext uri="{FF2B5EF4-FFF2-40B4-BE49-F238E27FC236}">
                <a16:creationId xmlns:a16="http://schemas.microsoft.com/office/drawing/2014/main" xmlns="" id="{8D4D981F-53E4-4738-9F1F-A9B8A1A0FCCF}"/>
              </a:ext>
            </a:extLst>
          </p:cNvPr>
          <p:cNvSpPr/>
          <p:nvPr userDrawn="1"/>
        </p:nvSpPr>
        <p:spPr>
          <a:xfrm>
            <a:off x="-1399200" y="6006008"/>
            <a:ext cx="463846" cy="951384"/>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a-DK" dirty="0">
              <a:solidFill>
                <a:prstClr val="white"/>
              </a:solidFill>
            </a:endParaRPr>
          </a:p>
        </p:txBody>
      </p:sp>
      <p:sp>
        <p:nvSpPr>
          <p:cNvPr id="30" name="Pladsholder logo">
            <a:extLst>
              <a:ext uri="{FF2B5EF4-FFF2-40B4-BE49-F238E27FC236}">
                <a16:creationId xmlns:a16="http://schemas.microsoft.com/office/drawing/2014/main" xmlns="" id="{68CEB5D6-118D-4869-9A00-DCAD90D9D4AE}"/>
              </a:ext>
            </a:extLst>
          </p:cNvPr>
          <p:cNvSpPr>
            <a:spLocks noGrp="1"/>
          </p:cNvSpPr>
          <p:nvPr>
            <p:ph type="body" sz="quarter" idx="18" hasCustomPrompt="1"/>
          </p:nvPr>
        </p:nvSpPr>
        <p:spPr>
          <a:xfrm>
            <a:off x="8994571" y="340691"/>
            <a:ext cx="2753621" cy="657529"/>
          </a:xfrm>
          <a:blipFill>
            <a:blip r:embed="rId7"/>
            <a:stretch>
              <a:fillRect/>
            </a:stretch>
          </a:blipFill>
        </p:spPr>
        <p:txBody>
          <a:bodyPr/>
          <a:lstStyle>
            <a:lvl1pPr>
              <a:defRPr sz="100" b="0">
                <a:solidFill>
                  <a:schemeClr val="tx1"/>
                </a:solidFill>
              </a:defRPr>
            </a:lvl1pPr>
          </a:lstStyle>
          <a:p>
            <a:pPr lvl="0"/>
            <a:r>
              <a:rPr lang="da-DK" dirty="0"/>
              <a:t>.</a:t>
            </a:r>
          </a:p>
        </p:txBody>
      </p:sp>
    </p:spTree>
    <p:extLst>
      <p:ext uri="{BB962C8B-B14F-4D97-AF65-F5344CB8AC3E}">
        <p14:creationId xmlns:p14="http://schemas.microsoft.com/office/powerpoint/2010/main" val="467466142"/>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Citat med billede">
    <p:spTree>
      <p:nvGrpSpPr>
        <p:cNvPr id="1" name=""/>
        <p:cNvGrpSpPr/>
        <p:nvPr/>
      </p:nvGrpSpPr>
      <p:grpSpPr>
        <a:xfrm>
          <a:off x="0" y="0"/>
          <a:ext cx="0" cy="0"/>
          <a:chOff x="0" y="0"/>
          <a:chExt cx="0" cy="0"/>
        </a:xfrm>
      </p:grpSpPr>
      <p:sp>
        <p:nvSpPr>
          <p:cNvPr id="13" name="Pladsholder til billede 6"/>
          <p:cNvSpPr>
            <a:spLocks noGrp="1"/>
          </p:cNvSpPr>
          <p:nvPr>
            <p:ph type="pic" sz="quarter" idx="17" hasCustomPrompt="1"/>
          </p:nvPr>
        </p:nvSpPr>
        <p:spPr>
          <a:xfrm>
            <a:off x="0" y="0"/>
            <a:ext cx="12188825" cy="6858000"/>
          </a:xfrm>
          <a:solidFill>
            <a:schemeClr val="bg1">
              <a:lumMod val="85000"/>
            </a:schemeClr>
          </a:solidFill>
        </p:spPr>
        <p:txBody>
          <a:bodyPr lIns="108000" tIns="180000" anchor="t" anchorCtr="0"/>
          <a:lstStyle>
            <a:lvl1pPr marL="0" indent="0" algn="l">
              <a:buFontTx/>
              <a:buNone/>
              <a:defRPr sz="1200" b="0" baseline="0">
                <a:solidFill>
                  <a:schemeClr val="tx1">
                    <a:lumMod val="50000"/>
                    <a:lumOff val="50000"/>
                  </a:schemeClr>
                </a:solidFill>
              </a:defRPr>
            </a:lvl1pPr>
          </a:lstStyle>
          <a:p>
            <a:r>
              <a:rPr lang="da-DK" dirty="0"/>
              <a:t>Klik her og indsæt lyst billede, via fanen Indsæt, Billeder eller indsæt farvet baggrund.</a:t>
            </a:r>
          </a:p>
        </p:txBody>
      </p:sp>
      <p:sp>
        <p:nvSpPr>
          <p:cNvPr id="11" name="Pladsholder til tekst 11"/>
          <p:cNvSpPr>
            <a:spLocks noGrp="1"/>
          </p:cNvSpPr>
          <p:nvPr>
            <p:ph type="body" sz="quarter" idx="10"/>
          </p:nvPr>
        </p:nvSpPr>
        <p:spPr>
          <a:xfrm>
            <a:off x="651600" y="2348880"/>
            <a:ext cx="8755200" cy="2096840"/>
          </a:xfrm>
        </p:spPr>
        <p:txBody>
          <a:bodyPr anchor="ctr" anchorCtr="0">
            <a:normAutofit/>
          </a:bodyPr>
          <a:lstStyle>
            <a:lvl1pPr algn="r">
              <a:lnSpc>
                <a:spcPct val="100000"/>
              </a:lnSpc>
              <a:defRPr lang="da-DK" sz="6600" b="1" kern="1200" dirty="0" smtClean="0">
                <a:solidFill>
                  <a:schemeClr val="bg1"/>
                </a:solidFill>
                <a:latin typeface="+mj-lt"/>
                <a:ea typeface="+mj-ea"/>
                <a:cs typeface="+mj-cs"/>
              </a:defRPr>
            </a:lvl1pPr>
          </a:lstStyle>
          <a:p>
            <a:pPr lvl="0"/>
            <a:r>
              <a:rPr lang="da-DK" smtClean="0"/>
              <a:t>Klik for at redigere i master</a:t>
            </a:r>
          </a:p>
        </p:txBody>
      </p:sp>
      <p:sp>
        <p:nvSpPr>
          <p:cNvPr id="18" name="Pladsholder til tekst 2"/>
          <p:cNvSpPr>
            <a:spLocks noGrp="1"/>
          </p:cNvSpPr>
          <p:nvPr>
            <p:ph type="body" sz="quarter" idx="13" hasCustomPrompt="1"/>
          </p:nvPr>
        </p:nvSpPr>
        <p:spPr>
          <a:xfrm>
            <a:off x="9579600" y="5026816"/>
            <a:ext cx="2250000" cy="576000"/>
          </a:xfrm>
        </p:spPr>
        <p:txBody>
          <a:bodyPr/>
          <a:lstStyle>
            <a:lvl1pPr>
              <a:defRPr lang="da-DK" sz="1700" b="0" kern="1200" baseline="0" dirty="0" smtClean="0">
                <a:solidFill>
                  <a:schemeClr val="bg1"/>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og indsæt Navn</a:t>
            </a:r>
          </a:p>
        </p:txBody>
      </p:sp>
      <p:sp>
        <p:nvSpPr>
          <p:cNvPr id="5" name="Pladsholder til sidefod 4"/>
          <p:cNvSpPr>
            <a:spLocks noGrp="1"/>
          </p:cNvSpPr>
          <p:nvPr>
            <p:ph type="ftr" sz="quarter" idx="19"/>
          </p:nvPr>
        </p:nvSpPr>
        <p:spPr/>
        <p:txBody>
          <a:bodyPr/>
          <a:lstStyle>
            <a:lvl1pPr>
              <a:defRPr>
                <a:solidFill>
                  <a:schemeClr val="bg1"/>
                </a:solidFill>
              </a:defRPr>
            </a:lvl1pPr>
          </a:lstStyle>
          <a:p>
            <a:r>
              <a:rPr lang="da-DK">
                <a:solidFill>
                  <a:prstClr val="white"/>
                </a:solidFill>
              </a:rPr>
              <a:t>/ Ministeriet for Fødevarer, Landbrug og Fiskeri - Landbrugsstyrelsen / Titel på præsentation</a:t>
            </a:r>
            <a:endParaRPr lang="da-DK" dirty="0">
              <a:solidFill>
                <a:prstClr val="white"/>
              </a:solidFill>
            </a:endParaRPr>
          </a:p>
        </p:txBody>
      </p:sp>
      <p:sp>
        <p:nvSpPr>
          <p:cNvPr id="6" name="Pladsholder til slidenummer 5"/>
          <p:cNvSpPr>
            <a:spLocks noGrp="1"/>
          </p:cNvSpPr>
          <p:nvPr>
            <p:ph type="sldNum" sz="quarter" idx="20"/>
          </p:nvPr>
        </p:nvSpPr>
        <p:spPr/>
        <p:txBody>
          <a:bodyPr/>
          <a:lstStyle>
            <a:lvl1pPr>
              <a:defRPr>
                <a:solidFill>
                  <a:schemeClr val="bg1"/>
                </a:solidFill>
              </a:defRPr>
            </a:lvl1pPr>
          </a:lstStyle>
          <a:p>
            <a:fld id="{667EC89C-17A0-4E64-A6D2-B825673CEEDF}" type="slidenum">
              <a:rPr lang="da-DK" smtClean="0">
                <a:solidFill>
                  <a:prstClr val="white"/>
                </a:solidFill>
              </a:rPr>
              <a:pPr/>
              <a:t>‹nr.›</a:t>
            </a:fld>
            <a:endParaRPr lang="da-DK" dirty="0">
              <a:solidFill>
                <a:prstClr val="white"/>
              </a:solidFill>
            </a:endParaRPr>
          </a:p>
        </p:txBody>
      </p:sp>
      <p:grpSp>
        <p:nvGrpSpPr>
          <p:cNvPr id="24" name="Gruppe 23"/>
          <p:cNvGrpSpPr/>
          <p:nvPr userDrawn="1"/>
        </p:nvGrpSpPr>
        <p:grpSpPr>
          <a:xfrm>
            <a:off x="12197923" y="1941320"/>
            <a:ext cx="2708628" cy="3046988"/>
            <a:chOff x="9150825" y="2171823"/>
            <a:chExt cx="2032000" cy="3046988"/>
          </a:xfrm>
        </p:grpSpPr>
        <p:sp>
          <p:nvSpPr>
            <p:cNvPr id="25" name="TextBox 12"/>
            <p:cNvSpPr txBox="1">
              <a:spLocks noChangeArrowheads="1"/>
            </p:cNvSpPr>
            <p:nvPr/>
          </p:nvSpPr>
          <p:spPr bwMode="auto">
            <a:xfrm>
              <a:off x="9150825" y="2171823"/>
              <a:ext cx="20320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400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Indsæt billede</a:t>
              </a:r>
            </a:p>
            <a:p>
              <a:pPr eaLnBrk="1" hangingPunct="1">
                <a:spcBef>
                  <a:spcPts val="0"/>
                </a:spcBef>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1. </a:t>
              </a:r>
              <a:r>
                <a:rPr lang="da-DK" sz="900" noProof="1">
                  <a:solidFill>
                    <a:prstClr val="white">
                      <a:lumMod val="50000"/>
                    </a:prstClr>
                  </a:solidFill>
                  <a:latin typeface="Arial"/>
                  <a:ea typeface="Calibri" panose="020F0502020204030204" pitchFamily="34" charset="0"/>
                  <a:cs typeface="Arial" panose="020B0604020202020204" pitchFamily="34" charset="0"/>
                </a:rPr>
                <a:t>Klik på billederammen</a:t>
              </a:r>
            </a:p>
            <a:p>
              <a:pPr eaLnBrk="1" hangingPunct="1">
                <a:spcBef>
                  <a:spcPts val="0"/>
                </a:spcBef>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2. </a:t>
              </a:r>
              <a:r>
                <a:rPr lang="da-DK" sz="900" noProof="1">
                  <a:solidFill>
                    <a:prstClr val="white">
                      <a:lumMod val="50000"/>
                    </a:prstClr>
                  </a:solidFill>
                  <a:latin typeface="Arial"/>
                  <a:ea typeface="Calibri" panose="020F0502020204030204" pitchFamily="34" charset="0"/>
                  <a:cs typeface="Arial" panose="020B0604020202020204" pitchFamily="34" charset="0"/>
                </a:rPr>
                <a:t>Indsæt det ønskede billede via fanen </a:t>
              </a:r>
              <a:r>
                <a:rPr lang="da-DK" sz="900" b="1" noProof="1">
                  <a:solidFill>
                    <a:prstClr val="white">
                      <a:lumMod val="50000"/>
                    </a:prstClr>
                  </a:solidFill>
                  <a:latin typeface="Arial"/>
                  <a:ea typeface="Calibri" panose="020F0502020204030204" pitchFamily="34" charset="0"/>
                  <a:cs typeface="Arial" panose="020B0604020202020204" pitchFamily="34" charset="0"/>
                </a:rPr>
                <a:t>Indsæt, Billeder</a:t>
              </a:r>
            </a:p>
            <a:p>
              <a:pPr eaLnBrk="1" hangingPunct="1">
                <a:spcBef>
                  <a:spcPts val="0"/>
                </a:spcBef>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3. </a:t>
              </a:r>
              <a:r>
                <a:rPr lang="da-DK" sz="900" noProof="1">
                  <a:solidFill>
                    <a:prstClr val="white">
                      <a:lumMod val="50000"/>
                    </a:prstClr>
                  </a:solidFill>
                  <a:latin typeface="Arial"/>
                  <a:ea typeface="Calibri" panose="020F0502020204030204" pitchFamily="34" charset="0"/>
                  <a:cs typeface="Arial" panose="020B0604020202020204" pitchFamily="34" charset="0"/>
                </a:rPr>
                <a:t>Klik </a:t>
              </a:r>
              <a:r>
                <a:rPr lang="da-DK" sz="900" b="1" noProof="1">
                  <a:solidFill>
                    <a:prstClr val="white">
                      <a:lumMod val="50000"/>
                    </a:prstClr>
                  </a:solidFill>
                  <a:latin typeface="Arial"/>
                  <a:ea typeface="Calibri" panose="020F0502020204030204" pitchFamily="34" charset="0"/>
                  <a:cs typeface="Arial" panose="020B0604020202020204" pitchFamily="34" charset="0"/>
                </a:rPr>
                <a:t>Beskær</a:t>
              </a:r>
              <a:r>
                <a:rPr lang="da-DK" sz="900" noProof="1">
                  <a:solidFill>
                    <a:prstClr val="white">
                      <a:lumMod val="50000"/>
                    </a:prstClr>
                  </a:solidFill>
                  <a:latin typeface="Arial"/>
                  <a:ea typeface="Calibri" panose="020F0502020204030204" pitchFamily="34" charset="0"/>
                  <a:cs typeface="Arial" panose="020B0604020202020204" pitchFamily="34" charset="0"/>
                </a:rPr>
                <a:t> for at ændre</a:t>
              </a:r>
            </a:p>
            <a:p>
              <a:pPr eaLnBrk="1" hangingPunct="1">
                <a:spcBef>
                  <a:spcPts val="0"/>
                </a:spcBef>
                <a:buFontTx/>
                <a:buNone/>
                <a:defRPr/>
              </a:pPr>
              <a:r>
                <a:rPr lang="da-DK" sz="900" noProof="1">
                  <a:solidFill>
                    <a:prstClr val="white">
                      <a:lumMod val="50000"/>
                    </a:prstClr>
                  </a:solidFill>
                  <a:latin typeface="Arial"/>
                  <a:ea typeface="Calibri" panose="020F0502020204030204" pitchFamily="34" charset="0"/>
                  <a:cs typeface="Arial" panose="020B0604020202020204" pitchFamily="34" charset="0"/>
                </a:rPr>
                <a:t>billedets fokus/størrelse</a:t>
              </a: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r>
                <a:rPr lang="da-DK" altLang="da-DK" sz="900" b="1" noProof="1">
                  <a:solidFill>
                    <a:prstClr val="white">
                      <a:lumMod val="50000"/>
                    </a:prstClr>
                  </a:solidFill>
                  <a:latin typeface="Arial"/>
                  <a:ea typeface="Calibri" panose="020F0502020204030204" pitchFamily="34" charset="0"/>
                  <a:cs typeface="Arial" panose="020B0604020202020204" pitchFamily="34" charset="0"/>
                </a:rPr>
                <a:t>4. </a:t>
              </a:r>
              <a:r>
                <a:rPr lang="da-DK" altLang="da-DK" sz="900" noProof="1">
                  <a:solidFill>
                    <a:prstClr val="white">
                      <a:lumMod val="50000"/>
                    </a:prstClr>
                  </a:solidFill>
                  <a:latin typeface="Arial"/>
                  <a:ea typeface="Calibri" panose="020F0502020204030204" pitchFamily="34" charset="0"/>
                  <a:cs typeface="Arial" panose="020B0604020202020204" pitchFamily="34" charset="0"/>
                </a:rPr>
                <a:t>Ønsker du at skalere billedet, så hold </a:t>
              </a:r>
              <a:r>
                <a:rPr lang="da-DK" altLang="da-DK" sz="900" b="1" noProof="1">
                  <a:solidFill>
                    <a:prstClr val="white">
                      <a:lumMod val="50000"/>
                    </a:prstClr>
                  </a:solidFill>
                  <a:latin typeface="Arial"/>
                  <a:ea typeface="Calibri" panose="020F0502020204030204" pitchFamily="34" charset="0"/>
                  <a:cs typeface="Arial" panose="020B0604020202020204" pitchFamily="34" charset="0"/>
                </a:rPr>
                <a:t>SHIFT-</a:t>
              </a:r>
              <a:r>
                <a:rPr lang="da-DK" altLang="da-DK" sz="900" noProof="1">
                  <a:solidFill>
                    <a:prstClr val="white">
                      <a:lumMod val="50000"/>
                    </a:prstClr>
                  </a:solidFill>
                  <a:latin typeface="Arial"/>
                  <a:ea typeface="Calibri" panose="020F0502020204030204" pitchFamily="34" charset="0"/>
                  <a:cs typeface="Arial" panose="020B0604020202020204" pitchFamily="34" charset="0"/>
                </a:rPr>
                <a:t>knappen nede, mens der trækkes i billedets hjørner</a:t>
              </a: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r>
                <a:rPr lang="da-DK" altLang="da-DK" sz="900" b="1" noProof="1">
                  <a:solidFill>
                    <a:prstClr val="white">
                      <a:lumMod val="50000"/>
                    </a:prstClr>
                  </a:solidFill>
                  <a:latin typeface="Arial"/>
                  <a:ea typeface="Calibri" panose="020F0502020204030204" pitchFamily="34" charset="0"/>
                  <a:cs typeface="Arial" panose="020B0604020202020204" pitchFamily="34" charset="0"/>
                </a:rPr>
                <a:t>Tips</a:t>
              </a:r>
              <a:r>
                <a:rPr lang="da-DK" altLang="da-DK" sz="900" noProof="1">
                  <a:solidFill>
                    <a:prstClr val="white">
                      <a:lumMod val="50000"/>
                    </a:prstClr>
                  </a:solidFill>
                  <a:latin typeface="Arial"/>
                  <a:ea typeface="Calibri" panose="020F0502020204030204" pitchFamily="34" charset="0"/>
                  <a:cs typeface="Arial" panose="020B0604020202020204" pitchFamily="34" charset="0"/>
                </a:rPr>
                <a:t>: Hvis du sletter billedet, og sætter et ny ind, kan billedet lægge sig foran tekst og grafikken, hvis dette sker, skal du vælge billedet, højreklik og vælg </a:t>
              </a:r>
              <a:r>
                <a:rPr lang="da-DK" altLang="da-DK" sz="900" b="1" noProof="1">
                  <a:solidFill>
                    <a:prstClr val="white">
                      <a:lumMod val="50000"/>
                    </a:prstClr>
                  </a:solidFill>
                  <a:latin typeface="Arial"/>
                  <a:ea typeface="Calibri" panose="020F0502020204030204" pitchFamily="34" charset="0"/>
                  <a:cs typeface="Arial" panose="020B0604020202020204" pitchFamily="34" charset="0"/>
                </a:rPr>
                <a:t>Placer bagest</a:t>
              </a: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p:txBody>
        </p:sp>
        <p:pic>
          <p:nvPicPr>
            <p:cNvPr id="26" name="Billede 7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09315" y="3028176"/>
              <a:ext cx="373507" cy="32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 name="Gruppe 78"/>
            <p:cNvGrpSpPr>
              <a:grpSpLocks/>
            </p:cNvGrpSpPr>
            <p:nvPr/>
          </p:nvGrpSpPr>
          <p:grpSpPr bwMode="auto">
            <a:xfrm>
              <a:off x="9305577" y="3846855"/>
              <a:ext cx="330145" cy="379412"/>
              <a:chOff x="1018031" y="5509431"/>
              <a:chExt cx="373412" cy="429121"/>
            </a:xfrm>
          </p:grpSpPr>
          <p:pic>
            <p:nvPicPr>
              <p:cNvPr id="28" name="Billede 7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8031" y="5511796"/>
                <a:ext cx="373412" cy="42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ounded Rectangle 25"/>
              <p:cNvSpPr/>
              <p:nvPr/>
            </p:nvSpPr>
            <p:spPr bwMode="auto">
              <a:xfrm>
                <a:off x="1023417" y="5509431"/>
                <a:ext cx="210080" cy="17236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sz="2000" noProof="1">
                  <a:solidFill>
                    <a:prstClr val="white"/>
                  </a:solidFill>
                </a:endParaRPr>
              </a:p>
            </p:txBody>
          </p:sp>
        </p:grpSp>
      </p:grpSp>
      <p:pic>
        <p:nvPicPr>
          <p:cNvPr id="3" name="Billed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80000" y="1"/>
            <a:ext cx="1840743" cy="1036149"/>
          </a:xfrm>
          <a:prstGeom prst="rect">
            <a:avLst/>
          </a:prstGeom>
        </p:spPr>
      </p:pic>
      <p:sp>
        <p:nvSpPr>
          <p:cNvPr id="21" name="Pladsholder logo"/>
          <p:cNvSpPr>
            <a:spLocks noGrp="1"/>
          </p:cNvSpPr>
          <p:nvPr>
            <p:ph type="body" sz="quarter" idx="22" hasCustomPrompt="1"/>
          </p:nvPr>
        </p:nvSpPr>
        <p:spPr>
          <a:xfrm>
            <a:off x="655670" y="6378872"/>
            <a:ext cx="223200" cy="201600"/>
          </a:xfrm>
          <a:blipFill>
            <a:blip r:embed="rId5"/>
            <a:stretch>
              <a:fillRect/>
            </a:stretch>
          </a:blipFill>
        </p:spPr>
        <p:txBody>
          <a:bodyPr/>
          <a:lstStyle>
            <a:lvl1pPr>
              <a:defRPr sz="100" b="0">
                <a:solidFill>
                  <a:schemeClr val="bg1"/>
                </a:solidFill>
              </a:defRPr>
            </a:lvl1pPr>
          </a:lstStyle>
          <a:p>
            <a:pPr lvl="0"/>
            <a:r>
              <a:rPr lang="da-DK" dirty="0"/>
              <a:t>.</a:t>
            </a:r>
          </a:p>
        </p:txBody>
      </p:sp>
      <p:sp>
        <p:nvSpPr>
          <p:cNvPr id="4" name="Pladsholder til dato 3" hidden="1"/>
          <p:cNvSpPr>
            <a:spLocks noGrp="1"/>
          </p:cNvSpPr>
          <p:nvPr>
            <p:ph type="dt" sz="half" idx="18"/>
          </p:nvPr>
        </p:nvSpPr>
        <p:spPr>
          <a:xfrm>
            <a:off x="0" y="6858000"/>
            <a:ext cx="0" cy="0"/>
          </a:xfrm>
        </p:spPr>
        <p:txBody>
          <a:bodyPr/>
          <a:lstStyle>
            <a:lvl1pPr>
              <a:defRPr sz="100">
                <a:noFill/>
              </a:defRPr>
            </a:lvl1pPr>
          </a:lstStyle>
          <a:p>
            <a:fld id="{A5158664-D608-4165-82A9-BC2F4FD278A6}" type="datetime2">
              <a:rPr lang="da-DK" smtClean="0"/>
              <a:pPr/>
              <a:t>23. januar 2023</a:t>
            </a:fld>
            <a:endParaRPr dirty="0"/>
          </a:p>
        </p:txBody>
      </p:sp>
    </p:spTree>
    <p:extLst>
      <p:ext uri="{BB962C8B-B14F-4D97-AF65-F5344CB8AC3E}">
        <p14:creationId xmlns:p14="http://schemas.microsoft.com/office/powerpoint/2010/main" val="2911963465"/>
      </p:ext>
    </p:extLst>
  </p:cSld>
  <p:clrMapOvr>
    <a:masterClrMapping/>
  </p:clrMapOvr>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Citat">
    <p:spTree>
      <p:nvGrpSpPr>
        <p:cNvPr id="1" name=""/>
        <p:cNvGrpSpPr/>
        <p:nvPr/>
      </p:nvGrpSpPr>
      <p:grpSpPr>
        <a:xfrm>
          <a:off x="0" y="0"/>
          <a:ext cx="0" cy="0"/>
          <a:chOff x="0" y="0"/>
          <a:chExt cx="0" cy="0"/>
        </a:xfrm>
      </p:grpSpPr>
      <p:sp>
        <p:nvSpPr>
          <p:cNvPr id="11" name="Pladsholder til tekst 1"/>
          <p:cNvSpPr>
            <a:spLocks noGrp="1"/>
          </p:cNvSpPr>
          <p:nvPr>
            <p:ph type="body" sz="quarter" idx="10"/>
          </p:nvPr>
        </p:nvSpPr>
        <p:spPr>
          <a:xfrm>
            <a:off x="651600" y="2348880"/>
            <a:ext cx="8755200" cy="2096840"/>
          </a:xfrm>
        </p:spPr>
        <p:txBody>
          <a:bodyPr anchor="ctr" anchorCtr="0">
            <a:normAutofit/>
          </a:bodyPr>
          <a:lstStyle>
            <a:lvl1pPr algn="r">
              <a:lnSpc>
                <a:spcPct val="100000"/>
              </a:lnSpc>
              <a:defRPr lang="da-DK" sz="6600" b="1" kern="1200" dirty="0" smtClean="0">
                <a:solidFill>
                  <a:schemeClr val="accent1"/>
                </a:solidFill>
                <a:latin typeface="+mj-lt"/>
                <a:ea typeface="+mj-ea"/>
                <a:cs typeface="+mj-cs"/>
              </a:defRPr>
            </a:lvl1pPr>
          </a:lstStyle>
          <a:p>
            <a:pPr lvl="0"/>
            <a:r>
              <a:rPr lang="da-DK" smtClean="0"/>
              <a:t>Klik for at redigere i master</a:t>
            </a:r>
          </a:p>
        </p:txBody>
      </p:sp>
      <p:sp>
        <p:nvSpPr>
          <p:cNvPr id="8" name="Pladsholder til tekst 2"/>
          <p:cNvSpPr>
            <a:spLocks noGrp="1"/>
          </p:cNvSpPr>
          <p:nvPr>
            <p:ph type="body" sz="quarter" idx="13" hasCustomPrompt="1"/>
          </p:nvPr>
        </p:nvSpPr>
        <p:spPr>
          <a:xfrm>
            <a:off x="9579600" y="5026816"/>
            <a:ext cx="2250000" cy="576000"/>
          </a:xfrm>
        </p:spPr>
        <p:txBody>
          <a:bodyPr/>
          <a:lstStyle>
            <a:lvl1pPr>
              <a:defRPr lang="da-DK" sz="1700" b="0" kern="1200" baseline="0" dirty="0" smtClean="0">
                <a:solidFill>
                  <a:schemeClr val="accent1"/>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og indsæt Navn</a:t>
            </a:r>
          </a:p>
        </p:txBody>
      </p:sp>
      <p:sp>
        <p:nvSpPr>
          <p:cNvPr id="3" name="Pladsholder til sidefod 2"/>
          <p:cNvSpPr>
            <a:spLocks noGrp="1"/>
          </p:cNvSpPr>
          <p:nvPr>
            <p:ph type="ftr" sz="quarter" idx="15"/>
          </p:nvPr>
        </p:nvSpPr>
        <p:spPr/>
        <p:txBody>
          <a:bodyPr/>
          <a:lstStyle/>
          <a:p>
            <a:r>
              <a:rPr lang="da-DK">
                <a:solidFill>
                  <a:srgbClr val="007A6C"/>
                </a:solidFill>
              </a:rPr>
              <a:t>/ Ministeriet for Fødevarer, Landbrug og Fiskeri - Landbrugsstyrelsen / Titel på præsentation</a:t>
            </a:r>
            <a:endParaRPr lang="da-DK" dirty="0">
              <a:solidFill>
                <a:srgbClr val="007A6C"/>
              </a:solidFill>
            </a:endParaRPr>
          </a:p>
        </p:txBody>
      </p:sp>
      <p:sp>
        <p:nvSpPr>
          <p:cNvPr id="4" name="Pladsholder til slidenummer 3"/>
          <p:cNvSpPr>
            <a:spLocks noGrp="1"/>
          </p:cNvSpPr>
          <p:nvPr>
            <p:ph type="sldNum" sz="quarter" idx="16"/>
          </p:nvPr>
        </p:nvSpPr>
        <p:spPr/>
        <p:txBody>
          <a:bodyPr/>
          <a:lstStyle/>
          <a:p>
            <a:fld id="{667EC89C-17A0-4E64-A6D2-B825673CEEDF}" type="slidenum">
              <a:rPr lang="da-DK" smtClean="0">
                <a:solidFill>
                  <a:srgbClr val="007A6C"/>
                </a:solidFill>
              </a:rPr>
              <a:pPr/>
              <a:t>‹nr.›</a:t>
            </a:fld>
            <a:endParaRPr lang="da-DK" dirty="0">
              <a:solidFill>
                <a:srgbClr val="007A6C"/>
              </a:solidFill>
            </a:endParaRPr>
          </a:p>
        </p:txBody>
      </p:sp>
      <p:sp>
        <p:nvSpPr>
          <p:cNvPr id="7" name="Pladsholder til dato 3" hidden="1">
            <a:extLst>
              <a:ext uri="{FF2B5EF4-FFF2-40B4-BE49-F238E27FC236}">
                <a16:creationId xmlns:a16="http://schemas.microsoft.com/office/drawing/2014/main" xmlns="" id="{7BD3A335-3D2D-4F58-A3D4-31F9BCFC08AD}"/>
              </a:ext>
            </a:extLst>
          </p:cNvPr>
          <p:cNvSpPr>
            <a:spLocks noGrp="1"/>
          </p:cNvSpPr>
          <p:nvPr>
            <p:ph type="dt" sz="half" idx="18"/>
          </p:nvPr>
        </p:nvSpPr>
        <p:spPr>
          <a:xfrm>
            <a:off x="0" y="6858000"/>
            <a:ext cx="0" cy="0"/>
          </a:xfrm>
        </p:spPr>
        <p:txBody>
          <a:bodyPr/>
          <a:lstStyle>
            <a:lvl1pPr>
              <a:defRPr sz="100">
                <a:noFill/>
              </a:defRPr>
            </a:lvl1pPr>
          </a:lstStyle>
          <a:p>
            <a:fld id="{513DADA6-382B-427B-82DC-283EFE32809B}" type="datetime2">
              <a:rPr lang="da-DK" smtClean="0"/>
              <a:pPr/>
              <a:t>23. januar 2023</a:t>
            </a:fld>
            <a:endParaRPr dirty="0"/>
          </a:p>
        </p:txBody>
      </p:sp>
    </p:spTree>
    <p:extLst>
      <p:ext uri="{BB962C8B-B14F-4D97-AF65-F5344CB8AC3E}">
        <p14:creationId xmlns:p14="http://schemas.microsoft.com/office/powerpoint/2010/main" val="448908628"/>
      </p:ext>
    </p:extLst>
  </p:cSld>
  <p:clrMapOvr>
    <a:masterClrMapping/>
  </p:clrMapOvr>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type="obj" preserve="1">
  <p:cSld name="Indho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dirty="0"/>
          </a:p>
        </p:txBody>
      </p:sp>
      <p:sp>
        <p:nvSpPr>
          <p:cNvPr id="3" name="Pladsholder til indhold 2"/>
          <p:cNvSpPr>
            <a:spLocks noGrp="1"/>
          </p:cNvSpPr>
          <p:nvPr>
            <p:ph idx="1"/>
          </p:nvPr>
        </p:nvSpPr>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5" name="Pladsholder til sidefod 4"/>
          <p:cNvSpPr>
            <a:spLocks noGrp="1"/>
          </p:cNvSpPr>
          <p:nvPr>
            <p:ph type="ftr" sz="quarter" idx="11"/>
          </p:nvPr>
        </p:nvSpPr>
        <p:spPr/>
        <p:txBody>
          <a:bodyPr/>
          <a:lstStyle/>
          <a:p>
            <a:r>
              <a:rPr lang="da-DK">
                <a:solidFill>
                  <a:srgbClr val="007A6C"/>
                </a:solidFill>
              </a:rPr>
              <a:t>/ Ministeriet for Fødevarer, Landbrug og Fiskeri - Landbrugsstyrelsen / Titel på præsentation</a:t>
            </a:r>
            <a:endParaRPr lang="da-DK" dirty="0">
              <a:solidFill>
                <a:srgbClr val="007A6C"/>
              </a:solidFill>
            </a:endParaRPr>
          </a:p>
        </p:txBody>
      </p:sp>
      <p:sp>
        <p:nvSpPr>
          <p:cNvPr id="6" name="Pladsholder til diasnummer 5"/>
          <p:cNvSpPr>
            <a:spLocks noGrp="1"/>
          </p:cNvSpPr>
          <p:nvPr>
            <p:ph type="sldNum" sz="quarter" idx="12"/>
          </p:nvPr>
        </p:nvSpPr>
        <p:spPr/>
        <p:txBody>
          <a:bodyPr/>
          <a:lstStyle/>
          <a:p>
            <a:fld id="{667EC89C-17A0-4E64-A6D2-B825673CEEDF}" type="slidenum">
              <a:rPr lang="da-DK" smtClean="0">
                <a:solidFill>
                  <a:srgbClr val="007A6C"/>
                </a:solidFill>
              </a:rPr>
              <a:pPr/>
              <a:t>‹nr.›</a:t>
            </a:fld>
            <a:endParaRPr lang="da-DK" dirty="0">
              <a:solidFill>
                <a:srgbClr val="007A6C"/>
              </a:solidFill>
            </a:endParaRPr>
          </a:p>
        </p:txBody>
      </p:sp>
      <p:grpSp>
        <p:nvGrpSpPr>
          <p:cNvPr id="15" name="Gruppe 14"/>
          <p:cNvGrpSpPr/>
          <p:nvPr userDrawn="1"/>
        </p:nvGrpSpPr>
        <p:grpSpPr>
          <a:xfrm>
            <a:off x="-2405743" y="1204883"/>
            <a:ext cx="2405743" cy="2221782"/>
            <a:chOff x="-2405743" y="1655465"/>
            <a:chExt cx="2405743" cy="2221782"/>
          </a:xfrm>
        </p:grpSpPr>
        <p:pic>
          <p:nvPicPr>
            <p:cNvPr id="16" name="Billede 15"/>
            <p:cNvPicPr>
              <a:picLocks noChangeAspect="1"/>
            </p:cNvPicPr>
            <p:nvPr userDrawn="1"/>
          </p:nvPicPr>
          <p:blipFill>
            <a:blip r:embed="rId2"/>
            <a:stretch>
              <a:fillRect/>
            </a:stretch>
          </p:blipFill>
          <p:spPr>
            <a:xfrm>
              <a:off x="-1060701" y="3676062"/>
              <a:ext cx="920576" cy="201185"/>
            </a:xfrm>
            <a:prstGeom prst="rect">
              <a:avLst/>
            </a:prstGeom>
          </p:spPr>
        </p:pic>
        <p:sp>
          <p:nvSpPr>
            <p:cNvPr id="17" name="Rectangle 5"/>
            <p:cNvSpPr/>
            <p:nvPr userDrawn="1"/>
          </p:nvSpPr>
          <p:spPr bwMode="auto">
            <a:xfrm>
              <a:off x="-2405743" y="1655465"/>
              <a:ext cx="2405743" cy="1938992"/>
            </a:xfrm>
            <a:prstGeom prst="rect">
              <a:avLst/>
            </a:prstGeom>
          </p:spPr>
          <p:txBody>
            <a:bodyPr wrap="square" lIns="0" tIns="0" rIns="144000" bIns="0">
              <a:spAutoFit/>
            </a:bodyPr>
            <a:lstStyle/>
            <a:p>
              <a:pPr algn="r">
                <a:defRPr/>
              </a:pPr>
              <a:r>
                <a:rPr lang="da-DK" sz="900" b="1" noProof="1">
                  <a:solidFill>
                    <a:prstClr val="white">
                      <a:lumMod val="50000"/>
                    </a:prstClr>
                  </a:solidFill>
                  <a:ea typeface="Calibri" panose="020F0502020204030204" pitchFamily="34" charset="0"/>
                  <a:cs typeface="Arial" panose="020B0604020202020204" pitchFamily="34" charset="0"/>
                </a:rPr>
                <a:t>Tekst-typografier</a:t>
              </a:r>
            </a:p>
            <a:p>
              <a:pPr algn="r">
                <a:defRPr/>
              </a:pPr>
              <a:r>
                <a:rPr lang="da-DK" sz="900" noProof="1">
                  <a:solidFill>
                    <a:prstClr val="white">
                      <a:lumMod val="50000"/>
                    </a:prstClr>
                  </a:solidFill>
                  <a:ea typeface="Calibri" panose="020F0502020204030204" pitchFamily="34" charset="0"/>
                  <a:cs typeface="Arial" panose="020B0604020202020204" pitchFamily="34" charset="0"/>
                </a:rPr>
                <a:t>Brug </a:t>
              </a:r>
              <a:r>
                <a:rPr lang="da-DK" sz="900" b="1" noProof="1">
                  <a:solidFill>
                    <a:prstClr val="white">
                      <a:lumMod val="50000"/>
                    </a:prstClr>
                  </a:solidFill>
                  <a:ea typeface="Calibri" panose="020F0502020204030204" pitchFamily="34" charset="0"/>
                  <a:cs typeface="Arial" panose="020B0604020202020204" pitchFamily="34" charset="0"/>
                </a:rPr>
                <a:t>TAB</a:t>
              </a:r>
              <a:r>
                <a:rPr lang="da-DK" sz="900" noProof="1">
                  <a:solidFill>
                    <a:prstClr val="white">
                      <a:lumMod val="50000"/>
                    </a:prstClr>
                  </a:solidFill>
                  <a:ea typeface="Calibri" panose="020F0502020204030204" pitchFamily="34" charset="0"/>
                  <a:cs typeface="Arial" panose="020B0604020202020204" pitchFamily="34" charset="0"/>
                </a:rPr>
                <a:t> for at gå frem i tekst-niveauer</a:t>
              </a:r>
            </a:p>
            <a:p>
              <a:pPr algn="r">
                <a:defRPr/>
              </a:pPr>
              <a:endParaRPr lang="da-DK" sz="900"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1 = Tekst 20 pkt.</a:t>
              </a: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2 = Punkt-liste 20 pkt.</a:t>
              </a: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3 = Punkt-liste 18 pkt.</a:t>
              </a: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4-9 = Punkt-liste 18 pkt.</a:t>
              </a:r>
            </a:p>
            <a:p>
              <a:pPr algn="r">
                <a:defRPr/>
              </a:pPr>
              <a:endParaRPr lang="da-DK" sz="900"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For at gå tilbage i tekst-niveauer, brug </a:t>
              </a:r>
              <a:r>
                <a:rPr lang="da-DK" sz="900" b="1" noProof="1">
                  <a:solidFill>
                    <a:prstClr val="white">
                      <a:lumMod val="50000"/>
                    </a:prstClr>
                  </a:solidFill>
                  <a:ea typeface="Calibri" panose="020F0502020204030204" pitchFamily="34" charset="0"/>
                  <a:cs typeface="Arial" panose="020B0604020202020204" pitchFamily="34" charset="0"/>
                </a:rPr>
                <a:t>SHIFT + TAB</a:t>
              </a:r>
            </a:p>
            <a:p>
              <a:pPr algn="r">
                <a:defRPr/>
              </a:pPr>
              <a:endParaRPr lang="da-DK" sz="900" b="1"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Alternativt kan</a:t>
              </a:r>
            </a:p>
            <a:p>
              <a:pPr algn="r">
                <a:defRPr/>
              </a:pPr>
              <a:r>
                <a:rPr lang="da-DK" sz="900" b="1" noProof="1">
                  <a:solidFill>
                    <a:prstClr val="white">
                      <a:lumMod val="50000"/>
                    </a:prstClr>
                  </a:solidFill>
                  <a:ea typeface="Calibri" panose="020F0502020204030204" pitchFamily="34" charset="0"/>
                  <a:cs typeface="Arial" panose="020B0604020202020204" pitchFamily="34" charset="0"/>
                </a:rPr>
                <a:t>Forøg</a:t>
              </a:r>
              <a:r>
                <a:rPr lang="da-DK" sz="900" noProof="1">
                  <a:solidFill>
                    <a:prstClr val="white">
                      <a:lumMod val="50000"/>
                    </a:prstClr>
                  </a:solidFill>
                  <a:ea typeface="Calibri" panose="020F0502020204030204" pitchFamily="34" charset="0"/>
                  <a:cs typeface="Arial" panose="020B0604020202020204" pitchFamily="34" charset="0"/>
                </a:rPr>
                <a:t> og </a:t>
              </a:r>
              <a:r>
                <a:rPr lang="da-DK" sz="900" b="1" noProof="1">
                  <a:solidFill>
                    <a:prstClr val="white">
                      <a:lumMod val="50000"/>
                    </a:prstClr>
                  </a:solidFill>
                  <a:ea typeface="Calibri" panose="020F0502020204030204" pitchFamily="34" charset="0"/>
                  <a:cs typeface="Arial" panose="020B0604020202020204" pitchFamily="34" charset="0"/>
                </a:rPr>
                <a:t>Formindsk</a:t>
              </a:r>
              <a:r>
                <a:rPr lang="da-DK" sz="900" noProof="1">
                  <a:solidFill>
                    <a:prstClr val="white">
                      <a:lumMod val="50000"/>
                    </a:prstClr>
                  </a:solidFill>
                  <a:ea typeface="Calibri" panose="020F0502020204030204" pitchFamily="34" charset="0"/>
                  <a:cs typeface="Arial" panose="020B0604020202020204" pitchFamily="34" charset="0"/>
                </a:rPr>
                <a:t> </a:t>
              </a:r>
            </a:p>
            <a:p>
              <a:pPr algn="r">
                <a:defRPr/>
              </a:pPr>
              <a:r>
                <a:rPr lang="da-DK" sz="900" noProof="1">
                  <a:solidFill>
                    <a:prstClr val="white">
                      <a:lumMod val="50000"/>
                    </a:prstClr>
                  </a:solidFill>
                  <a:ea typeface="Calibri" panose="020F0502020204030204" pitchFamily="34" charset="0"/>
                  <a:cs typeface="Arial" panose="020B0604020202020204" pitchFamily="34" charset="0"/>
                </a:rPr>
                <a:t>listeniveau bruges</a:t>
              </a:r>
            </a:p>
          </p:txBody>
        </p:sp>
      </p:grpSp>
      <p:grpSp>
        <p:nvGrpSpPr>
          <p:cNvPr id="18" name="Gruppe 17"/>
          <p:cNvGrpSpPr/>
          <p:nvPr userDrawn="1"/>
        </p:nvGrpSpPr>
        <p:grpSpPr>
          <a:xfrm>
            <a:off x="-2476901" y="3682285"/>
            <a:ext cx="2476901" cy="3200761"/>
            <a:chOff x="-2476901" y="3682285"/>
            <a:chExt cx="2476901" cy="3200761"/>
          </a:xfrm>
        </p:grpSpPr>
        <p:sp>
          <p:nvSpPr>
            <p:cNvPr id="21" name="Text Box 48"/>
            <p:cNvSpPr txBox="1">
              <a:spLocks noChangeArrowheads="1"/>
            </p:cNvSpPr>
            <p:nvPr userDrawn="1"/>
          </p:nvSpPr>
          <p:spPr bwMode="auto">
            <a:xfrm>
              <a:off x="-2476901" y="3682285"/>
              <a:ext cx="2476901"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b"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600"/>
                </a:spcAft>
                <a:defRPr/>
              </a:pPr>
              <a:r>
                <a:rPr lang="da-DK" sz="900" b="1" noProof="1">
                  <a:solidFill>
                    <a:prstClr val="white">
                      <a:lumMod val="50000"/>
                    </a:prstClr>
                  </a:solidFill>
                  <a:latin typeface="Arial" panose="020B0604020202020204" pitchFamily="34" charset="0"/>
                  <a:cs typeface="Arial" panose="020B0604020202020204" pitchFamily="34" charset="0"/>
                </a:rPr>
                <a:t>For at indsætte Sidehoved og sidefod</a:t>
              </a:r>
            </a:p>
            <a:p>
              <a:pPr algn="r" eaLnBrk="1" hangingPunct="1">
                <a:spcAft>
                  <a:spcPts val="240"/>
                </a:spcAft>
                <a:defRPr/>
              </a:pPr>
              <a:r>
                <a:rPr lang="da-DK" altLang="da-DK" sz="900" b="1" noProof="1">
                  <a:solidFill>
                    <a:prstClr val="white">
                      <a:lumMod val="50000"/>
                    </a:prstClr>
                  </a:solidFill>
                  <a:latin typeface="Arial" panose="020B0604020202020204" pitchFamily="34" charset="0"/>
                  <a:cs typeface="Arial" panose="020B0604020202020204" pitchFamily="34" charset="0"/>
                </a:rPr>
                <a:t>1. </a:t>
              </a:r>
              <a:r>
                <a:rPr lang="da-DK" altLang="da-DK" sz="900" noProof="1">
                  <a:solidFill>
                    <a:prstClr val="white">
                      <a:lumMod val="50000"/>
                    </a:prstClr>
                  </a:solidFill>
                  <a:latin typeface="Arial" panose="020B0604020202020204" pitchFamily="34" charset="0"/>
                  <a:cs typeface="Arial" panose="020B0604020202020204" pitchFamily="34" charset="0"/>
                </a:rPr>
                <a:t>Vælg </a:t>
              </a:r>
              <a:r>
                <a:rPr lang="da-DK" altLang="da-DK" sz="900" b="1" noProof="1">
                  <a:solidFill>
                    <a:prstClr val="white">
                      <a:lumMod val="50000"/>
                    </a:prstClr>
                  </a:solidFill>
                  <a:latin typeface="Arial" panose="020B0604020202020204" pitchFamily="34" charset="0"/>
                  <a:cs typeface="Arial" panose="020B0604020202020204" pitchFamily="34" charset="0"/>
                </a:rPr>
                <a:t>Indsæt</a:t>
              </a:r>
              <a:r>
                <a:rPr lang="da-DK" altLang="da-DK" sz="900" noProof="1">
                  <a:solidFill>
                    <a:prstClr val="white">
                      <a:lumMod val="50000"/>
                    </a:prstClr>
                  </a:solidFill>
                  <a:latin typeface="Arial" panose="020B0604020202020204" pitchFamily="34" charset="0"/>
                  <a:cs typeface="Arial" panose="020B0604020202020204" pitchFamily="34" charset="0"/>
                </a:rPr>
                <a:t> i topmenuen </a:t>
              </a:r>
            </a:p>
            <a:p>
              <a:pPr algn="r" eaLnBrk="1" hangingPunct="1">
                <a:spcAft>
                  <a:spcPts val="240"/>
                </a:spcAft>
                <a:defRPr/>
              </a:pPr>
              <a:r>
                <a:rPr lang="da-DK" altLang="da-DK" sz="900" b="1" noProof="1">
                  <a:solidFill>
                    <a:prstClr val="white">
                      <a:lumMod val="50000"/>
                    </a:prstClr>
                  </a:solidFill>
                  <a:latin typeface="Arial" panose="020B0604020202020204" pitchFamily="34" charset="0"/>
                  <a:cs typeface="Arial" panose="020B0604020202020204" pitchFamily="34" charset="0"/>
                </a:rPr>
                <a:t>2. </a:t>
              </a:r>
              <a:r>
                <a:rPr lang="da-DK" altLang="da-DK" sz="900" noProof="1">
                  <a:solidFill>
                    <a:prstClr val="white">
                      <a:lumMod val="50000"/>
                    </a:prstClr>
                  </a:solidFill>
                  <a:latin typeface="Arial" panose="020B0604020202020204" pitchFamily="34" charset="0"/>
                  <a:cs typeface="Arial" panose="020B0604020202020204" pitchFamily="34" charset="0"/>
                </a:rPr>
                <a:t>Vælg </a:t>
              </a:r>
              <a:r>
                <a:rPr lang="da-DK" altLang="da-DK" sz="900" b="1" noProof="1">
                  <a:solidFill>
                    <a:prstClr val="white">
                      <a:lumMod val="50000"/>
                    </a:prstClr>
                  </a:solidFill>
                  <a:latin typeface="Arial" panose="020B0604020202020204" pitchFamily="34" charset="0"/>
                  <a:cs typeface="Arial" panose="020B0604020202020204" pitchFamily="34" charset="0"/>
                </a:rPr>
                <a:t>Sidehoved og Sidefod</a:t>
              </a:r>
            </a:p>
            <a:p>
              <a:pPr algn="r" eaLnBrk="1" hangingPunct="1">
                <a:spcAft>
                  <a:spcPts val="240"/>
                </a:spcAft>
                <a:defRPr/>
              </a:pPr>
              <a:r>
                <a:rPr lang="da-DK" sz="900" b="1" noProof="1">
                  <a:solidFill>
                    <a:prstClr val="white">
                      <a:lumMod val="50000"/>
                    </a:prstClr>
                  </a:solidFill>
                  <a:latin typeface="Arial" panose="020B0604020202020204" pitchFamily="34" charset="0"/>
                  <a:cs typeface="Arial" panose="020B0604020202020204" pitchFamily="34" charset="0"/>
                </a:rPr>
                <a:t>3. </a:t>
              </a:r>
              <a:r>
                <a:rPr lang="da-DK" sz="900" noProof="1">
                  <a:solidFill>
                    <a:prstClr val="white">
                      <a:lumMod val="50000"/>
                    </a:prstClr>
                  </a:solidFill>
                  <a:latin typeface="Arial" panose="020B0604020202020204" pitchFamily="34" charset="0"/>
                  <a:cs typeface="Arial" panose="020B0604020202020204" pitchFamily="34" charset="0"/>
                </a:rPr>
                <a:t>Sæt hak i </a:t>
              </a:r>
              <a:r>
                <a:rPr lang="da-DK" sz="900" b="1" noProof="1">
                  <a:solidFill>
                    <a:prstClr val="white">
                      <a:lumMod val="50000"/>
                    </a:prstClr>
                  </a:solidFill>
                  <a:latin typeface="Arial" panose="020B0604020202020204" pitchFamily="34" charset="0"/>
                  <a:cs typeface="Arial" panose="020B0604020202020204" pitchFamily="34" charset="0"/>
                </a:rPr>
                <a:t>Slidenummer</a:t>
              </a:r>
            </a:p>
            <a:p>
              <a:pPr algn="r" eaLnBrk="1" hangingPunct="1">
                <a:spcAft>
                  <a:spcPts val="240"/>
                </a:spcAft>
                <a:defRPr/>
              </a:pPr>
              <a:r>
                <a:rPr lang="da-DK" sz="900" b="1" noProof="1">
                  <a:solidFill>
                    <a:prstClr val="white">
                      <a:lumMod val="50000"/>
                    </a:prstClr>
                  </a:solidFill>
                  <a:latin typeface="Arial" panose="020B0604020202020204" pitchFamily="34" charset="0"/>
                  <a:cs typeface="Arial" panose="020B0604020202020204" pitchFamily="34" charset="0"/>
                </a:rPr>
                <a:t>4. </a:t>
              </a:r>
              <a:r>
                <a:rPr lang="da-DK" sz="900" noProof="1">
                  <a:solidFill>
                    <a:prstClr val="white">
                      <a:lumMod val="50000"/>
                    </a:prstClr>
                  </a:solidFill>
                  <a:latin typeface="Arial" panose="020B0604020202020204" pitchFamily="34" charset="0"/>
                  <a:cs typeface="Arial" panose="020B0604020202020204" pitchFamily="34" charset="0"/>
                </a:rPr>
                <a:t>Indsæt ønsket indhold i </a:t>
              </a:r>
              <a:r>
                <a:rPr lang="da-DK" sz="900" b="1" noProof="1">
                  <a:solidFill>
                    <a:prstClr val="white">
                      <a:lumMod val="50000"/>
                    </a:prstClr>
                  </a:solidFill>
                  <a:latin typeface="Arial" panose="020B0604020202020204" pitchFamily="34" charset="0"/>
                  <a:cs typeface="Arial" panose="020B0604020202020204" pitchFamily="34" charset="0"/>
                </a:rPr>
                <a:t>Sidefod</a:t>
              </a:r>
            </a:p>
            <a:p>
              <a:pPr algn="r" eaLnBrk="1" hangingPunct="1">
                <a:spcAft>
                  <a:spcPts val="240"/>
                </a:spcAft>
                <a:defRPr/>
              </a:pPr>
              <a:r>
                <a:rPr lang="da-DK" sz="900" b="1" noProof="1">
                  <a:solidFill>
                    <a:prstClr val="white">
                      <a:lumMod val="50000"/>
                    </a:prstClr>
                  </a:solidFill>
                  <a:latin typeface="Arial" panose="020B0604020202020204" pitchFamily="34" charset="0"/>
                  <a:cs typeface="Arial" panose="020B0604020202020204" pitchFamily="34" charset="0"/>
                </a:rPr>
                <a:t>5. </a:t>
              </a:r>
              <a:r>
                <a:rPr lang="da-DK" sz="900" noProof="1">
                  <a:solidFill>
                    <a:prstClr val="white">
                      <a:lumMod val="50000"/>
                    </a:prstClr>
                  </a:solidFill>
                  <a:latin typeface="Arial" panose="020B0604020202020204" pitchFamily="34" charset="0"/>
                  <a:cs typeface="Arial" panose="020B0604020202020204" pitchFamily="34" charset="0"/>
                </a:rPr>
                <a:t>Vælg </a:t>
              </a:r>
              <a:r>
                <a:rPr lang="da-DK" sz="900" b="1" noProof="1">
                  <a:solidFill>
                    <a:prstClr val="white">
                      <a:lumMod val="50000"/>
                    </a:prstClr>
                  </a:solidFill>
                  <a:latin typeface="Arial" panose="020B0604020202020204" pitchFamily="34" charset="0"/>
                  <a:cs typeface="Arial" panose="020B0604020202020204" pitchFamily="34" charset="0"/>
                </a:rPr>
                <a:t>Anvend på alle</a:t>
              </a:r>
            </a:p>
            <a:p>
              <a:pPr algn="r" eaLnBrk="1" hangingPunct="1">
                <a:spcAft>
                  <a:spcPts val="240"/>
                </a:spcAft>
                <a:defRPr/>
              </a:pPr>
              <a:endParaRPr lang="da-DK" sz="900" b="1" noProof="1">
                <a:solidFill>
                  <a:prstClr val="white">
                    <a:lumMod val="50000"/>
                  </a:prstClr>
                </a:solidFill>
                <a:latin typeface="Arial" panose="020B0604020202020204" pitchFamily="34" charset="0"/>
                <a:cs typeface="Arial" panose="020B0604020202020204" pitchFamily="34" charset="0"/>
              </a:endParaRPr>
            </a:p>
            <a:p>
              <a:pPr algn="r" eaLnBrk="1" hangingPunct="1">
                <a:spcAft>
                  <a:spcPts val="240"/>
                </a:spcAft>
                <a:defRPr/>
              </a:pPr>
              <a:r>
                <a:rPr lang="da-DK" sz="900" b="1" noProof="1">
                  <a:solidFill>
                    <a:prstClr val="white">
                      <a:lumMod val="50000"/>
                    </a:prstClr>
                  </a:solidFill>
                  <a:latin typeface="Arial" panose="020B0604020202020204" pitchFamily="34" charset="0"/>
                  <a:cs typeface="Arial" panose="020B0604020202020204" pitchFamily="34" charset="0"/>
                </a:rPr>
                <a:t>Tips: </a:t>
              </a:r>
              <a:r>
                <a:rPr lang="da-DK" sz="900" noProof="1">
                  <a:solidFill>
                    <a:prstClr val="white">
                      <a:lumMod val="50000"/>
                    </a:prstClr>
                  </a:solidFill>
                  <a:latin typeface="Arial" panose="020B0604020202020204" pitchFamily="34" charset="0"/>
                  <a:cs typeface="Arial" panose="020B0604020202020204" pitchFamily="34" charset="0"/>
                </a:rPr>
                <a:t>Gør det som det sidste før du gemmer filen, så det slår igennem på alle sider </a:t>
              </a:r>
            </a:p>
          </p:txBody>
        </p:sp>
        <p:grpSp>
          <p:nvGrpSpPr>
            <p:cNvPr id="22" name="Gruppe 21"/>
            <p:cNvGrpSpPr/>
            <p:nvPr userDrawn="1"/>
          </p:nvGrpSpPr>
          <p:grpSpPr>
            <a:xfrm>
              <a:off x="-2461135" y="5229519"/>
              <a:ext cx="2312988" cy="1653527"/>
              <a:chOff x="-2461135" y="5229519"/>
              <a:chExt cx="2312988" cy="1653527"/>
            </a:xfrm>
          </p:grpSpPr>
          <p:pic>
            <p:nvPicPr>
              <p:cNvPr id="23" name="Billede 22"/>
              <p:cNvPicPr>
                <a:picLocks noChangeAspect="1"/>
              </p:cNvPicPr>
              <p:nvPr userDrawn="1"/>
            </p:nvPicPr>
            <p:blipFill>
              <a:blip r:embed="rId3"/>
              <a:stretch>
                <a:fillRect/>
              </a:stretch>
            </p:blipFill>
            <p:spPr>
              <a:xfrm>
                <a:off x="-2461135" y="5229519"/>
                <a:ext cx="2312988" cy="1653527"/>
              </a:xfrm>
              <a:prstGeom prst="rect">
                <a:avLst/>
              </a:prstGeom>
            </p:spPr>
          </p:pic>
          <p:sp>
            <p:nvSpPr>
              <p:cNvPr id="24" name="Rektangel 23"/>
              <p:cNvSpPr/>
              <p:nvPr userDrawn="1"/>
            </p:nvSpPr>
            <p:spPr>
              <a:xfrm>
                <a:off x="-2340768" y="6165304"/>
                <a:ext cx="1656184" cy="288032"/>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solidFill>
                    <a:prstClr val="white"/>
                  </a:solidFill>
                </a:endParaRPr>
              </a:p>
            </p:txBody>
          </p:sp>
        </p:grpSp>
      </p:grpSp>
      <p:sp>
        <p:nvSpPr>
          <p:cNvPr id="19" name="Pladsholder til dato 3" hidden="1">
            <a:extLst>
              <a:ext uri="{FF2B5EF4-FFF2-40B4-BE49-F238E27FC236}">
                <a16:creationId xmlns:a16="http://schemas.microsoft.com/office/drawing/2014/main" xmlns="" id="{47EB93D0-5B04-4883-8ECC-F28E92986E7B}"/>
              </a:ext>
            </a:extLst>
          </p:cNvPr>
          <p:cNvSpPr>
            <a:spLocks noGrp="1"/>
          </p:cNvSpPr>
          <p:nvPr>
            <p:ph type="dt" sz="half" idx="18"/>
          </p:nvPr>
        </p:nvSpPr>
        <p:spPr>
          <a:xfrm>
            <a:off x="0" y="6858000"/>
            <a:ext cx="0" cy="0"/>
          </a:xfrm>
        </p:spPr>
        <p:txBody>
          <a:bodyPr/>
          <a:lstStyle>
            <a:lvl1pPr>
              <a:defRPr sz="100">
                <a:noFill/>
              </a:defRPr>
            </a:lvl1pPr>
          </a:lstStyle>
          <a:p>
            <a:fld id="{B636640B-73BA-4A0C-92F6-7A7EA4D51C15}" type="datetime2">
              <a:rPr lang="da-DK" smtClean="0"/>
              <a:pPr/>
              <a:t>23. januar 2023</a:t>
            </a:fld>
            <a:endParaRPr dirty="0"/>
          </a:p>
        </p:txBody>
      </p:sp>
    </p:spTree>
    <p:extLst>
      <p:ext uri="{BB962C8B-B14F-4D97-AF65-F5344CB8AC3E}">
        <p14:creationId xmlns:p14="http://schemas.microsoft.com/office/powerpoint/2010/main" val="3042739030"/>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Tekst to spalter">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a-DK" smtClean="0"/>
              <a:t>Klik for at redigere i master</a:t>
            </a:r>
            <a:endParaRPr lang="da-DK" dirty="0"/>
          </a:p>
        </p:txBody>
      </p:sp>
      <p:sp>
        <p:nvSpPr>
          <p:cNvPr id="9" name="Pladsholder til tekst 2"/>
          <p:cNvSpPr>
            <a:spLocks noGrp="1"/>
          </p:cNvSpPr>
          <p:nvPr>
            <p:ph type="body" sz="quarter" idx="13"/>
          </p:nvPr>
        </p:nvSpPr>
        <p:spPr>
          <a:xfrm>
            <a:off x="651517" y="1196754"/>
            <a:ext cx="10886431" cy="4886325"/>
          </a:xfrm>
        </p:spPr>
        <p:txBody>
          <a:bodyPr numCol="2" spcCol="180000"/>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5" name="Pladsholder til sidefod 4"/>
          <p:cNvSpPr>
            <a:spLocks noGrp="1"/>
          </p:cNvSpPr>
          <p:nvPr>
            <p:ph type="ftr" sz="quarter" idx="11"/>
          </p:nvPr>
        </p:nvSpPr>
        <p:spPr/>
        <p:txBody>
          <a:bodyPr/>
          <a:lstStyle/>
          <a:p>
            <a:r>
              <a:rPr lang="da-DK">
                <a:solidFill>
                  <a:srgbClr val="007A6C"/>
                </a:solidFill>
              </a:rPr>
              <a:t>/ Ministeriet for Fødevarer, Landbrug og Fiskeri - Landbrugsstyrelsen / Titel på præsentation</a:t>
            </a:r>
            <a:endParaRPr lang="da-DK" dirty="0">
              <a:solidFill>
                <a:srgbClr val="007A6C"/>
              </a:solidFill>
            </a:endParaRPr>
          </a:p>
        </p:txBody>
      </p:sp>
      <p:sp>
        <p:nvSpPr>
          <p:cNvPr id="6" name="Pladsholder til diasnummer 5"/>
          <p:cNvSpPr>
            <a:spLocks noGrp="1"/>
          </p:cNvSpPr>
          <p:nvPr>
            <p:ph type="sldNum" sz="quarter" idx="12"/>
          </p:nvPr>
        </p:nvSpPr>
        <p:spPr/>
        <p:txBody>
          <a:bodyPr/>
          <a:lstStyle/>
          <a:p>
            <a:fld id="{667EC89C-17A0-4E64-A6D2-B825673CEEDF}" type="slidenum">
              <a:rPr lang="da-DK" smtClean="0">
                <a:solidFill>
                  <a:srgbClr val="007A6C"/>
                </a:solidFill>
              </a:rPr>
              <a:pPr/>
              <a:t>‹nr.›</a:t>
            </a:fld>
            <a:endParaRPr lang="da-DK" dirty="0">
              <a:solidFill>
                <a:srgbClr val="007A6C"/>
              </a:solidFill>
            </a:endParaRPr>
          </a:p>
        </p:txBody>
      </p:sp>
      <p:grpSp>
        <p:nvGrpSpPr>
          <p:cNvPr id="12" name="Gruppe 11"/>
          <p:cNvGrpSpPr/>
          <p:nvPr userDrawn="1"/>
        </p:nvGrpSpPr>
        <p:grpSpPr>
          <a:xfrm>
            <a:off x="-2405743" y="1204883"/>
            <a:ext cx="2405743" cy="2221782"/>
            <a:chOff x="-2405743" y="1655465"/>
            <a:chExt cx="2405743" cy="2221782"/>
          </a:xfrm>
        </p:grpSpPr>
        <p:pic>
          <p:nvPicPr>
            <p:cNvPr id="13" name="Billede 12"/>
            <p:cNvPicPr>
              <a:picLocks noChangeAspect="1"/>
            </p:cNvPicPr>
            <p:nvPr userDrawn="1"/>
          </p:nvPicPr>
          <p:blipFill>
            <a:blip r:embed="rId2"/>
            <a:stretch>
              <a:fillRect/>
            </a:stretch>
          </p:blipFill>
          <p:spPr>
            <a:xfrm>
              <a:off x="-1060701" y="3676062"/>
              <a:ext cx="920576" cy="201185"/>
            </a:xfrm>
            <a:prstGeom prst="rect">
              <a:avLst/>
            </a:prstGeom>
          </p:spPr>
        </p:pic>
        <p:sp>
          <p:nvSpPr>
            <p:cNvPr id="17" name="Rectangle 5"/>
            <p:cNvSpPr/>
            <p:nvPr userDrawn="1"/>
          </p:nvSpPr>
          <p:spPr bwMode="auto">
            <a:xfrm>
              <a:off x="-2405743" y="1655465"/>
              <a:ext cx="2405743" cy="1938992"/>
            </a:xfrm>
            <a:prstGeom prst="rect">
              <a:avLst/>
            </a:prstGeom>
          </p:spPr>
          <p:txBody>
            <a:bodyPr wrap="square" lIns="0" tIns="0" rIns="144000" bIns="0">
              <a:spAutoFit/>
            </a:bodyPr>
            <a:lstStyle/>
            <a:p>
              <a:pPr algn="r">
                <a:defRPr/>
              </a:pPr>
              <a:r>
                <a:rPr lang="da-DK" sz="900" b="1" noProof="1">
                  <a:solidFill>
                    <a:prstClr val="white">
                      <a:lumMod val="50000"/>
                    </a:prstClr>
                  </a:solidFill>
                  <a:ea typeface="Calibri" panose="020F0502020204030204" pitchFamily="34" charset="0"/>
                  <a:cs typeface="Arial" panose="020B0604020202020204" pitchFamily="34" charset="0"/>
                </a:rPr>
                <a:t>Tekst-typografier</a:t>
              </a:r>
            </a:p>
            <a:p>
              <a:pPr algn="r">
                <a:defRPr/>
              </a:pPr>
              <a:r>
                <a:rPr lang="da-DK" sz="900" noProof="1">
                  <a:solidFill>
                    <a:prstClr val="white">
                      <a:lumMod val="50000"/>
                    </a:prstClr>
                  </a:solidFill>
                  <a:ea typeface="Calibri" panose="020F0502020204030204" pitchFamily="34" charset="0"/>
                  <a:cs typeface="Arial" panose="020B0604020202020204" pitchFamily="34" charset="0"/>
                </a:rPr>
                <a:t>Brug </a:t>
              </a:r>
              <a:r>
                <a:rPr lang="da-DK" sz="900" b="1" noProof="1">
                  <a:solidFill>
                    <a:prstClr val="white">
                      <a:lumMod val="50000"/>
                    </a:prstClr>
                  </a:solidFill>
                  <a:ea typeface="Calibri" panose="020F0502020204030204" pitchFamily="34" charset="0"/>
                  <a:cs typeface="Arial" panose="020B0604020202020204" pitchFamily="34" charset="0"/>
                </a:rPr>
                <a:t>TAB</a:t>
              </a:r>
              <a:r>
                <a:rPr lang="da-DK" sz="900" noProof="1">
                  <a:solidFill>
                    <a:prstClr val="white">
                      <a:lumMod val="50000"/>
                    </a:prstClr>
                  </a:solidFill>
                  <a:ea typeface="Calibri" panose="020F0502020204030204" pitchFamily="34" charset="0"/>
                  <a:cs typeface="Arial" panose="020B0604020202020204" pitchFamily="34" charset="0"/>
                </a:rPr>
                <a:t> for at gå frem i tekst-niveauer</a:t>
              </a:r>
            </a:p>
            <a:p>
              <a:pPr algn="r">
                <a:defRPr/>
              </a:pPr>
              <a:endParaRPr lang="da-DK" sz="900"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1 = Tekst 20 pkt.</a:t>
              </a: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2 = Punkt-liste 20 pkt.</a:t>
              </a: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3 = Punkt-liste 18 pkt.</a:t>
              </a: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4-9 = Punkt-liste 18 pkt.</a:t>
              </a:r>
            </a:p>
            <a:p>
              <a:pPr algn="r">
                <a:defRPr/>
              </a:pPr>
              <a:endParaRPr lang="da-DK" sz="900"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For at gå tilbage i tekst-niveauer, brug </a:t>
              </a:r>
              <a:r>
                <a:rPr lang="da-DK" sz="900" b="1" noProof="1">
                  <a:solidFill>
                    <a:prstClr val="white">
                      <a:lumMod val="50000"/>
                    </a:prstClr>
                  </a:solidFill>
                  <a:ea typeface="Calibri" panose="020F0502020204030204" pitchFamily="34" charset="0"/>
                  <a:cs typeface="Arial" panose="020B0604020202020204" pitchFamily="34" charset="0"/>
                </a:rPr>
                <a:t>SHIFT + TAB</a:t>
              </a:r>
            </a:p>
            <a:p>
              <a:pPr algn="r">
                <a:defRPr/>
              </a:pPr>
              <a:endParaRPr lang="da-DK" sz="900" b="1"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Alternativt kan</a:t>
              </a:r>
            </a:p>
            <a:p>
              <a:pPr algn="r">
                <a:defRPr/>
              </a:pPr>
              <a:r>
                <a:rPr lang="da-DK" sz="900" b="1" noProof="1">
                  <a:solidFill>
                    <a:prstClr val="white">
                      <a:lumMod val="50000"/>
                    </a:prstClr>
                  </a:solidFill>
                  <a:ea typeface="Calibri" panose="020F0502020204030204" pitchFamily="34" charset="0"/>
                  <a:cs typeface="Arial" panose="020B0604020202020204" pitchFamily="34" charset="0"/>
                </a:rPr>
                <a:t>Forøg</a:t>
              </a:r>
              <a:r>
                <a:rPr lang="da-DK" sz="900" noProof="1">
                  <a:solidFill>
                    <a:prstClr val="white">
                      <a:lumMod val="50000"/>
                    </a:prstClr>
                  </a:solidFill>
                  <a:ea typeface="Calibri" panose="020F0502020204030204" pitchFamily="34" charset="0"/>
                  <a:cs typeface="Arial" panose="020B0604020202020204" pitchFamily="34" charset="0"/>
                </a:rPr>
                <a:t> og </a:t>
              </a:r>
              <a:r>
                <a:rPr lang="da-DK" sz="900" b="1" noProof="1">
                  <a:solidFill>
                    <a:prstClr val="white">
                      <a:lumMod val="50000"/>
                    </a:prstClr>
                  </a:solidFill>
                  <a:ea typeface="Calibri" panose="020F0502020204030204" pitchFamily="34" charset="0"/>
                  <a:cs typeface="Arial" panose="020B0604020202020204" pitchFamily="34" charset="0"/>
                </a:rPr>
                <a:t>Formindsk</a:t>
              </a:r>
              <a:r>
                <a:rPr lang="da-DK" sz="900" noProof="1">
                  <a:solidFill>
                    <a:prstClr val="white">
                      <a:lumMod val="50000"/>
                    </a:prstClr>
                  </a:solidFill>
                  <a:ea typeface="Calibri" panose="020F0502020204030204" pitchFamily="34" charset="0"/>
                  <a:cs typeface="Arial" panose="020B0604020202020204" pitchFamily="34" charset="0"/>
                </a:rPr>
                <a:t> </a:t>
              </a:r>
            </a:p>
            <a:p>
              <a:pPr algn="r">
                <a:defRPr/>
              </a:pPr>
              <a:r>
                <a:rPr lang="da-DK" sz="900" noProof="1">
                  <a:solidFill>
                    <a:prstClr val="white">
                      <a:lumMod val="50000"/>
                    </a:prstClr>
                  </a:solidFill>
                  <a:ea typeface="Calibri" panose="020F0502020204030204" pitchFamily="34" charset="0"/>
                  <a:cs typeface="Arial" panose="020B0604020202020204" pitchFamily="34" charset="0"/>
                </a:rPr>
                <a:t>listeniveau bruges</a:t>
              </a:r>
            </a:p>
          </p:txBody>
        </p:sp>
      </p:grpSp>
      <p:sp>
        <p:nvSpPr>
          <p:cNvPr id="10" name="Pladsholder til dato 3" hidden="1">
            <a:extLst>
              <a:ext uri="{FF2B5EF4-FFF2-40B4-BE49-F238E27FC236}">
                <a16:creationId xmlns:a16="http://schemas.microsoft.com/office/drawing/2014/main" xmlns="" id="{8B779716-A7B8-4D0E-844A-A9AF884E078F}"/>
              </a:ext>
            </a:extLst>
          </p:cNvPr>
          <p:cNvSpPr>
            <a:spLocks noGrp="1"/>
          </p:cNvSpPr>
          <p:nvPr>
            <p:ph type="dt" sz="half" idx="18"/>
          </p:nvPr>
        </p:nvSpPr>
        <p:spPr>
          <a:xfrm>
            <a:off x="0" y="6858000"/>
            <a:ext cx="0" cy="0"/>
          </a:xfrm>
        </p:spPr>
        <p:txBody>
          <a:bodyPr/>
          <a:lstStyle>
            <a:lvl1pPr>
              <a:defRPr sz="100">
                <a:noFill/>
              </a:defRPr>
            </a:lvl1pPr>
          </a:lstStyle>
          <a:p>
            <a:fld id="{260A24D9-1565-4DB4-8DBF-EEA02DE59C64}" type="datetime2">
              <a:rPr lang="da-DK" smtClean="0"/>
              <a:pPr/>
              <a:t>23. januar 2023</a:t>
            </a:fld>
            <a:endParaRPr dirty="0"/>
          </a:p>
        </p:txBody>
      </p:sp>
    </p:spTree>
    <p:extLst>
      <p:ext uri="{BB962C8B-B14F-4D97-AF65-F5344CB8AC3E}">
        <p14:creationId xmlns:p14="http://schemas.microsoft.com/office/powerpoint/2010/main" val="183497148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dirty="0"/>
          </a:p>
        </p:txBody>
      </p:sp>
      <p:sp>
        <p:nvSpPr>
          <p:cNvPr id="14" name="Pladsholder til indhold 2"/>
          <p:cNvSpPr>
            <a:spLocks noGrp="1"/>
          </p:cNvSpPr>
          <p:nvPr>
            <p:ph sz="quarter" idx="13"/>
          </p:nvPr>
        </p:nvSpPr>
        <p:spPr>
          <a:xfrm>
            <a:off x="651517" y="1196424"/>
            <a:ext cx="5346521" cy="4886325"/>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16" name="Pladsholder til indhold 3"/>
          <p:cNvSpPr>
            <a:spLocks noGrp="1"/>
          </p:cNvSpPr>
          <p:nvPr>
            <p:ph sz="quarter" idx="14"/>
          </p:nvPr>
        </p:nvSpPr>
        <p:spPr>
          <a:xfrm>
            <a:off x="6190398" y="1196424"/>
            <a:ext cx="5347551" cy="4886325"/>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6" name="Pladsholder til sidefod 5"/>
          <p:cNvSpPr>
            <a:spLocks noGrp="1"/>
          </p:cNvSpPr>
          <p:nvPr>
            <p:ph type="ftr" sz="quarter" idx="11"/>
          </p:nvPr>
        </p:nvSpPr>
        <p:spPr/>
        <p:txBody>
          <a:bodyPr/>
          <a:lstStyle/>
          <a:p>
            <a:r>
              <a:rPr lang="da-DK">
                <a:solidFill>
                  <a:srgbClr val="007A6C"/>
                </a:solidFill>
              </a:rPr>
              <a:t>/ Ministeriet for Fødevarer, Landbrug og Fiskeri - Landbrugsstyrelsen / Titel på præsentation</a:t>
            </a:r>
            <a:endParaRPr lang="da-DK" dirty="0">
              <a:solidFill>
                <a:srgbClr val="007A6C"/>
              </a:solidFill>
            </a:endParaRPr>
          </a:p>
        </p:txBody>
      </p:sp>
      <p:sp>
        <p:nvSpPr>
          <p:cNvPr id="7" name="Pladsholder til diasnummer 6"/>
          <p:cNvSpPr>
            <a:spLocks noGrp="1"/>
          </p:cNvSpPr>
          <p:nvPr>
            <p:ph type="sldNum" sz="quarter" idx="12"/>
          </p:nvPr>
        </p:nvSpPr>
        <p:spPr/>
        <p:txBody>
          <a:bodyPr/>
          <a:lstStyle/>
          <a:p>
            <a:fld id="{667EC89C-17A0-4E64-A6D2-B825673CEEDF}" type="slidenum">
              <a:rPr lang="da-DK" smtClean="0">
                <a:solidFill>
                  <a:srgbClr val="007A6C"/>
                </a:solidFill>
              </a:rPr>
              <a:pPr/>
              <a:t>‹nr.›</a:t>
            </a:fld>
            <a:endParaRPr lang="da-DK" dirty="0">
              <a:solidFill>
                <a:srgbClr val="007A6C"/>
              </a:solidFill>
            </a:endParaRPr>
          </a:p>
        </p:txBody>
      </p:sp>
      <p:grpSp>
        <p:nvGrpSpPr>
          <p:cNvPr id="11" name="Gruppe 10"/>
          <p:cNvGrpSpPr/>
          <p:nvPr userDrawn="1"/>
        </p:nvGrpSpPr>
        <p:grpSpPr>
          <a:xfrm>
            <a:off x="-2405743" y="1204883"/>
            <a:ext cx="2405743" cy="2221782"/>
            <a:chOff x="-2405743" y="1655465"/>
            <a:chExt cx="2405743" cy="2221782"/>
          </a:xfrm>
        </p:grpSpPr>
        <p:pic>
          <p:nvPicPr>
            <p:cNvPr id="12" name="Billede 11"/>
            <p:cNvPicPr>
              <a:picLocks noChangeAspect="1"/>
            </p:cNvPicPr>
            <p:nvPr userDrawn="1"/>
          </p:nvPicPr>
          <p:blipFill>
            <a:blip r:embed="rId2"/>
            <a:stretch>
              <a:fillRect/>
            </a:stretch>
          </p:blipFill>
          <p:spPr>
            <a:xfrm>
              <a:off x="-1060701" y="3676062"/>
              <a:ext cx="920576" cy="201185"/>
            </a:xfrm>
            <a:prstGeom prst="rect">
              <a:avLst/>
            </a:prstGeom>
          </p:spPr>
        </p:pic>
        <p:sp>
          <p:nvSpPr>
            <p:cNvPr id="13" name="Rectangle 5"/>
            <p:cNvSpPr/>
            <p:nvPr userDrawn="1"/>
          </p:nvSpPr>
          <p:spPr bwMode="auto">
            <a:xfrm>
              <a:off x="-2405743" y="1655465"/>
              <a:ext cx="2405743" cy="1938992"/>
            </a:xfrm>
            <a:prstGeom prst="rect">
              <a:avLst/>
            </a:prstGeom>
          </p:spPr>
          <p:txBody>
            <a:bodyPr wrap="square" lIns="0" tIns="0" rIns="144000" bIns="0">
              <a:spAutoFit/>
            </a:bodyPr>
            <a:lstStyle/>
            <a:p>
              <a:pPr algn="r">
                <a:defRPr/>
              </a:pPr>
              <a:r>
                <a:rPr lang="da-DK" sz="900" b="1" noProof="1">
                  <a:solidFill>
                    <a:prstClr val="white">
                      <a:lumMod val="50000"/>
                    </a:prstClr>
                  </a:solidFill>
                  <a:ea typeface="Calibri" panose="020F0502020204030204" pitchFamily="34" charset="0"/>
                  <a:cs typeface="Arial" panose="020B0604020202020204" pitchFamily="34" charset="0"/>
                </a:rPr>
                <a:t>Tekst-typografier</a:t>
              </a:r>
            </a:p>
            <a:p>
              <a:pPr algn="r">
                <a:defRPr/>
              </a:pPr>
              <a:r>
                <a:rPr lang="da-DK" sz="900" noProof="1">
                  <a:solidFill>
                    <a:prstClr val="white">
                      <a:lumMod val="50000"/>
                    </a:prstClr>
                  </a:solidFill>
                  <a:ea typeface="Calibri" panose="020F0502020204030204" pitchFamily="34" charset="0"/>
                  <a:cs typeface="Arial" panose="020B0604020202020204" pitchFamily="34" charset="0"/>
                </a:rPr>
                <a:t>Brug </a:t>
              </a:r>
              <a:r>
                <a:rPr lang="da-DK" sz="900" b="1" noProof="1">
                  <a:solidFill>
                    <a:prstClr val="white">
                      <a:lumMod val="50000"/>
                    </a:prstClr>
                  </a:solidFill>
                  <a:ea typeface="Calibri" panose="020F0502020204030204" pitchFamily="34" charset="0"/>
                  <a:cs typeface="Arial" panose="020B0604020202020204" pitchFamily="34" charset="0"/>
                </a:rPr>
                <a:t>TAB</a:t>
              </a:r>
              <a:r>
                <a:rPr lang="da-DK" sz="900" noProof="1">
                  <a:solidFill>
                    <a:prstClr val="white">
                      <a:lumMod val="50000"/>
                    </a:prstClr>
                  </a:solidFill>
                  <a:ea typeface="Calibri" panose="020F0502020204030204" pitchFamily="34" charset="0"/>
                  <a:cs typeface="Arial" panose="020B0604020202020204" pitchFamily="34" charset="0"/>
                </a:rPr>
                <a:t> for at gå frem i tekst-niveauer</a:t>
              </a:r>
            </a:p>
            <a:p>
              <a:pPr algn="r">
                <a:defRPr/>
              </a:pPr>
              <a:endParaRPr lang="da-DK" sz="900"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1 = Tekst 20 pkt.</a:t>
              </a: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2 = Punkt-liste 20 pkt.</a:t>
              </a: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3 = Punkt-liste 18 pkt.</a:t>
              </a: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4-9 = Punkt-liste 18 pkt.</a:t>
              </a:r>
            </a:p>
            <a:p>
              <a:pPr algn="r">
                <a:defRPr/>
              </a:pPr>
              <a:endParaRPr lang="da-DK" sz="900"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For at gå tilbage i tekst-niveauer, brug </a:t>
              </a:r>
              <a:r>
                <a:rPr lang="da-DK" sz="900" b="1" noProof="1">
                  <a:solidFill>
                    <a:prstClr val="white">
                      <a:lumMod val="50000"/>
                    </a:prstClr>
                  </a:solidFill>
                  <a:ea typeface="Calibri" panose="020F0502020204030204" pitchFamily="34" charset="0"/>
                  <a:cs typeface="Arial" panose="020B0604020202020204" pitchFamily="34" charset="0"/>
                </a:rPr>
                <a:t>SHIFT + TAB</a:t>
              </a:r>
            </a:p>
            <a:p>
              <a:pPr algn="r">
                <a:defRPr/>
              </a:pPr>
              <a:endParaRPr lang="da-DK" sz="900" b="1"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Alternativt kan</a:t>
              </a:r>
            </a:p>
            <a:p>
              <a:pPr algn="r">
                <a:defRPr/>
              </a:pPr>
              <a:r>
                <a:rPr lang="da-DK" sz="900" b="1" noProof="1">
                  <a:solidFill>
                    <a:prstClr val="white">
                      <a:lumMod val="50000"/>
                    </a:prstClr>
                  </a:solidFill>
                  <a:ea typeface="Calibri" panose="020F0502020204030204" pitchFamily="34" charset="0"/>
                  <a:cs typeface="Arial" panose="020B0604020202020204" pitchFamily="34" charset="0"/>
                </a:rPr>
                <a:t>Forøg</a:t>
              </a:r>
              <a:r>
                <a:rPr lang="da-DK" sz="900" noProof="1">
                  <a:solidFill>
                    <a:prstClr val="white">
                      <a:lumMod val="50000"/>
                    </a:prstClr>
                  </a:solidFill>
                  <a:ea typeface="Calibri" panose="020F0502020204030204" pitchFamily="34" charset="0"/>
                  <a:cs typeface="Arial" panose="020B0604020202020204" pitchFamily="34" charset="0"/>
                </a:rPr>
                <a:t> og </a:t>
              </a:r>
              <a:r>
                <a:rPr lang="da-DK" sz="900" b="1" noProof="1">
                  <a:solidFill>
                    <a:prstClr val="white">
                      <a:lumMod val="50000"/>
                    </a:prstClr>
                  </a:solidFill>
                  <a:ea typeface="Calibri" panose="020F0502020204030204" pitchFamily="34" charset="0"/>
                  <a:cs typeface="Arial" panose="020B0604020202020204" pitchFamily="34" charset="0"/>
                </a:rPr>
                <a:t>Formindsk</a:t>
              </a:r>
              <a:r>
                <a:rPr lang="da-DK" sz="900" noProof="1">
                  <a:solidFill>
                    <a:prstClr val="white">
                      <a:lumMod val="50000"/>
                    </a:prstClr>
                  </a:solidFill>
                  <a:ea typeface="Calibri" panose="020F0502020204030204" pitchFamily="34" charset="0"/>
                  <a:cs typeface="Arial" panose="020B0604020202020204" pitchFamily="34" charset="0"/>
                </a:rPr>
                <a:t> </a:t>
              </a:r>
            </a:p>
            <a:p>
              <a:pPr algn="r">
                <a:defRPr/>
              </a:pPr>
              <a:r>
                <a:rPr lang="da-DK" sz="900" noProof="1">
                  <a:solidFill>
                    <a:prstClr val="white">
                      <a:lumMod val="50000"/>
                    </a:prstClr>
                  </a:solidFill>
                  <a:ea typeface="Calibri" panose="020F0502020204030204" pitchFamily="34" charset="0"/>
                  <a:cs typeface="Arial" panose="020B0604020202020204" pitchFamily="34" charset="0"/>
                </a:rPr>
                <a:t>listeniveau bruges</a:t>
              </a:r>
            </a:p>
          </p:txBody>
        </p:sp>
      </p:grpSp>
      <p:sp>
        <p:nvSpPr>
          <p:cNvPr id="15" name="Pladsholder til dato 3" hidden="1">
            <a:extLst>
              <a:ext uri="{FF2B5EF4-FFF2-40B4-BE49-F238E27FC236}">
                <a16:creationId xmlns:a16="http://schemas.microsoft.com/office/drawing/2014/main" xmlns="" id="{FCA21539-1E7A-4C5F-A501-50D56C88D7FF}"/>
              </a:ext>
            </a:extLst>
          </p:cNvPr>
          <p:cNvSpPr>
            <a:spLocks noGrp="1"/>
          </p:cNvSpPr>
          <p:nvPr>
            <p:ph type="dt" sz="half" idx="18"/>
          </p:nvPr>
        </p:nvSpPr>
        <p:spPr>
          <a:xfrm>
            <a:off x="0" y="6858000"/>
            <a:ext cx="0" cy="0"/>
          </a:xfrm>
        </p:spPr>
        <p:txBody>
          <a:bodyPr/>
          <a:lstStyle>
            <a:lvl1pPr>
              <a:defRPr sz="100">
                <a:noFill/>
              </a:defRPr>
            </a:lvl1pPr>
          </a:lstStyle>
          <a:p>
            <a:fld id="{FB43FD49-3B39-4567-BF96-2C349F5ABDD9}" type="datetime2">
              <a:rPr lang="da-DK" smtClean="0"/>
              <a:pPr/>
              <a:t>23. januar 2023</a:t>
            </a:fld>
            <a:endParaRPr dirty="0"/>
          </a:p>
        </p:txBody>
      </p:sp>
    </p:spTree>
    <p:extLst>
      <p:ext uri="{BB962C8B-B14F-4D97-AF65-F5344CB8AC3E}">
        <p14:creationId xmlns:p14="http://schemas.microsoft.com/office/powerpoint/2010/main" val="2526132343"/>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Tekst 32 pkt. grøn baggrund">
    <p:spTree>
      <p:nvGrpSpPr>
        <p:cNvPr id="1" name=""/>
        <p:cNvGrpSpPr/>
        <p:nvPr/>
      </p:nvGrpSpPr>
      <p:grpSpPr>
        <a:xfrm>
          <a:off x="0" y="0"/>
          <a:ext cx="0" cy="0"/>
          <a:chOff x="0" y="0"/>
          <a:chExt cx="0" cy="0"/>
        </a:xfrm>
      </p:grpSpPr>
      <p:sp>
        <p:nvSpPr>
          <p:cNvPr id="6" name="Rektangel baggrund"/>
          <p:cNvSpPr/>
          <p:nvPr userDrawn="1"/>
        </p:nvSpPr>
        <p:spPr>
          <a:xfrm>
            <a:off x="0" y="0"/>
            <a:ext cx="121888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solidFill>
                <a:prstClr val="white"/>
              </a:solidFill>
            </a:endParaRPr>
          </a:p>
        </p:txBody>
      </p:sp>
      <p:sp>
        <p:nvSpPr>
          <p:cNvPr id="2" name="Titel 1"/>
          <p:cNvSpPr>
            <a:spLocks noGrp="1"/>
          </p:cNvSpPr>
          <p:nvPr>
            <p:ph type="title"/>
          </p:nvPr>
        </p:nvSpPr>
        <p:spPr>
          <a:xfrm>
            <a:off x="649288" y="332656"/>
            <a:ext cx="10888662" cy="862732"/>
          </a:xfrm>
        </p:spPr>
        <p:txBody>
          <a:bodyPr/>
          <a:lstStyle>
            <a:lvl1pPr>
              <a:lnSpc>
                <a:spcPct val="88000"/>
              </a:lnSpc>
              <a:defRPr sz="3200">
                <a:solidFill>
                  <a:schemeClr val="bg1"/>
                </a:solidFill>
              </a:defRPr>
            </a:lvl1pPr>
          </a:lstStyle>
          <a:p>
            <a:r>
              <a:rPr lang="da-DK" smtClean="0"/>
              <a:t>Klik for at redigere i master</a:t>
            </a:r>
            <a:endParaRPr lang="da-DK" dirty="0"/>
          </a:p>
        </p:txBody>
      </p:sp>
      <p:sp>
        <p:nvSpPr>
          <p:cNvPr id="9" name="Pladsholder til tekst 2"/>
          <p:cNvSpPr>
            <a:spLocks noGrp="1"/>
          </p:cNvSpPr>
          <p:nvPr>
            <p:ph type="body" sz="quarter" idx="13"/>
          </p:nvPr>
        </p:nvSpPr>
        <p:spPr>
          <a:xfrm>
            <a:off x="649288" y="1628776"/>
            <a:ext cx="10888662" cy="3600425"/>
          </a:xfrm>
        </p:spPr>
        <p:txBody>
          <a:bodyPr/>
          <a:lstStyle>
            <a:lvl1pPr>
              <a:lnSpc>
                <a:spcPct val="88000"/>
              </a:lnSpc>
              <a:buFontTx/>
              <a:buNone/>
              <a:defRPr sz="3200">
                <a:solidFill>
                  <a:schemeClr val="tx2"/>
                </a:solidFill>
              </a:defRPr>
            </a:lvl1pPr>
          </a:lstStyle>
          <a:p>
            <a:pPr lvl="0"/>
            <a:r>
              <a:rPr lang="da-DK" smtClean="0"/>
              <a:t>Klik for at redigere i master</a:t>
            </a:r>
          </a:p>
        </p:txBody>
      </p:sp>
      <p:sp>
        <p:nvSpPr>
          <p:cNvPr id="3" name="Pladsholder til sidefod 2"/>
          <p:cNvSpPr>
            <a:spLocks noGrp="1"/>
          </p:cNvSpPr>
          <p:nvPr>
            <p:ph type="ftr" sz="quarter" idx="10"/>
          </p:nvPr>
        </p:nvSpPr>
        <p:spPr/>
        <p:txBody>
          <a:bodyPr/>
          <a:lstStyle>
            <a:lvl1pPr>
              <a:defRPr>
                <a:solidFill>
                  <a:schemeClr val="bg1"/>
                </a:solidFill>
              </a:defRPr>
            </a:lvl1pPr>
          </a:lstStyle>
          <a:p>
            <a:r>
              <a:rPr lang="da-DK">
                <a:solidFill>
                  <a:prstClr val="white"/>
                </a:solidFill>
              </a:rPr>
              <a:t>/ Ministeriet for Fødevarer, Landbrug og Fiskeri - Landbrugsstyrelsen / Titel på præsentation</a:t>
            </a:r>
            <a:endParaRPr lang="da-DK" dirty="0">
              <a:solidFill>
                <a:prstClr val="white"/>
              </a:solidFill>
            </a:endParaRPr>
          </a:p>
        </p:txBody>
      </p:sp>
      <p:sp>
        <p:nvSpPr>
          <p:cNvPr id="4" name="Pladsholder til slidenummer 3"/>
          <p:cNvSpPr>
            <a:spLocks noGrp="1"/>
          </p:cNvSpPr>
          <p:nvPr>
            <p:ph type="sldNum" sz="quarter" idx="11"/>
          </p:nvPr>
        </p:nvSpPr>
        <p:spPr/>
        <p:txBody>
          <a:bodyPr/>
          <a:lstStyle>
            <a:lvl1pPr>
              <a:defRPr>
                <a:solidFill>
                  <a:schemeClr val="bg1"/>
                </a:solidFill>
              </a:defRPr>
            </a:lvl1pPr>
          </a:lstStyle>
          <a:p>
            <a:fld id="{667EC89C-17A0-4E64-A6D2-B825673CEEDF}" type="slidenum">
              <a:rPr lang="da-DK" smtClean="0">
                <a:solidFill>
                  <a:prstClr val="white"/>
                </a:solidFill>
              </a:rPr>
              <a:pPr/>
              <a:t>‹nr.›</a:t>
            </a:fld>
            <a:endParaRPr lang="da-DK" dirty="0">
              <a:solidFill>
                <a:prstClr val="white"/>
              </a:solidFill>
            </a:endParaRPr>
          </a:p>
        </p:txBody>
      </p:sp>
      <p:sp>
        <p:nvSpPr>
          <p:cNvPr id="5" name="Pladsholder til dato 4" hidden="1"/>
          <p:cNvSpPr>
            <a:spLocks noGrp="1"/>
          </p:cNvSpPr>
          <p:nvPr>
            <p:ph type="dt" sz="half" idx="12"/>
          </p:nvPr>
        </p:nvSpPr>
        <p:spPr/>
        <p:txBody>
          <a:bodyPr/>
          <a:lstStyle/>
          <a:p>
            <a:fld id="{AAB9B9D7-3FC6-40A6-B9DC-DFB2FB962EA1}" type="datetime2">
              <a:rPr lang="da-DK"/>
              <a:pPr/>
              <a:t>23. januar 2023</a:t>
            </a:fld>
            <a:endParaRPr dirty="0"/>
          </a:p>
        </p:txBody>
      </p:sp>
      <p:pic>
        <p:nvPicPr>
          <p:cNvPr id="10" name="Graphic 9">
            <a:extLst>
              <a:ext uri="{FF2B5EF4-FFF2-40B4-BE49-F238E27FC236}">
                <a16:creationId xmlns:a16="http://schemas.microsoft.com/office/drawing/2014/main" xmlns="" id="{A3CD9AAA-6439-4AA1-979A-DB0D41E77B8F}"/>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646754" y="6379011"/>
            <a:ext cx="226932" cy="201461"/>
          </a:xfrm>
          <a:prstGeom prst="rect">
            <a:avLst/>
          </a:prstGeom>
        </p:spPr>
      </p:pic>
    </p:spTree>
    <p:extLst>
      <p:ext uri="{BB962C8B-B14F-4D97-AF65-F5344CB8AC3E}">
        <p14:creationId xmlns:p14="http://schemas.microsoft.com/office/powerpoint/2010/main" val="974612136"/>
      </p:ext>
    </p:extLst>
  </p:cSld>
  <p:clrMapOvr>
    <a:masterClrMapping/>
  </p:clrMapOvr>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Tekst og billede I">
    <p:spTree>
      <p:nvGrpSpPr>
        <p:cNvPr id="1" name=""/>
        <p:cNvGrpSpPr/>
        <p:nvPr/>
      </p:nvGrpSpPr>
      <p:grpSpPr>
        <a:xfrm>
          <a:off x="0" y="0"/>
          <a:ext cx="0" cy="0"/>
          <a:chOff x="0" y="0"/>
          <a:chExt cx="0" cy="0"/>
        </a:xfrm>
      </p:grpSpPr>
      <p:sp>
        <p:nvSpPr>
          <p:cNvPr id="2" name="Titel 1"/>
          <p:cNvSpPr>
            <a:spLocks noGrp="1"/>
          </p:cNvSpPr>
          <p:nvPr>
            <p:ph type="title"/>
          </p:nvPr>
        </p:nvSpPr>
        <p:spPr>
          <a:xfrm>
            <a:off x="651600" y="311972"/>
            <a:ext cx="6981229" cy="468000"/>
          </a:xfrm>
        </p:spPr>
        <p:txBody>
          <a:bodyPr/>
          <a:lstStyle/>
          <a:p>
            <a:r>
              <a:rPr lang="da-DK" smtClean="0"/>
              <a:t>Klik for at redigere i master</a:t>
            </a:r>
            <a:endParaRPr lang="da-DK" dirty="0"/>
          </a:p>
        </p:txBody>
      </p:sp>
      <p:sp>
        <p:nvSpPr>
          <p:cNvPr id="7" name="Pladsholder til tekst 2"/>
          <p:cNvSpPr>
            <a:spLocks noGrp="1"/>
          </p:cNvSpPr>
          <p:nvPr>
            <p:ph type="body" sz="quarter" idx="13"/>
          </p:nvPr>
        </p:nvSpPr>
        <p:spPr>
          <a:xfrm>
            <a:off x="651600" y="1195389"/>
            <a:ext cx="6980895" cy="4886325"/>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8" name="Pladsholder til billede 3"/>
          <p:cNvSpPr>
            <a:spLocks noGrp="1"/>
          </p:cNvSpPr>
          <p:nvPr>
            <p:ph type="pic" sz="quarter" idx="14" hasCustomPrompt="1"/>
          </p:nvPr>
        </p:nvSpPr>
        <p:spPr>
          <a:xfrm>
            <a:off x="8023223" y="0"/>
            <a:ext cx="4165601" cy="6858000"/>
          </a:xfrm>
        </p:spPr>
        <p:txBody>
          <a:bodyPr tIns="612000" anchor="ctr" anchorCtr="0"/>
          <a:lstStyle>
            <a:lvl1pPr marL="0" indent="0" algn="ctr">
              <a:buFontTx/>
              <a:buNone/>
              <a:defRPr sz="1200" b="0" baseline="0">
                <a:solidFill>
                  <a:schemeClr val="tx1">
                    <a:lumMod val="50000"/>
                    <a:lumOff val="50000"/>
                  </a:schemeClr>
                </a:solidFill>
              </a:defRPr>
            </a:lvl1pPr>
          </a:lstStyle>
          <a:p>
            <a:r>
              <a:rPr lang="da-DK" dirty="0"/>
              <a:t>Klik på ikonet og indsæt billede</a:t>
            </a:r>
          </a:p>
        </p:txBody>
      </p:sp>
      <p:sp>
        <p:nvSpPr>
          <p:cNvPr id="3" name="Pladsholder til sidefod 2"/>
          <p:cNvSpPr>
            <a:spLocks noGrp="1"/>
          </p:cNvSpPr>
          <p:nvPr>
            <p:ph type="ftr" sz="quarter" idx="10"/>
          </p:nvPr>
        </p:nvSpPr>
        <p:spPr/>
        <p:txBody>
          <a:bodyPr/>
          <a:lstStyle/>
          <a:p>
            <a:r>
              <a:rPr lang="da-DK">
                <a:solidFill>
                  <a:srgbClr val="007A6C"/>
                </a:solidFill>
              </a:rPr>
              <a:t>/ Ministeriet for Fødevarer, Landbrug og Fiskeri - Landbrugsstyrelsen / Titel på præsentation</a:t>
            </a:r>
            <a:endParaRPr lang="da-DK" dirty="0">
              <a:solidFill>
                <a:srgbClr val="007A6C"/>
              </a:solidFill>
            </a:endParaRPr>
          </a:p>
        </p:txBody>
      </p:sp>
      <p:sp>
        <p:nvSpPr>
          <p:cNvPr id="4" name="Pladsholder til slidenummer 3"/>
          <p:cNvSpPr>
            <a:spLocks noGrp="1"/>
          </p:cNvSpPr>
          <p:nvPr>
            <p:ph type="sldNum" sz="quarter" idx="11"/>
          </p:nvPr>
        </p:nvSpPr>
        <p:spPr/>
        <p:txBody>
          <a:bodyPr/>
          <a:lstStyle/>
          <a:p>
            <a:fld id="{667EC89C-17A0-4E64-A6D2-B825673CEEDF}" type="slidenum">
              <a:rPr lang="da-DK" smtClean="0">
                <a:solidFill>
                  <a:srgbClr val="007A6C"/>
                </a:solidFill>
              </a:rPr>
              <a:pPr/>
              <a:t>‹nr.›</a:t>
            </a:fld>
            <a:endParaRPr lang="da-DK" dirty="0">
              <a:solidFill>
                <a:srgbClr val="007A6C"/>
              </a:solidFill>
            </a:endParaRPr>
          </a:p>
        </p:txBody>
      </p:sp>
      <p:grpSp>
        <p:nvGrpSpPr>
          <p:cNvPr id="21" name="Gruppe 20"/>
          <p:cNvGrpSpPr/>
          <p:nvPr userDrawn="1"/>
        </p:nvGrpSpPr>
        <p:grpSpPr>
          <a:xfrm>
            <a:off x="12188825" y="1941319"/>
            <a:ext cx="2032000" cy="2054444"/>
            <a:chOff x="9150825" y="2171823"/>
            <a:chExt cx="2032000" cy="2054444"/>
          </a:xfrm>
        </p:grpSpPr>
        <p:sp>
          <p:nvSpPr>
            <p:cNvPr id="22" name="TextBox 12"/>
            <p:cNvSpPr txBox="1">
              <a:spLocks noChangeArrowheads="1"/>
            </p:cNvSpPr>
            <p:nvPr/>
          </p:nvSpPr>
          <p:spPr bwMode="auto">
            <a:xfrm>
              <a:off x="9150825" y="2171823"/>
              <a:ext cx="2032000"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400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Indsæt billede</a:t>
              </a:r>
            </a:p>
            <a:p>
              <a:pPr eaLnBrk="1" hangingPunct="1">
                <a:spcBef>
                  <a:spcPts val="0"/>
                </a:spcBef>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1. </a:t>
              </a:r>
              <a:r>
                <a:rPr lang="da-DK" sz="900" noProof="1">
                  <a:solidFill>
                    <a:prstClr val="white">
                      <a:lumMod val="50000"/>
                    </a:prstClr>
                  </a:solidFill>
                  <a:latin typeface="Arial"/>
                  <a:ea typeface="Calibri" panose="020F0502020204030204" pitchFamily="34" charset="0"/>
                  <a:cs typeface="Arial" panose="020B0604020202020204" pitchFamily="34" charset="0"/>
                </a:rPr>
                <a:t>Klik på billederammen</a:t>
              </a:r>
            </a:p>
            <a:p>
              <a:pPr eaLnBrk="1" hangingPunct="1">
                <a:spcBef>
                  <a:spcPts val="0"/>
                </a:spcBef>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2. </a:t>
              </a:r>
              <a:r>
                <a:rPr lang="da-DK" sz="900" noProof="1">
                  <a:solidFill>
                    <a:prstClr val="white">
                      <a:lumMod val="50000"/>
                    </a:prstClr>
                  </a:solidFill>
                  <a:latin typeface="Arial"/>
                  <a:ea typeface="Calibri" panose="020F0502020204030204" pitchFamily="34" charset="0"/>
                  <a:cs typeface="Arial" panose="020B0604020202020204" pitchFamily="34" charset="0"/>
                </a:rPr>
                <a:t>Indsæt det ønskede billede via fanen </a:t>
              </a:r>
              <a:r>
                <a:rPr lang="da-DK" sz="900" b="1" noProof="1">
                  <a:solidFill>
                    <a:prstClr val="white">
                      <a:lumMod val="50000"/>
                    </a:prstClr>
                  </a:solidFill>
                  <a:latin typeface="Arial"/>
                  <a:ea typeface="Calibri" panose="020F0502020204030204" pitchFamily="34" charset="0"/>
                  <a:cs typeface="Arial" panose="020B0604020202020204" pitchFamily="34" charset="0"/>
                </a:rPr>
                <a:t>Indsæt, Billeder</a:t>
              </a:r>
            </a:p>
            <a:p>
              <a:pPr eaLnBrk="1" hangingPunct="1">
                <a:spcBef>
                  <a:spcPts val="0"/>
                </a:spcBef>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3. </a:t>
              </a:r>
              <a:r>
                <a:rPr lang="da-DK" sz="900" noProof="1">
                  <a:solidFill>
                    <a:prstClr val="white">
                      <a:lumMod val="50000"/>
                    </a:prstClr>
                  </a:solidFill>
                  <a:latin typeface="Arial"/>
                  <a:ea typeface="Calibri" panose="020F0502020204030204" pitchFamily="34" charset="0"/>
                  <a:cs typeface="Arial" panose="020B0604020202020204" pitchFamily="34" charset="0"/>
                </a:rPr>
                <a:t>Klik </a:t>
              </a:r>
              <a:r>
                <a:rPr lang="da-DK" sz="900" b="1" noProof="1">
                  <a:solidFill>
                    <a:prstClr val="white">
                      <a:lumMod val="50000"/>
                    </a:prstClr>
                  </a:solidFill>
                  <a:latin typeface="Arial"/>
                  <a:ea typeface="Calibri" panose="020F0502020204030204" pitchFamily="34" charset="0"/>
                  <a:cs typeface="Arial" panose="020B0604020202020204" pitchFamily="34" charset="0"/>
                </a:rPr>
                <a:t>Beskær</a:t>
              </a:r>
              <a:r>
                <a:rPr lang="da-DK" sz="900" noProof="1">
                  <a:solidFill>
                    <a:prstClr val="white">
                      <a:lumMod val="50000"/>
                    </a:prstClr>
                  </a:solidFill>
                  <a:latin typeface="Arial"/>
                  <a:ea typeface="Calibri" panose="020F0502020204030204" pitchFamily="34" charset="0"/>
                  <a:cs typeface="Arial" panose="020B0604020202020204" pitchFamily="34" charset="0"/>
                </a:rPr>
                <a:t> for at ændre</a:t>
              </a:r>
            </a:p>
            <a:p>
              <a:pPr eaLnBrk="1" hangingPunct="1">
                <a:spcBef>
                  <a:spcPts val="0"/>
                </a:spcBef>
                <a:buFontTx/>
                <a:buNone/>
                <a:defRPr/>
              </a:pPr>
              <a:r>
                <a:rPr lang="da-DK" sz="900" noProof="1">
                  <a:solidFill>
                    <a:prstClr val="white">
                      <a:lumMod val="50000"/>
                    </a:prstClr>
                  </a:solidFill>
                  <a:latin typeface="Arial"/>
                  <a:ea typeface="Calibri" panose="020F0502020204030204" pitchFamily="34" charset="0"/>
                  <a:cs typeface="Arial" panose="020B0604020202020204" pitchFamily="34" charset="0"/>
                </a:rPr>
                <a:t>billedets fokus/størrelse</a:t>
              </a: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r>
                <a:rPr lang="da-DK" altLang="da-DK" sz="900" b="1" noProof="1">
                  <a:solidFill>
                    <a:prstClr val="white">
                      <a:lumMod val="50000"/>
                    </a:prstClr>
                  </a:solidFill>
                  <a:latin typeface="Arial"/>
                  <a:ea typeface="Calibri" panose="020F0502020204030204" pitchFamily="34" charset="0"/>
                  <a:cs typeface="Arial" panose="020B0604020202020204" pitchFamily="34" charset="0"/>
                </a:rPr>
                <a:t>4. </a:t>
              </a:r>
              <a:r>
                <a:rPr lang="da-DK" altLang="da-DK" sz="900" noProof="1">
                  <a:solidFill>
                    <a:prstClr val="white">
                      <a:lumMod val="50000"/>
                    </a:prstClr>
                  </a:solidFill>
                  <a:latin typeface="Arial"/>
                  <a:ea typeface="Calibri" panose="020F0502020204030204" pitchFamily="34" charset="0"/>
                  <a:cs typeface="Arial" panose="020B0604020202020204" pitchFamily="34" charset="0"/>
                </a:rPr>
                <a:t>Ønsker du at skalere billedet, så hold </a:t>
              </a:r>
              <a:r>
                <a:rPr lang="da-DK" altLang="da-DK" sz="900" b="1" noProof="1">
                  <a:solidFill>
                    <a:prstClr val="white">
                      <a:lumMod val="50000"/>
                    </a:prstClr>
                  </a:solidFill>
                  <a:latin typeface="Arial"/>
                  <a:ea typeface="Calibri" panose="020F0502020204030204" pitchFamily="34" charset="0"/>
                  <a:cs typeface="Arial" panose="020B0604020202020204" pitchFamily="34" charset="0"/>
                </a:rPr>
                <a:t>SHIFT-</a:t>
              </a:r>
              <a:r>
                <a:rPr lang="da-DK" altLang="da-DK" sz="900" noProof="1">
                  <a:solidFill>
                    <a:prstClr val="white">
                      <a:lumMod val="50000"/>
                    </a:prstClr>
                  </a:solidFill>
                  <a:latin typeface="Arial"/>
                  <a:ea typeface="Calibri" panose="020F0502020204030204" pitchFamily="34" charset="0"/>
                  <a:cs typeface="Arial" panose="020B0604020202020204" pitchFamily="34" charset="0"/>
                </a:rPr>
                <a:t>knappen nede, mens der trækkes i billedets hjørner</a:t>
              </a:r>
            </a:p>
          </p:txBody>
        </p:sp>
        <p:pic>
          <p:nvPicPr>
            <p:cNvPr id="23" name="Billede 7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09315" y="3028176"/>
              <a:ext cx="373507" cy="32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 name="Gruppe 78"/>
            <p:cNvGrpSpPr>
              <a:grpSpLocks/>
            </p:cNvGrpSpPr>
            <p:nvPr/>
          </p:nvGrpSpPr>
          <p:grpSpPr bwMode="auto">
            <a:xfrm>
              <a:off x="9305577" y="3846855"/>
              <a:ext cx="330145" cy="379412"/>
              <a:chOff x="1018031" y="5509431"/>
              <a:chExt cx="373412" cy="429121"/>
            </a:xfrm>
          </p:grpSpPr>
          <p:pic>
            <p:nvPicPr>
              <p:cNvPr id="25" name="Billede 7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8031" y="5511796"/>
                <a:ext cx="373412" cy="42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ounded Rectangle 25"/>
              <p:cNvSpPr/>
              <p:nvPr/>
            </p:nvSpPr>
            <p:spPr bwMode="auto">
              <a:xfrm>
                <a:off x="1023417" y="5509431"/>
                <a:ext cx="210080" cy="17236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sz="2000" noProof="1">
                  <a:solidFill>
                    <a:prstClr val="white"/>
                  </a:solidFill>
                </a:endParaRPr>
              </a:p>
            </p:txBody>
          </p:sp>
        </p:grpSp>
      </p:grpSp>
      <p:grpSp>
        <p:nvGrpSpPr>
          <p:cNvPr id="27" name="Gruppe 26"/>
          <p:cNvGrpSpPr/>
          <p:nvPr userDrawn="1"/>
        </p:nvGrpSpPr>
        <p:grpSpPr>
          <a:xfrm>
            <a:off x="-2405743" y="1204883"/>
            <a:ext cx="2405743" cy="2221782"/>
            <a:chOff x="-2405743" y="1655465"/>
            <a:chExt cx="2405743" cy="2221782"/>
          </a:xfrm>
        </p:grpSpPr>
        <p:pic>
          <p:nvPicPr>
            <p:cNvPr id="28" name="Billede 27"/>
            <p:cNvPicPr>
              <a:picLocks noChangeAspect="1"/>
            </p:cNvPicPr>
            <p:nvPr userDrawn="1"/>
          </p:nvPicPr>
          <p:blipFill>
            <a:blip r:embed="rId4"/>
            <a:stretch>
              <a:fillRect/>
            </a:stretch>
          </p:blipFill>
          <p:spPr>
            <a:xfrm>
              <a:off x="-1060701" y="3676062"/>
              <a:ext cx="920576" cy="201185"/>
            </a:xfrm>
            <a:prstGeom prst="rect">
              <a:avLst/>
            </a:prstGeom>
          </p:spPr>
        </p:pic>
        <p:sp>
          <p:nvSpPr>
            <p:cNvPr id="29" name="Rectangle 5"/>
            <p:cNvSpPr/>
            <p:nvPr userDrawn="1"/>
          </p:nvSpPr>
          <p:spPr bwMode="auto">
            <a:xfrm>
              <a:off x="-2405743" y="1655465"/>
              <a:ext cx="2405743" cy="1938992"/>
            </a:xfrm>
            <a:prstGeom prst="rect">
              <a:avLst/>
            </a:prstGeom>
          </p:spPr>
          <p:txBody>
            <a:bodyPr wrap="square" lIns="0" tIns="0" rIns="144000" bIns="0">
              <a:spAutoFit/>
            </a:bodyPr>
            <a:lstStyle/>
            <a:p>
              <a:pPr algn="r">
                <a:defRPr/>
              </a:pPr>
              <a:r>
                <a:rPr lang="da-DK" sz="900" b="1" noProof="1">
                  <a:solidFill>
                    <a:prstClr val="white">
                      <a:lumMod val="50000"/>
                    </a:prstClr>
                  </a:solidFill>
                  <a:ea typeface="Calibri" panose="020F0502020204030204" pitchFamily="34" charset="0"/>
                  <a:cs typeface="Arial" panose="020B0604020202020204" pitchFamily="34" charset="0"/>
                </a:rPr>
                <a:t>Tekst-typografier</a:t>
              </a:r>
            </a:p>
            <a:p>
              <a:pPr algn="r">
                <a:defRPr/>
              </a:pPr>
              <a:r>
                <a:rPr lang="da-DK" sz="900" noProof="1">
                  <a:solidFill>
                    <a:prstClr val="white">
                      <a:lumMod val="50000"/>
                    </a:prstClr>
                  </a:solidFill>
                  <a:ea typeface="Calibri" panose="020F0502020204030204" pitchFamily="34" charset="0"/>
                  <a:cs typeface="Arial" panose="020B0604020202020204" pitchFamily="34" charset="0"/>
                </a:rPr>
                <a:t>Brug </a:t>
              </a:r>
              <a:r>
                <a:rPr lang="da-DK" sz="900" b="1" noProof="1">
                  <a:solidFill>
                    <a:prstClr val="white">
                      <a:lumMod val="50000"/>
                    </a:prstClr>
                  </a:solidFill>
                  <a:ea typeface="Calibri" panose="020F0502020204030204" pitchFamily="34" charset="0"/>
                  <a:cs typeface="Arial" panose="020B0604020202020204" pitchFamily="34" charset="0"/>
                </a:rPr>
                <a:t>TAB</a:t>
              </a:r>
              <a:r>
                <a:rPr lang="da-DK" sz="900" noProof="1">
                  <a:solidFill>
                    <a:prstClr val="white">
                      <a:lumMod val="50000"/>
                    </a:prstClr>
                  </a:solidFill>
                  <a:ea typeface="Calibri" panose="020F0502020204030204" pitchFamily="34" charset="0"/>
                  <a:cs typeface="Arial" panose="020B0604020202020204" pitchFamily="34" charset="0"/>
                </a:rPr>
                <a:t> for at gå frem i tekst-niveauer</a:t>
              </a:r>
            </a:p>
            <a:p>
              <a:pPr algn="r">
                <a:defRPr/>
              </a:pPr>
              <a:endParaRPr lang="da-DK" sz="900"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1 = Tekst 20 pkt.</a:t>
              </a: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2 = Punkt-liste 20 pkt.</a:t>
              </a: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3 = Punkt-liste 18 pkt.</a:t>
              </a: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4-9 = Punkt-liste 18 pkt.</a:t>
              </a:r>
            </a:p>
            <a:p>
              <a:pPr algn="r">
                <a:defRPr/>
              </a:pPr>
              <a:endParaRPr lang="da-DK" sz="900"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For at gå tilbage i tekst-niveauer, brug </a:t>
              </a:r>
              <a:r>
                <a:rPr lang="da-DK" sz="900" b="1" noProof="1">
                  <a:solidFill>
                    <a:prstClr val="white">
                      <a:lumMod val="50000"/>
                    </a:prstClr>
                  </a:solidFill>
                  <a:ea typeface="Calibri" panose="020F0502020204030204" pitchFamily="34" charset="0"/>
                  <a:cs typeface="Arial" panose="020B0604020202020204" pitchFamily="34" charset="0"/>
                </a:rPr>
                <a:t>SHIFT + TAB</a:t>
              </a:r>
            </a:p>
            <a:p>
              <a:pPr algn="r">
                <a:defRPr/>
              </a:pPr>
              <a:endParaRPr lang="da-DK" sz="900" b="1"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Alternativt kan</a:t>
              </a:r>
            </a:p>
            <a:p>
              <a:pPr algn="r">
                <a:defRPr/>
              </a:pPr>
              <a:r>
                <a:rPr lang="da-DK" sz="900" b="1" noProof="1">
                  <a:solidFill>
                    <a:prstClr val="white">
                      <a:lumMod val="50000"/>
                    </a:prstClr>
                  </a:solidFill>
                  <a:ea typeface="Calibri" panose="020F0502020204030204" pitchFamily="34" charset="0"/>
                  <a:cs typeface="Arial" panose="020B0604020202020204" pitchFamily="34" charset="0"/>
                </a:rPr>
                <a:t>Forøg</a:t>
              </a:r>
              <a:r>
                <a:rPr lang="da-DK" sz="900" noProof="1">
                  <a:solidFill>
                    <a:prstClr val="white">
                      <a:lumMod val="50000"/>
                    </a:prstClr>
                  </a:solidFill>
                  <a:ea typeface="Calibri" panose="020F0502020204030204" pitchFamily="34" charset="0"/>
                  <a:cs typeface="Arial" panose="020B0604020202020204" pitchFamily="34" charset="0"/>
                </a:rPr>
                <a:t> og </a:t>
              </a:r>
              <a:r>
                <a:rPr lang="da-DK" sz="900" b="1" noProof="1">
                  <a:solidFill>
                    <a:prstClr val="white">
                      <a:lumMod val="50000"/>
                    </a:prstClr>
                  </a:solidFill>
                  <a:ea typeface="Calibri" panose="020F0502020204030204" pitchFamily="34" charset="0"/>
                  <a:cs typeface="Arial" panose="020B0604020202020204" pitchFamily="34" charset="0"/>
                </a:rPr>
                <a:t>Formindsk</a:t>
              </a:r>
              <a:r>
                <a:rPr lang="da-DK" sz="900" noProof="1">
                  <a:solidFill>
                    <a:prstClr val="white">
                      <a:lumMod val="50000"/>
                    </a:prstClr>
                  </a:solidFill>
                  <a:ea typeface="Calibri" panose="020F0502020204030204" pitchFamily="34" charset="0"/>
                  <a:cs typeface="Arial" panose="020B0604020202020204" pitchFamily="34" charset="0"/>
                </a:rPr>
                <a:t> </a:t>
              </a:r>
            </a:p>
            <a:p>
              <a:pPr algn="r">
                <a:defRPr/>
              </a:pPr>
              <a:r>
                <a:rPr lang="da-DK" sz="900" noProof="1">
                  <a:solidFill>
                    <a:prstClr val="white">
                      <a:lumMod val="50000"/>
                    </a:prstClr>
                  </a:solidFill>
                  <a:ea typeface="Calibri" panose="020F0502020204030204" pitchFamily="34" charset="0"/>
                  <a:cs typeface="Arial" panose="020B0604020202020204" pitchFamily="34" charset="0"/>
                </a:rPr>
                <a:t>listeniveau bruges</a:t>
              </a:r>
            </a:p>
          </p:txBody>
        </p:sp>
      </p:grpSp>
      <p:pic>
        <p:nvPicPr>
          <p:cNvPr id="18" name="Billede 1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980000" y="0"/>
            <a:ext cx="1835919" cy="1033433"/>
          </a:xfrm>
          <a:prstGeom prst="rect">
            <a:avLst/>
          </a:prstGeom>
        </p:spPr>
      </p:pic>
      <p:sp>
        <p:nvSpPr>
          <p:cNvPr id="5" name="Pladsholder til dato 4" hidden="1"/>
          <p:cNvSpPr>
            <a:spLocks noGrp="1"/>
          </p:cNvSpPr>
          <p:nvPr>
            <p:ph type="dt" sz="half" idx="12"/>
          </p:nvPr>
        </p:nvSpPr>
        <p:spPr/>
        <p:txBody>
          <a:bodyPr/>
          <a:lstStyle/>
          <a:p>
            <a:fld id="{B8A7C303-4958-4C31-9880-BCE0AF41FDC6}" type="datetime2">
              <a:rPr lang="da-DK"/>
              <a:pPr/>
              <a:t>23. januar 2023</a:t>
            </a:fld>
            <a:endParaRPr dirty="0"/>
          </a:p>
        </p:txBody>
      </p:sp>
    </p:spTree>
    <p:extLst>
      <p:ext uri="{BB962C8B-B14F-4D97-AF65-F5344CB8AC3E}">
        <p14:creationId xmlns:p14="http://schemas.microsoft.com/office/powerpoint/2010/main" val="1426313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 og indhold III">
    <p:spTree>
      <p:nvGrpSpPr>
        <p:cNvPr id="1" name=""/>
        <p:cNvGrpSpPr/>
        <p:nvPr/>
      </p:nvGrpSpPr>
      <p:grpSpPr>
        <a:xfrm>
          <a:off x="0" y="0"/>
          <a:ext cx="0" cy="0"/>
          <a:chOff x="0" y="0"/>
          <a:chExt cx="0" cy="0"/>
        </a:xfrm>
      </p:grpSpPr>
      <p:sp>
        <p:nvSpPr>
          <p:cNvPr id="11" name="Rektangel baggrund"/>
          <p:cNvSpPr/>
          <p:nvPr userDrawn="1"/>
        </p:nvSpPr>
        <p:spPr>
          <a:xfrm>
            <a:off x="0" y="0"/>
            <a:ext cx="121888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800" dirty="0" err="1"/>
          </a:p>
        </p:txBody>
      </p:sp>
      <p:sp>
        <p:nvSpPr>
          <p:cNvPr id="7" name="Pladsholder til tekst 1"/>
          <p:cNvSpPr>
            <a:spLocks noGrp="1"/>
          </p:cNvSpPr>
          <p:nvPr>
            <p:ph type="body" sz="quarter" idx="13"/>
          </p:nvPr>
        </p:nvSpPr>
        <p:spPr>
          <a:xfrm>
            <a:off x="651600" y="311151"/>
            <a:ext cx="3141468" cy="5770562"/>
          </a:xfrm>
        </p:spPr>
        <p:txBody>
          <a:bodyPr/>
          <a:lstStyle>
            <a:lvl1pPr>
              <a:lnSpc>
                <a:spcPct val="92000"/>
              </a:lnSpc>
              <a:defRPr sz="1800">
                <a:solidFill>
                  <a:schemeClr val="bg1"/>
                </a:solidFill>
              </a:defRPr>
            </a:lvl1pPr>
            <a:lvl2pPr marL="216000" indent="-216000">
              <a:lnSpc>
                <a:spcPct val="92000"/>
              </a:lnSpc>
              <a:buFont typeface="Arial" panose="020B0604020202020204" pitchFamily="34" charset="0"/>
              <a:buChar char="•"/>
              <a:defRPr sz="1800">
                <a:solidFill>
                  <a:schemeClr val="bg1"/>
                </a:solidFill>
              </a:defRPr>
            </a:lvl2pPr>
            <a:lvl3pPr marL="216000" indent="-216000">
              <a:buFont typeface="Arial" panose="020B0604020202020204" pitchFamily="34" charset="0"/>
              <a:buChar char="•"/>
              <a:defRPr>
                <a:solidFill>
                  <a:schemeClr val="bg1"/>
                </a:solidFill>
              </a:defRPr>
            </a:lvl3pPr>
            <a:lvl4pPr marL="432000">
              <a:defRPr>
                <a:solidFill>
                  <a:schemeClr val="bg1"/>
                </a:solidFill>
              </a:defRPr>
            </a:lvl4pPr>
            <a:lvl5pPr marL="648000">
              <a:defRPr>
                <a:solidFill>
                  <a:schemeClr val="bg1"/>
                </a:solidFill>
              </a:defRPr>
            </a:lvl5pPr>
            <a:lvl6pPr marL="648000">
              <a:defRPr>
                <a:solidFill>
                  <a:schemeClr val="bg1"/>
                </a:solidFill>
              </a:defRPr>
            </a:lvl6pPr>
            <a:lvl7pPr marL="648000">
              <a:defRPr>
                <a:solidFill>
                  <a:schemeClr val="bg1"/>
                </a:solidFill>
              </a:defRPr>
            </a:lvl7pPr>
            <a:lvl8pPr marL="648000">
              <a:defRPr>
                <a:solidFill>
                  <a:schemeClr val="bg1"/>
                </a:solidFill>
              </a:defRPr>
            </a:lvl8pPr>
            <a:lvl9pPr marL="648000">
              <a:defRPr>
                <a:solidFill>
                  <a:schemeClr val="bg1"/>
                </a:solidFill>
              </a:defRPr>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9" name="Pladsholder til indhold 2"/>
          <p:cNvSpPr>
            <a:spLocks noGrp="1"/>
          </p:cNvSpPr>
          <p:nvPr>
            <p:ph sz="quarter" idx="14" hasCustomPrompt="1"/>
          </p:nvPr>
        </p:nvSpPr>
        <p:spPr>
          <a:xfrm>
            <a:off x="4705200" y="1195389"/>
            <a:ext cx="6832800" cy="4886325"/>
          </a:xfrm>
          <a:noFill/>
        </p:spPr>
        <p:txBody>
          <a:bodyPr lIns="0" tIns="0"/>
          <a:lstStyle>
            <a:lvl1pPr>
              <a:lnSpc>
                <a:spcPct val="92000"/>
              </a:lnSpc>
              <a:defRPr sz="1800">
                <a:solidFill>
                  <a:schemeClr val="bg1"/>
                </a:solidFill>
              </a:defRPr>
            </a:lvl1pPr>
            <a:lvl2pPr>
              <a:lnSpc>
                <a:spcPct val="92000"/>
              </a:lnSpc>
              <a:defRPr sz="18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a-DK" dirty="0"/>
              <a:t>Klik og indsæt diagram eller tabel</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Sjette niveau</a:t>
            </a:r>
          </a:p>
          <a:p>
            <a:pPr lvl="6"/>
            <a:r>
              <a:rPr lang="da-DK" dirty="0"/>
              <a:t>Syvende niveau</a:t>
            </a:r>
          </a:p>
          <a:p>
            <a:pPr lvl="7"/>
            <a:r>
              <a:rPr lang="da-DK" dirty="0"/>
              <a:t>Ottende niveau</a:t>
            </a:r>
          </a:p>
          <a:p>
            <a:pPr lvl="8"/>
            <a:r>
              <a:rPr lang="da-DK" dirty="0"/>
              <a:t>Niende niveau</a:t>
            </a:r>
          </a:p>
          <a:p>
            <a:pPr lvl="4"/>
            <a:endParaRPr lang="da-DK" dirty="0"/>
          </a:p>
        </p:txBody>
      </p:sp>
      <p:sp>
        <p:nvSpPr>
          <p:cNvPr id="3" name="Pladsholder til sidefod 2"/>
          <p:cNvSpPr>
            <a:spLocks noGrp="1"/>
          </p:cNvSpPr>
          <p:nvPr>
            <p:ph type="ftr" sz="quarter" idx="10"/>
          </p:nvPr>
        </p:nvSpPr>
        <p:spPr/>
        <p:txBody>
          <a:bodyPr/>
          <a:lstStyle>
            <a:lvl1pPr>
              <a:defRPr>
                <a:solidFill>
                  <a:schemeClr val="bg1"/>
                </a:solidFill>
              </a:defRPr>
            </a:lvl1pPr>
          </a:lstStyle>
          <a:p>
            <a:r>
              <a:rPr lang="da-DK"/>
              <a:t>/ Ministeriet for Fødevarer, Landbrug og Fiskeri - Landbrugsstyrelsen / Titel på præsentation</a:t>
            </a:r>
            <a:endParaRPr lang="da-DK" dirty="0"/>
          </a:p>
        </p:txBody>
      </p:sp>
      <p:sp>
        <p:nvSpPr>
          <p:cNvPr id="4" name="Pladsholder til slidenummer 3"/>
          <p:cNvSpPr>
            <a:spLocks noGrp="1"/>
          </p:cNvSpPr>
          <p:nvPr>
            <p:ph type="sldNum" sz="quarter" idx="11"/>
          </p:nvPr>
        </p:nvSpPr>
        <p:spPr/>
        <p:txBody>
          <a:bodyPr/>
          <a:lstStyle>
            <a:lvl1pPr>
              <a:defRPr>
                <a:solidFill>
                  <a:schemeClr val="bg1"/>
                </a:solidFill>
              </a:defRPr>
            </a:lvl1pPr>
          </a:lstStyle>
          <a:p>
            <a:fld id="{667EC89C-17A0-4E64-A6D2-B825673CEEDF}" type="slidenum">
              <a:rPr lang="da-DK" smtClean="0"/>
              <a:pPr/>
              <a:t>‹nr.›</a:t>
            </a:fld>
            <a:endParaRPr lang="da-DK" dirty="0"/>
          </a:p>
        </p:txBody>
      </p:sp>
      <p:grpSp>
        <p:nvGrpSpPr>
          <p:cNvPr id="13" name="Gruppe 12"/>
          <p:cNvGrpSpPr/>
          <p:nvPr userDrawn="1"/>
        </p:nvGrpSpPr>
        <p:grpSpPr>
          <a:xfrm>
            <a:off x="-2405743" y="311151"/>
            <a:ext cx="2405743" cy="2052668"/>
            <a:chOff x="-2405743" y="1655465"/>
            <a:chExt cx="2405743" cy="2052668"/>
          </a:xfrm>
        </p:grpSpPr>
        <p:pic>
          <p:nvPicPr>
            <p:cNvPr id="14" name="Billede 13"/>
            <p:cNvPicPr>
              <a:picLocks noChangeAspect="1"/>
            </p:cNvPicPr>
            <p:nvPr userDrawn="1"/>
          </p:nvPicPr>
          <p:blipFill>
            <a:blip r:embed="rId2"/>
            <a:stretch>
              <a:fillRect/>
            </a:stretch>
          </p:blipFill>
          <p:spPr>
            <a:xfrm>
              <a:off x="-1060701" y="3506948"/>
              <a:ext cx="920576" cy="201185"/>
            </a:xfrm>
            <a:prstGeom prst="rect">
              <a:avLst/>
            </a:prstGeom>
          </p:spPr>
        </p:pic>
        <p:sp>
          <p:nvSpPr>
            <p:cNvPr id="19" name="Rectangle 5"/>
            <p:cNvSpPr/>
            <p:nvPr userDrawn="1"/>
          </p:nvSpPr>
          <p:spPr bwMode="auto">
            <a:xfrm>
              <a:off x="-2405743" y="1655465"/>
              <a:ext cx="2405743" cy="1800493"/>
            </a:xfrm>
            <a:prstGeom prst="rect">
              <a:avLst/>
            </a:prstGeom>
          </p:spPr>
          <p:txBody>
            <a:bodyPr wrap="square" lIns="0" tIns="0" rIns="144000" bIns="0">
              <a:spAutoFit/>
            </a:bodyPr>
            <a:lstStyle/>
            <a:p>
              <a:pPr algn="r">
                <a:lnSpc>
                  <a:spcPct val="100000"/>
                </a:lnSpc>
                <a:spcAft>
                  <a:spcPts val="0"/>
                </a:spcAft>
                <a:defRPr/>
              </a:pPr>
              <a:r>
                <a:rPr lang="da-DK" sz="900" b="1" noProof="1">
                  <a:solidFill>
                    <a:schemeClr val="bg1">
                      <a:lumMod val="50000"/>
                    </a:schemeClr>
                  </a:solidFill>
                  <a:latin typeface="+mn-lt"/>
                  <a:ea typeface="Calibri" panose="020F0502020204030204" pitchFamily="34" charset="0"/>
                  <a:cs typeface="Arial" panose="020B0604020202020204" pitchFamily="34" charset="0"/>
                </a:rPr>
                <a:t>Tekst-typografier</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Brug </a:t>
              </a:r>
              <a:r>
                <a:rPr lang="da-DK" sz="900" b="1" noProof="1">
                  <a:solidFill>
                    <a:schemeClr val="bg1">
                      <a:lumMod val="50000"/>
                    </a:schemeClr>
                  </a:solidFill>
                  <a:ea typeface="Calibri" panose="020F0502020204030204" pitchFamily="34" charset="0"/>
                  <a:cs typeface="Arial" panose="020B0604020202020204" pitchFamily="34" charset="0"/>
                </a:rPr>
                <a:t>TAB</a:t>
              </a:r>
              <a:r>
                <a:rPr lang="da-DK" sz="900" noProof="1">
                  <a:solidFill>
                    <a:schemeClr val="bg1">
                      <a:lumMod val="50000"/>
                    </a:schemeClr>
                  </a:solidFill>
                  <a:ea typeface="Calibri" panose="020F0502020204030204" pitchFamily="34" charset="0"/>
                  <a:cs typeface="Arial" panose="020B0604020202020204" pitchFamily="34" charset="0"/>
                </a:rPr>
                <a:t> for at gå frem</a:t>
              </a:r>
              <a:r>
                <a:rPr lang="da-DK" sz="900" baseline="0" noProof="1">
                  <a:solidFill>
                    <a:schemeClr val="bg1">
                      <a:lumMod val="50000"/>
                    </a:schemeClr>
                  </a:solidFill>
                  <a:ea typeface="Calibri" panose="020F0502020204030204" pitchFamily="34" charset="0"/>
                  <a:cs typeface="Arial" panose="020B0604020202020204" pitchFamily="34" charset="0"/>
                </a:rPr>
                <a:t> </a:t>
              </a:r>
              <a:r>
                <a:rPr lang="da-DK" sz="900" noProof="1">
                  <a:solidFill>
                    <a:schemeClr val="bg1">
                      <a:lumMod val="50000"/>
                    </a:schemeClr>
                  </a:solidFill>
                  <a:ea typeface="Calibri" panose="020F0502020204030204" pitchFamily="34" charset="0"/>
                  <a:cs typeface="Arial" panose="020B0604020202020204" pitchFamily="34" charset="0"/>
                </a:rPr>
                <a:t>i</a:t>
              </a:r>
              <a:r>
                <a:rPr lang="da-DK" sz="900" noProof="1">
                  <a:solidFill>
                    <a:schemeClr val="bg1">
                      <a:lumMod val="50000"/>
                    </a:schemeClr>
                  </a:solidFill>
                  <a:latin typeface="+mn-lt"/>
                  <a:ea typeface="Calibri" panose="020F0502020204030204" pitchFamily="34" charset="0"/>
                  <a:cs typeface="Arial" panose="020B0604020202020204" pitchFamily="34" charset="0"/>
                </a:rPr>
                <a:t> tekst-niveauer</a:t>
              </a:r>
              <a:endParaRPr lang="da-DK" sz="900"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endParaRPr lang="da-DK" sz="900" noProof="1">
                <a:solidFill>
                  <a:schemeClr val="bg1">
                    <a:lumMod val="50000"/>
                  </a:schemeClr>
                </a:solidFill>
                <a:latin typeface="+mn-lt"/>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1 = Tekst hvid</a:t>
              </a:r>
              <a:r>
                <a:rPr lang="da-DK" sz="900" baseline="0" noProof="1">
                  <a:solidFill>
                    <a:schemeClr val="bg1">
                      <a:lumMod val="50000"/>
                    </a:schemeClr>
                  </a:solidFill>
                  <a:ea typeface="Calibri" panose="020F0502020204030204" pitchFamily="34" charset="0"/>
                  <a:cs typeface="Arial" panose="020B0604020202020204" pitchFamily="34" charset="0"/>
                </a:rPr>
                <a:t> </a:t>
              </a:r>
              <a:r>
                <a:rPr lang="da-DK" sz="900" noProof="1">
                  <a:solidFill>
                    <a:schemeClr val="bg1">
                      <a:lumMod val="50000"/>
                    </a:schemeClr>
                  </a:solidFill>
                  <a:ea typeface="Calibri" panose="020F0502020204030204" pitchFamily="34" charset="0"/>
                  <a:cs typeface="Arial" panose="020B0604020202020204" pitchFamily="34" charset="0"/>
                </a:rPr>
                <a:t>18 pkt.</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2 = Punkt-liste 18 pkt.</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3-9 = Punkt-liste indryk</a:t>
              </a:r>
              <a:r>
                <a:rPr lang="da-DK" sz="900" baseline="0" noProof="1">
                  <a:solidFill>
                    <a:schemeClr val="bg1">
                      <a:lumMod val="50000"/>
                    </a:schemeClr>
                  </a:solidFill>
                  <a:ea typeface="Calibri" panose="020F0502020204030204" pitchFamily="34" charset="0"/>
                  <a:cs typeface="Arial" panose="020B0604020202020204" pitchFamily="34" charset="0"/>
                </a:rPr>
                <a:t> </a:t>
              </a:r>
              <a:r>
                <a:rPr lang="da-DK" sz="900" noProof="1">
                  <a:solidFill>
                    <a:schemeClr val="bg1">
                      <a:lumMod val="50000"/>
                    </a:schemeClr>
                  </a:solidFill>
                  <a:ea typeface="Calibri" panose="020F0502020204030204" pitchFamily="34" charset="0"/>
                  <a:cs typeface="Arial" panose="020B0604020202020204" pitchFamily="34" charset="0"/>
                </a:rPr>
                <a:t> 18 pkt.</a:t>
              </a:r>
            </a:p>
            <a:p>
              <a:pPr algn="r">
                <a:lnSpc>
                  <a:spcPct val="100000"/>
                </a:lnSpc>
                <a:spcAft>
                  <a:spcPts val="0"/>
                </a:spcAft>
                <a:defRPr/>
              </a:pPr>
              <a:endParaRPr lang="da-DK" sz="900"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For at gå tilbage i tekst-niveauer,</a:t>
              </a:r>
              <a:r>
                <a:rPr lang="da-DK" sz="900" baseline="0" noProof="1">
                  <a:solidFill>
                    <a:schemeClr val="bg1">
                      <a:lumMod val="50000"/>
                    </a:schemeClr>
                  </a:solidFill>
                  <a:ea typeface="Calibri" panose="020F0502020204030204" pitchFamily="34" charset="0"/>
                  <a:cs typeface="Arial" panose="020B0604020202020204" pitchFamily="34" charset="0"/>
                </a:rPr>
                <a:t> </a:t>
              </a:r>
              <a:r>
                <a:rPr lang="da-DK" sz="900" noProof="1">
                  <a:solidFill>
                    <a:schemeClr val="bg1">
                      <a:lumMod val="50000"/>
                    </a:schemeClr>
                  </a:solidFill>
                  <a:ea typeface="Calibri" panose="020F0502020204030204" pitchFamily="34" charset="0"/>
                  <a:cs typeface="Arial" panose="020B0604020202020204" pitchFamily="34" charset="0"/>
                </a:rPr>
                <a:t>brug </a:t>
              </a:r>
              <a:r>
                <a:rPr lang="da-DK" sz="900" b="1" noProof="1">
                  <a:solidFill>
                    <a:schemeClr val="bg1">
                      <a:lumMod val="50000"/>
                    </a:schemeClr>
                  </a:solidFill>
                  <a:ea typeface="Calibri" panose="020F0502020204030204" pitchFamily="34" charset="0"/>
                  <a:cs typeface="Arial" panose="020B0604020202020204" pitchFamily="34" charset="0"/>
                </a:rPr>
                <a:t>SHIFT + TAB</a:t>
              </a:r>
            </a:p>
            <a:p>
              <a:pPr algn="r">
                <a:lnSpc>
                  <a:spcPct val="100000"/>
                </a:lnSpc>
                <a:spcAft>
                  <a:spcPts val="0"/>
                </a:spcAft>
                <a:defRPr/>
              </a:pPr>
              <a:endParaRPr lang="da-DK" sz="900" b="1"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Alternativt kan</a:t>
              </a:r>
            </a:p>
            <a:p>
              <a:pPr algn="r">
                <a:lnSpc>
                  <a:spcPct val="100000"/>
                </a:lnSpc>
                <a:spcAft>
                  <a:spcPts val="0"/>
                </a:spcAft>
                <a:defRPr/>
              </a:pPr>
              <a:r>
                <a:rPr lang="da-DK" sz="900" b="1" noProof="1">
                  <a:solidFill>
                    <a:schemeClr val="bg1">
                      <a:lumMod val="50000"/>
                    </a:schemeClr>
                  </a:solidFill>
                  <a:ea typeface="Calibri" panose="020F0502020204030204" pitchFamily="34" charset="0"/>
                  <a:cs typeface="Arial" panose="020B0604020202020204" pitchFamily="34" charset="0"/>
                </a:rPr>
                <a:t>Forøg</a:t>
              </a:r>
              <a:r>
                <a:rPr lang="da-DK" sz="900" noProof="1">
                  <a:solidFill>
                    <a:schemeClr val="bg1">
                      <a:lumMod val="50000"/>
                    </a:schemeClr>
                  </a:solidFill>
                  <a:ea typeface="Calibri" panose="020F0502020204030204" pitchFamily="34" charset="0"/>
                  <a:cs typeface="Arial" panose="020B0604020202020204" pitchFamily="34" charset="0"/>
                </a:rPr>
                <a:t> og </a:t>
              </a:r>
              <a:r>
                <a:rPr lang="da-DK" sz="900" b="1" noProof="1">
                  <a:solidFill>
                    <a:schemeClr val="bg1">
                      <a:lumMod val="50000"/>
                    </a:schemeClr>
                  </a:solidFill>
                  <a:ea typeface="Calibri" panose="020F0502020204030204" pitchFamily="34" charset="0"/>
                  <a:cs typeface="Arial" panose="020B0604020202020204" pitchFamily="34" charset="0"/>
                </a:rPr>
                <a:t>Formindsk</a:t>
              </a:r>
              <a:r>
                <a:rPr lang="da-DK" sz="900" noProof="1">
                  <a:solidFill>
                    <a:schemeClr val="bg1">
                      <a:lumMod val="50000"/>
                    </a:schemeClr>
                  </a:solidFill>
                  <a:ea typeface="Calibri" panose="020F0502020204030204" pitchFamily="34" charset="0"/>
                  <a:cs typeface="Arial" panose="020B0604020202020204" pitchFamily="34" charset="0"/>
                </a:rPr>
                <a:t> </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listeniveau bruges</a:t>
              </a:r>
              <a:endParaRPr lang="da-DK" sz="900" noProof="1">
                <a:solidFill>
                  <a:schemeClr val="bg1">
                    <a:lumMod val="50000"/>
                  </a:schemeClr>
                </a:solidFill>
                <a:latin typeface="+mn-lt"/>
                <a:ea typeface="Calibri" panose="020F0502020204030204" pitchFamily="34" charset="0"/>
                <a:cs typeface="Arial" panose="020B0604020202020204" pitchFamily="34" charset="0"/>
              </a:endParaRPr>
            </a:p>
          </p:txBody>
        </p:sp>
      </p:grpSp>
      <p:sp>
        <p:nvSpPr>
          <p:cNvPr id="5" name="Pladsholder til dato 4" hidden="1"/>
          <p:cNvSpPr>
            <a:spLocks noGrp="1"/>
          </p:cNvSpPr>
          <p:nvPr>
            <p:ph type="dt" sz="half" idx="12"/>
          </p:nvPr>
        </p:nvSpPr>
        <p:spPr/>
        <p:txBody>
          <a:bodyPr/>
          <a:lstStyle/>
          <a:p>
            <a:fld id="{526C0AFB-B0F7-433B-9374-36A83C400DD2}" type="datetime2">
              <a:rPr lang="da-DK" smtClean="0"/>
              <a:t>23. januar 2023</a:t>
            </a:fld>
            <a:endParaRPr lang="da-DK" dirty="0"/>
          </a:p>
        </p:txBody>
      </p:sp>
      <p:pic>
        <p:nvPicPr>
          <p:cNvPr id="6" name="Picture 5">
            <a:extLst>
              <a:ext uri="{FF2B5EF4-FFF2-40B4-BE49-F238E27FC236}">
                <a16:creationId xmlns="" xmlns:a16="http://schemas.microsoft.com/office/drawing/2014/main" id="{A17E118B-191F-4DCA-A076-C47876DB5979}"/>
              </a:ext>
            </a:extLst>
          </p:cNvPr>
          <p:cNvPicPr>
            <a:picLocks noChangeAspect="1"/>
          </p:cNvPicPr>
          <p:nvPr userDrawn="1"/>
        </p:nvPicPr>
        <p:blipFill>
          <a:blip r:embed="rId3"/>
          <a:stretch>
            <a:fillRect/>
          </a:stretch>
        </p:blipFill>
        <p:spPr>
          <a:xfrm>
            <a:off x="-1521750" y="5824030"/>
            <a:ext cx="1377668" cy="1033969"/>
          </a:xfrm>
          <a:prstGeom prst="rect">
            <a:avLst/>
          </a:prstGeom>
        </p:spPr>
      </p:pic>
      <p:pic>
        <p:nvPicPr>
          <p:cNvPr id="15" name="Graphic 14">
            <a:extLst>
              <a:ext uri="{FF2B5EF4-FFF2-40B4-BE49-F238E27FC236}">
                <a16:creationId xmlns="" xmlns:a16="http://schemas.microsoft.com/office/drawing/2014/main" id="{207D924F-8A1F-4AE0-B2F8-7775DD4A1EA3}"/>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646754" y="6379011"/>
            <a:ext cx="226932" cy="201461"/>
          </a:xfrm>
          <a:prstGeom prst="rect">
            <a:avLst/>
          </a:prstGeom>
        </p:spPr>
      </p:pic>
    </p:spTree>
    <p:extLst>
      <p:ext uri="{BB962C8B-B14F-4D97-AF65-F5344CB8AC3E}">
        <p14:creationId xmlns:p14="http://schemas.microsoft.com/office/powerpoint/2010/main" val="1699493417"/>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Tekst og billede II">
    <p:spTree>
      <p:nvGrpSpPr>
        <p:cNvPr id="1" name=""/>
        <p:cNvGrpSpPr/>
        <p:nvPr/>
      </p:nvGrpSpPr>
      <p:grpSpPr>
        <a:xfrm>
          <a:off x="0" y="0"/>
          <a:ext cx="0" cy="0"/>
          <a:chOff x="0" y="0"/>
          <a:chExt cx="0" cy="0"/>
        </a:xfrm>
      </p:grpSpPr>
      <p:sp>
        <p:nvSpPr>
          <p:cNvPr id="2" name="Titel 1"/>
          <p:cNvSpPr>
            <a:spLocks noGrp="1"/>
          </p:cNvSpPr>
          <p:nvPr>
            <p:ph type="title"/>
          </p:nvPr>
        </p:nvSpPr>
        <p:spPr>
          <a:xfrm>
            <a:off x="651600" y="311972"/>
            <a:ext cx="5351204" cy="812772"/>
          </a:xfrm>
        </p:spPr>
        <p:txBody>
          <a:bodyPr/>
          <a:lstStyle/>
          <a:p>
            <a:r>
              <a:rPr lang="da-DK" smtClean="0"/>
              <a:t>Klik for at redigere i master</a:t>
            </a:r>
            <a:endParaRPr lang="da-DK" dirty="0"/>
          </a:p>
        </p:txBody>
      </p:sp>
      <p:sp>
        <p:nvSpPr>
          <p:cNvPr id="7" name="Pladsholder til tekst 2"/>
          <p:cNvSpPr>
            <a:spLocks noGrp="1"/>
          </p:cNvSpPr>
          <p:nvPr>
            <p:ph type="body" sz="quarter" idx="13"/>
          </p:nvPr>
        </p:nvSpPr>
        <p:spPr>
          <a:xfrm>
            <a:off x="651600" y="1195389"/>
            <a:ext cx="5350867" cy="4886325"/>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8" name="Pladsholder til billede 3"/>
          <p:cNvSpPr>
            <a:spLocks noGrp="1"/>
          </p:cNvSpPr>
          <p:nvPr>
            <p:ph type="pic" sz="quarter" idx="14" hasCustomPrompt="1"/>
          </p:nvPr>
        </p:nvSpPr>
        <p:spPr>
          <a:xfrm>
            <a:off x="6362467" y="0"/>
            <a:ext cx="5826358" cy="6858000"/>
          </a:xfrm>
        </p:spPr>
        <p:txBody>
          <a:bodyPr tIns="468000" anchor="ctr" anchorCtr="0"/>
          <a:lstStyle>
            <a:lvl1pPr marL="0" indent="0" algn="ctr">
              <a:buFontTx/>
              <a:buNone/>
              <a:defRPr sz="1200" b="0" baseline="0">
                <a:solidFill>
                  <a:schemeClr val="tx1">
                    <a:lumMod val="50000"/>
                    <a:lumOff val="50000"/>
                  </a:schemeClr>
                </a:solidFill>
              </a:defRPr>
            </a:lvl1pPr>
          </a:lstStyle>
          <a:p>
            <a:r>
              <a:rPr lang="da-DK" dirty="0"/>
              <a:t>Klik på ikonet og indsæt billede</a:t>
            </a:r>
          </a:p>
        </p:txBody>
      </p:sp>
      <p:sp>
        <p:nvSpPr>
          <p:cNvPr id="3" name="Pladsholder til sidefod 2"/>
          <p:cNvSpPr>
            <a:spLocks noGrp="1"/>
          </p:cNvSpPr>
          <p:nvPr>
            <p:ph type="ftr" sz="quarter" idx="10"/>
          </p:nvPr>
        </p:nvSpPr>
        <p:spPr/>
        <p:txBody>
          <a:bodyPr/>
          <a:lstStyle/>
          <a:p>
            <a:r>
              <a:rPr lang="da-DK">
                <a:solidFill>
                  <a:srgbClr val="007A6C"/>
                </a:solidFill>
              </a:rPr>
              <a:t>/ Ministeriet for Fødevarer, Landbrug og Fiskeri - Landbrugsstyrelsen / Titel på præsentation</a:t>
            </a:r>
            <a:endParaRPr lang="da-DK" dirty="0">
              <a:solidFill>
                <a:srgbClr val="007A6C"/>
              </a:solidFill>
            </a:endParaRPr>
          </a:p>
        </p:txBody>
      </p:sp>
      <p:sp>
        <p:nvSpPr>
          <p:cNvPr id="4" name="Pladsholder til slidenummer 3"/>
          <p:cNvSpPr>
            <a:spLocks noGrp="1"/>
          </p:cNvSpPr>
          <p:nvPr>
            <p:ph type="sldNum" sz="quarter" idx="11"/>
          </p:nvPr>
        </p:nvSpPr>
        <p:spPr/>
        <p:txBody>
          <a:bodyPr/>
          <a:lstStyle/>
          <a:p>
            <a:fld id="{667EC89C-17A0-4E64-A6D2-B825673CEEDF}" type="slidenum">
              <a:rPr lang="da-DK" smtClean="0">
                <a:solidFill>
                  <a:srgbClr val="007A6C"/>
                </a:solidFill>
              </a:rPr>
              <a:pPr/>
              <a:t>‹nr.›</a:t>
            </a:fld>
            <a:endParaRPr lang="da-DK" dirty="0">
              <a:solidFill>
                <a:srgbClr val="007A6C"/>
              </a:solidFill>
            </a:endParaRPr>
          </a:p>
        </p:txBody>
      </p:sp>
      <p:grpSp>
        <p:nvGrpSpPr>
          <p:cNvPr id="19" name="Gruppe 18"/>
          <p:cNvGrpSpPr/>
          <p:nvPr userDrawn="1"/>
        </p:nvGrpSpPr>
        <p:grpSpPr>
          <a:xfrm>
            <a:off x="12188825" y="1941319"/>
            <a:ext cx="2032000" cy="2054444"/>
            <a:chOff x="9150825" y="2171823"/>
            <a:chExt cx="2032000" cy="2054444"/>
          </a:xfrm>
        </p:grpSpPr>
        <p:sp>
          <p:nvSpPr>
            <p:cNvPr id="20" name="TextBox 12"/>
            <p:cNvSpPr txBox="1">
              <a:spLocks noChangeArrowheads="1"/>
            </p:cNvSpPr>
            <p:nvPr/>
          </p:nvSpPr>
          <p:spPr bwMode="auto">
            <a:xfrm>
              <a:off x="9150825" y="2171823"/>
              <a:ext cx="2032000"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400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Indsæt billede</a:t>
              </a:r>
            </a:p>
            <a:p>
              <a:pPr eaLnBrk="1" hangingPunct="1">
                <a:spcBef>
                  <a:spcPts val="0"/>
                </a:spcBef>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1. </a:t>
              </a:r>
              <a:r>
                <a:rPr lang="da-DK" sz="900" noProof="1">
                  <a:solidFill>
                    <a:prstClr val="white">
                      <a:lumMod val="50000"/>
                    </a:prstClr>
                  </a:solidFill>
                  <a:latin typeface="Arial"/>
                  <a:ea typeface="Calibri" panose="020F0502020204030204" pitchFamily="34" charset="0"/>
                  <a:cs typeface="Arial" panose="020B0604020202020204" pitchFamily="34" charset="0"/>
                </a:rPr>
                <a:t>Klik på billederammen</a:t>
              </a:r>
            </a:p>
            <a:p>
              <a:pPr eaLnBrk="1" hangingPunct="1">
                <a:spcBef>
                  <a:spcPts val="0"/>
                </a:spcBef>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2. </a:t>
              </a:r>
              <a:r>
                <a:rPr lang="da-DK" sz="900" noProof="1">
                  <a:solidFill>
                    <a:prstClr val="white">
                      <a:lumMod val="50000"/>
                    </a:prstClr>
                  </a:solidFill>
                  <a:latin typeface="Arial"/>
                  <a:ea typeface="Calibri" panose="020F0502020204030204" pitchFamily="34" charset="0"/>
                  <a:cs typeface="Arial" panose="020B0604020202020204" pitchFamily="34" charset="0"/>
                </a:rPr>
                <a:t>Indsæt det ønskede billede via fanen </a:t>
              </a:r>
              <a:r>
                <a:rPr lang="da-DK" sz="900" b="1" noProof="1">
                  <a:solidFill>
                    <a:prstClr val="white">
                      <a:lumMod val="50000"/>
                    </a:prstClr>
                  </a:solidFill>
                  <a:latin typeface="Arial"/>
                  <a:ea typeface="Calibri" panose="020F0502020204030204" pitchFamily="34" charset="0"/>
                  <a:cs typeface="Arial" panose="020B0604020202020204" pitchFamily="34" charset="0"/>
                </a:rPr>
                <a:t>Indsæt, Billeder</a:t>
              </a:r>
            </a:p>
            <a:p>
              <a:pPr eaLnBrk="1" hangingPunct="1">
                <a:spcBef>
                  <a:spcPts val="0"/>
                </a:spcBef>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3. </a:t>
              </a:r>
              <a:r>
                <a:rPr lang="da-DK" sz="900" noProof="1">
                  <a:solidFill>
                    <a:prstClr val="white">
                      <a:lumMod val="50000"/>
                    </a:prstClr>
                  </a:solidFill>
                  <a:latin typeface="Arial"/>
                  <a:ea typeface="Calibri" panose="020F0502020204030204" pitchFamily="34" charset="0"/>
                  <a:cs typeface="Arial" panose="020B0604020202020204" pitchFamily="34" charset="0"/>
                </a:rPr>
                <a:t>Klik </a:t>
              </a:r>
              <a:r>
                <a:rPr lang="da-DK" sz="900" b="1" noProof="1">
                  <a:solidFill>
                    <a:prstClr val="white">
                      <a:lumMod val="50000"/>
                    </a:prstClr>
                  </a:solidFill>
                  <a:latin typeface="Arial"/>
                  <a:ea typeface="Calibri" panose="020F0502020204030204" pitchFamily="34" charset="0"/>
                  <a:cs typeface="Arial" panose="020B0604020202020204" pitchFamily="34" charset="0"/>
                </a:rPr>
                <a:t>Beskær</a:t>
              </a:r>
              <a:r>
                <a:rPr lang="da-DK" sz="900" noProof="1">
                  <a:solidFill>
                    <a:prstClr val="white">
                      <a:lumMod val="50000"/>
                    </a:prstClr>
                  </a:solidFill>
                  <a:latin typeface="Arial"/>
                  <a:ea typeface="Calibri" panose="020F0502020204030204" pitchFamily="34" charset="0"/>
                  <a:cs typeface="Arial" panose="020B0604020202020204" pitchFamily="34" charset="0"/>
                </a:rPr>
                <a:t> for at ændre</a:t>
              </a:r>
            </a:p>
            <a:p>
              <a:pPr eaLnBrk="1" hangingPunct="1">
                <a:spcBef>
                  <a:spcPts val="0"/>
                </a:spcBef>
                <a:buFontTx/>
                <a:buNone/>
                <a:defRPr/>
              </a:pPr>
              <a:r>
                <a:rPr lang="da-DK" sz="900" noProof="1">
                  <a:solidFill>
                    <a:prstClr val="white">
                      <a:lumMod val="50000"/>
                    </a:prstClr>
                  </a:solidFill>
                  <a:latin typeface="Arial"/>
                  <a:ea typeface="Calibri" panose="020F0502020204030204" pitchFamily="34" charset="0"/>
                  <a:cs typeface="Arial" panose="020B0604020202020204" pitchFamily="34" charset="0"/>
                </a:rPr>
                <a:t>billedets fokus/størrelse</a:t>
              </a: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r>
                <a:rPr lang="da-DK" altLang="da-DK" sz="900" b="1" noProof="1">
                  <a:solidFill>
                    <a:prstClr val="white">
                      <a:lumMod val="50000"/>
                    </a:prstClr>
                  </a:solidFill>
                  <a:latin typeface="Arial"/>
                  <a:ea typeface="Calibri" panose="020F0502020204030204" pitchFamily="34" charset="0"/>
                  <a:cs typeface="Arial" panose="020B0604020202020204" pitchFamily="34" charset="0"/>
                </a:rPr>
                <a:t>4. </a:t>
              </a:r>
              <a:r>
                <a:rPr lang="da-DK" altLang="da-DK" sz="900" noProof="1">
                  <a:solidFill>
                    <a:prstClr val="white">
                      <a:lumMod val="50000"/>
                    </a:prstClr>
                  </a:solidFill>
                  <a:latin typeface="Arial"/>
                  <a:ea typeface="Calibri" panose="020F0502020204030204" pitchFamily="34" charset="0"/>
                  <a:cs typeface="Arial" panose="020B0604020202020204" pitchFamily="34" charset="0"/>
                </a:rPr>
                <a:t>Ønsker du at skalere billedet, så hold </a:t>
              </a:r>
              <a:r>
                <a:rPr lang="da-DK" altLang="da-DK" sz="900" b="1" noProof="1">
                  <a:solidFill>
                    <a:prstClr val="white">
                      <a:lumMod val="50000"/>
                    </a:prstClr>
                  </a:solidFill>
                  <a:latin typeface="Arial"/>
                  <a:ea typeface="Calibri" panose="020F0502020204030204" pitchFamily="34" charset="0"/>
                  <a:cs typeface="Arial" panose="020B0604020202020204" pitchFamily="34" charset="0"/>
                </a:rPr>
                <a:t>SHIFT-</a:t>
              </a:r>
              <a:r>
                <a:rPr lang="da-DK" altLang="da-DK" sz="900" noProof="1">
                  <a:solidFill>
                    <a:prstClr val="white">
                      <a:lumMod val="50000"/>
                    </a:prstClr>
                  </a:solidFill>
                  <a:latin typeface="Arial"/>
                  <a:ea typeface="Calibri" panose="020F0502020204030204" pitchFamily="34" charset="0"/>
                  <a:cs typeface="Arial" panose="020B0604020202020204" pitchFamily="34" charset="0"/>
                </a:rPr>
                <a:t>knappen nede, mens der trækkes i billedets hjørner</a:t>
              </a:r>
            </a:p>
          </p:txBody>
        </p:sp>
        <p:pic>
          <p:nvPicPr>
            <p:cNvPr id="21" name="Billede 7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09315" y="3028176"/>
              <a:ext cx="373507" cy="32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Gruppe 78"/>
            <p:cNvGrpSpPr>
              <a:grpSpLocks/>
            </p:cNvGrpSpPr>
            <p:nvPr/>
          </p:nvGrpSpPr>
          <p:grpSpPr bwMode="auto">
            <a:xfrm>
              <a:off x="9305577" y="3846855"/>
              <a:ext cx="330145" cy="379412"/>
              <a:chOff x="1018031" y="5509431"/>
              <a:chExt cx="373412" cy="429121"/>
            </a:xfrm>
          </p:grpSpPr>
          <p:pic>
            <p:nvPicPr>
              <p:cNvPr id="23" name="Billede 7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8031" y="5511796"/>
                <a:ext cx="373412" cy="42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ounded Rectangle 25"/>
              <p:cNvSpPr/>
              <p:nvPr/>
            </p:nvSpPr>
            <p:spPr bwMode="auto">
              <a:xfrm>
                <a:off x="1023417" y="5509431"/>
                <a:ext cx="210080" cy="17236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sz="2000" noProof="1">
                  <a:solidFill>
                    <a:prstClr val="white"/>
                  </a:solidFill>
                </a:endParaRPr>
              </a:p>
            </p:txBody>
          </p:sp>
        </p:grpSp>
      </p:grpSp>
      <p:grpSp>
        <p:nvGrpSpPr>
          <p:cNvPr id="25" name="Gruppe 24"/>
          <p:cNvGrpSpPr/>
          <p:nvPr userDrawn="1"/>
        </p:nvGrpSpPr>
        <p:grpSpPr>
          <a:xfrm>
            <a:off x="-2405743" y="1204883"/>
            <a:ext cx="2405743" cy="2221782"/>
            <a:chOff x="-2405743" y="1655465"/>
            <a:chExt cx="2405743" cy="2221782"/>
          </a:xfrm>
        </p:grpSpPr>
        <p:pic>
          <p:nvPicPr>
            <p:cNvPr id="26" name="Billede 25"/>
            <p:cNvPicPr>
              <a:picLocks noChangeAspect="1"/>
            </p:cNvPicPr>
            <p:nvPr userDrawn="1"/>
          </p:nvPicPr>
          <p:blipFill>
            <a:blip r:embed="rId4"/>
            <a:stretch>
              <a:fillRect/>
            </a:stretch>
          </p:blipFill>
          <p:spPr>
            <a:xfrm>
              <a:off x="-1060701" y="3676062"/>
              <a:ext cx="920576" cy="201185"/>
            </a:xfrm>
            <a:prstGeom prst="rect">
              <a:avLst/>
            </a:prstGeom>
          </p:spPr>
        </p:pic>
        <p:sp>
          <p:nvSpPr>
            <p:cNvPr id="27" name="Rectangle 5"/>
            <p:cNvSpPr/>
            <p:nvPr userDrawn="1"/>
          </p:nvSpPr>
          <p:spPr bwMode="auto">
            <a:xfrm>
              <a:off x="-2405743" y="1655465"/>
              <a:ext cx="2405743" cy="1938992"/>
            </a:xfrm>
            <a:prstGeom prst="rect">
              <a:avLst/>
            </a:prstGeom>
          </p:spPr>
          <p:txBody>
            <a:bodyPr wrap="square" lIns="0" tIns="0" rIns="144000" bIns="0">
              <a:spAutoFit/>
            </a:bodyPr>
            <a:lstStyle/>
            <a:p>
              <a:pPr algn="r">
                <a:defRPr/>
              </a:pPr>
              <a:r>
                <a:rPr lang="da-DK" sz="900" b="1" noProof="1">
                  <a:solidFill>
                    <a:prstClr val="white">
                      <a:lumMod val="50000"/>
                    </a:prstClr>
                  </a:solidFill>
                  <a:ea typeface="Calibri" panose="020F0502020204030204" pitchFamily="34" charset="0"/>
                  <a:cs typeface="Arial" panose="020B0604020202020204" pitchFamily="34" charset="0"/>
                </a:rPr>
                <a:t>Tekst-typografier</a:t>
              </a:r>
            </a:p>
            <a:p>
              <a:pPr algn="r">
                <a:defRPr/>
              </a:pPr>
              <a:r>
                <a:rPr lang="da-DK" sz="900" noProof="1">
                  <a:solidFill>
                    <a:prstClr val="white">
                      <a:lumMod val="50000"/>
                    </a:prstClr>
                  </a:solidFill>
                  <a:ea typeface="Calibri" panose="020F0502020204030204" pitchFamily="34" charset="0"/>
                  <a:cs typeface="Arial" panose="020B0604020202020204" pitchFamily="34" charset="0"/>
                </a:rPr>
                <a:t>Brug </a:t>
              </a:r>
              <a:r>
                <a:rPr lang="da-DK" sz="900" b="1" noProof="1">
                  <a:solidFill>
                    <a:prstClr val="white">
                      <a:lumMod val="50000"/>
                    </a:prstClr>
                  </a:solidFill>
                  <a:ea typeface="Calibri" panose="020F0502020204030204" pitchFamily="34" charset="0"/>
                  <a:cs typeface="Arial" panose="020B0604020202020204" pitchFamily="34" charset="0"/>
                </a:rPr>
                <a:t>TAB</a:t>
              </a:r>
              <a:r>
                <a:rPr lang="da-DK" sz="900" noProof="1">
                  <a:solidFill>
                    <a:prstClr val="white">
                      <a:lumMod val="50000"/>
                    </a:prstClr>
                  </a:solidFill>
                  <a:ea typeface="Calibri" panose="020F0502020204030204" pitchFamily="34" charset="0"/>
                  <a:cs typeface="Arial" panose="020B0604020202020204" pitchFamily="34" charset="0"/>
                </a:rPr>
                <a:t> for at gå frem i tekst-niveauer</a:t>
              </a:r>
            </a:p>
            <a:p>
              <a:pPr algn="r">
                <a:defRPr/>
              </a:pPr>
              <a:endParaRPr lang="da-DK" sz="900"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1 = Tekst 20 pkt.</a:t>
              </a: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2 = Punkt-liste 20 pkt.</a:t>
              </a: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3 = Punkt-liste 18 pkt.</a:t>
              </a: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4-9 = Punkt-liste 18 pkt.</a:t>
              </a:r>
            </a:p>
            <a:p>
              <a:pPr algn="r">
                <a:defRPr/>
              </a:pPr>
              <a:endParaRPr lang="da-DK" sz="900"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For at gå tilbage i tekst-niveauer, brug </a:t>
              </a:r>
              <a:r>
                <a:rPr lang="da-DK" sz="900" b="1" noProof="1">
                  <a:solidFill>
                    <a:prstClr val="white">
                      <a:lumMod val="50000"/>
                    </a:prstClr>
                  </a:solidFill>
                  <a:ea typeface="Calibri" panose="020F0502020204030204" pitchFamily="34" charset="0"/>
                  <a:cs typeface="Arial" panose="020B0604020202020204" pitchFamily="34" charset="0"/>
                </a:rPr>
                <a:t>SHIFT + TAB</a:t>
              </a:r>
            </a:p>
            <a:p>
              <a:pPr algn="r">
                <a:defRPr/>
              </a:pPr>
              <a:endParaRPr lang="da-DK" sz="900" b="1"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Alternativt kan</a:t>
              </a:r>
            </a:p>
            <a:p>
              <a:pPr algn="r">
                <a:defRPr/>
              </a:pPr>
              <a:r>
                <a:rPr lang="da-DK" sz="900" b="1" noProof="1">
                  <a:solidFill>
                    <a:prstClr val="white">
                      <a:lumMod val="50000"/>
                    </a:prstClr>
                  </a:solidFill>
                  <a:ea typeface="Calibri" panose="020F0502020204030204" pitchFamily="34" charset="0"/>
                  <a:cs typeface="Arial" panose="020B0604020202020204" pitchFamily="34" charset="0"/>
                </a:rPr>
                <a:t>Forøg</a:t>
              </a:r>
              <a:r>
                <a:rPr lang="da-DK" sz="900" noProof="1">
                  <a:solidFill>
                    <a:prstClr val="white">
                      <a:lumMod val="50000"/>
                    </a:prstClr>
                  </a:solidFill>
                  <a:ea typeface="Calibri" panose="020F0502020204030204" pitchFamily="34" charset="0"/>
                  <a:cs typeface="Arial" panose="020B0604020202020204" pitchFamily="34" charset="0"/>
                </a:rPr>
                <a:t> og </a:t>
              </a:r>
              <a:r>
                <a:rPr lang="da-DK" sz="900" b="1" noProof="1">
                  <a:solidFill>
                    <a:prstClr val="white">
                      <a:lumMod val="50000"/>
                    </a:prstClr>
                  </a:solidFill>
                  <a:ea typeface="Calibri" panose="020F0502020204030204" pitchFamily="34" charset="0"/>
                  <a:cs typeface="Arial" panose="020B0604020202020204" pitchFamily="34" charset="0"/>
                </a:rPr>
                <a:t>Formindsk</a:t>
              </a:r>
              <a:r>
                <a:rPr lang="da-DK" sz="900" noProof="1">
                  <a:solidFill>
                    <a:prstClr val="white">
                      <a:lumMod val="50000"/>
                    </a:prstClr>
                  </a:solidFill>
                  <a:ea typeface="Calibri" panose="020F0502020204030204" pitchFamily="34" charset="0"/>
                  <a:cs typeface="Arial" panose="020B0604020202020204" pitchFamily="34" charset="0"/>
                </a:rPr>
                <a:t> </a:t>
              </a:r>
            </a:p>
            <a:p>
              <a:pPr algn="r">
                <a:defRPr/>
              </a:pPr>
              <a:r>
                <a:rPr lang="da-DK" sz="900" noProof="1">
                  <a:solidFill>
                    <a:prstClr val="white">
                      <a:lumMod val="50000"/>
                    </a:prstClr>
                  </a:solidFill>
                  <a:ea typeface="Calibri" panose="020F0502020204030204" pitchFamily="34" charset="0"/>
                  <a:cs typeface="Arial" panose="020B0604020202020204" pitchFamily="34" charset="0"/>
                </a:rPr>
                <a:t>listeniveau bruges</a:t>
              </a:r>
            </a:p>
          </p:txBody>
        </p:sp>
      </p:grpSp>
      <p:pic>
        <p:nvPicPr>
          <p:cNvPr id="28" name="Billede 2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980000" y="0"/>
            <a:ext cx="1835919" cy="1033433"/>
          </a:xfrm>
          <a:prstGeom prst="rect">
            <a:avLst/>
          </a:prstGeom>
        </p:spPr>
      </p:pic>
      <p:sp>
        <p:nvSpPr>
          <p:cNvPr id="5" name="Pladsholder til dato 4" hidden="1"/>
          <p:cNvSpPr>
            <a:spLocks noGrp="1"/>
          </p:cNvSpPr>
          <p:nvPr>
            <p:ph type="dt" sz="half" idx="12"/>
          </p:nvPr>
        </p:nvSpPr>
        <p:spPr/>
        <p:txBody>
          <a:bodyPr/>
          <a:lstStyle/>
          <a:p>
            <a:fld id="{986E1C90-78F8-4A4F-8FBD-745ACA2D2E75}" type="datetime2">
              <a:rPr lang="da-DK"/>
              <a:pPr/>
              <a:t>23. januar 2023</a:t>
            </a:fld>
            <a:endParaRPr dirty="0"/>
          </a:p>
        </p:txBody>
      </p:sp>
    </p:spTree>
    <p:extLst>
      <p:ext uri="{BB962C8B-B14F-4D97-AF65-F5344CB8AC3E}">
        <p14:creationId xmlns:p14="http://schemas.microsoft.com/office/powerpoint/2010/main" val="704083363"/>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Tre farvet tekstbokse">
    <p:spTree>
      <p:nvGrpSpPr>
        <p:cNvPr id="1" name=""/>
        <p:cNvGrpSpPr/>
        <p:nvPr/>
      </p:nvGrpSpPr>
      <p:grpSpPr>
        <a:xfrm>
          <a:off x="0" y="0"/>
          <a:ext cx="0" cy="0"/>
          <a:chOff x="0" y="0"/>
          <a:chExt cx="0" cy="0"/>
        </a:xfrm>
      </p:grpSpPr>
      <p:sp>
        <p:nvSpPr>
          <p:cNvPr id="8" name="Pladsholder til tekst 1"/>
          <p:cNvSpPr>
            <a:spLocks noGrp="1"/>
          </p:cNvSpPr>
          <p:nvPr>
            <p:ph type="body" sz="quarter" idx="13" hasCustomPrompt="1"/>
          </p:nvPr>
        </p:nvSpPr>
        <p:spPr>
          <a:xfrm>
            <a:off x="-24243" y="0"/>
            <a:ext cx="4078938" cy="6858000"/>
          </a:xfrm>
          <a:noFill/>
          <a:ln>
            <a:noFill/>
          </a:ln>
        </p:spPr>
        <p:txBody>
          <a:bodyPr tIns="144000"/>
          <a:lstStyle>
            <a:lvl1pPr algn="ctr">
              <a:defRPr sz="13400" b="1">
                <a:solidFill>
                  <a:schemeClr val="accent1"/>
                </a:solidFill>
                <a:latin typeface="Arial Black" panose="020B0A04020102020204" pitchFamily="34" charset="0"/>
              </a:defRPr>
            </a:lvl1pPr>
          </a:lstStyle>
          <a:p>
            <a:pPr lvl="0"/>
            <a:r>
              <a:rPr lang="da-DK" dirty="0"/>
              <a:t>xx</a:t>
            </a:r>
          </a:p>
        </p:txBody>
      </p:sp>
      <p:sp>
        <p:nvSpPr>
          <p:cNvPr id="13" name="Pladsholder til tekst 2"/>
          <p:cNvSpPr>
            <a:spLocks noGrp="1"/>
          </p:cNvSpPr>
          <p:nvPr>
            <p:ph type="body" sz="quarter" idx="14" hasCustomPrompt="1"/>
          </p:nvPr>
        </p:nvSpPr>
        <p:spPr>
          <a:xfrm>
            <a:off x="4054943" y="0"/>
            <a:ext cx="4078938" cy="6858000"/>
          </a:xfrm>
          <a:solidFill>
            <a:schemeClr val="accent1"/>
          </a:solidFill>
          <a:ln>
            <a:noFill/>
          </a:ln>
        </p:spPr>
        <p:txBody>
          <a:bodyPr tIns="144000"/>
          <a:lstStyle>
            <a:lvl1pPr algn="ctr">
              <a:defRPr sz="13400" b="1">
                <a:solidFill>
                  <a:schemeClr val="bg2"/>
                </a:solidFill>
                <a:latin typeface="Arial Black" panose="020B0A04020102020204" pitchFamily="34" charset="0"/>
              </a:defRPr>
            </a:lvl1pPr>
          </a:lstStyle>
          <a:p>
            <a:pPr lvl="0"/>
            <a:r>
              <a:rPr lang="da-DK" dirty="0"/>
              <a:t>xx</a:t>
            </a:r>
          </a:p>
        </p:txBody>
      </p:sp>
      <p:sp>
        <p:nvSpPr>
          <p:cNvPr id="14" name="Pladsholder til tekst 3"/>
          <p:cNvSpPr>
            <a:spLocks noGrp="1"/>
          </p:cNvSpPr>
          <p:nvPr>
            <p:ph type="body" sz="quarter" idx="15" hasCustomPrompt="1"/>
          </p:nvPr>
        </p:nvSpPr>
        <p:spPr>
          <a:xfrm>
            <a:off x="8127888" y="0"/>
            <a:ext cx="4078938" cy="6858000"/>
          </a:xfrm>
          <a:solidFill>
            <a:schemeClr val="accent2"/>
          </a:solidFill>
          <a:ln>
            <a:noFill/>
          </a:ln>
        </p:spPr>
        <p:txBody>
          <a:bodyPr tIns="144000"/>
          <a:lstStyle>
            <a:lvl1pPr algn="ctr">
              <a:defRPr sz="13400" b="1">
                <a:solidFill>
                  <a:schemeClr val="accent5"/>
                </a:solidFill>
                <a:latin typeface="Arial Black" panose="020B0A04020102020204" pitchFamily="34" charset="0"/>
              </a:defRPr>
            </a:lvl1pPr>
          </a:lstStyle>
          <a:p>
            <a:pPr lvl="0"/>
            <a:r>
              <a:rPr lang="da-DK" dirty="0"/>
              <a:t>xx</a:t>
            </a:r>
          </a:p>
        </p:txBody>
      </p:sp>
      <p:sp>
        <p:nvSpPr>
          <p:cNvPr id="16" name="Pladsholder til tekst 4"/>
          <p:cNvSpPr>
            <a:spLocks noGrp="1"/>
          </p:cNvSpPr>
          <p:nvPr>
            <p:ph type="body" sz="quarter" idx="16"/>
          </p:nvPr>
        </p:nvSpPr>
        <p:spPr>
          <a:xfrm>
            <a:off x="-24243" y="2179638"/>
            <a:ext cx="4078938" cy="1897062"/>
          </a:xfrm>
        </p:spPr>
        <p:txBody>
          <a:bodyPr lIns="360000" rIns="360000"/>
          <a:lstStyle>
            <a:lvl1pPr>
              <a:lnSpc>
                <a:spcPct val="99000"/>
              </a:lnSpc>
              <a:defRPr sz="2000">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17" name="Pladsholder til tekst 5"/>
          <p:cNvSpPr>
            <a:spLocks noGrp="1"/>
          </p:cNvSpPr>
          <p:nvPr>
            <p:ph type="body" sz="quarter" idx="17"/>
          </p:nvPr>
        </p:nvSpPr>
        <p:spPr>
          <a:xfrm>
            <a:off x="4054943" y="2179638"/>
            <a:ext cx="4078938" cy="1897062"/>
          </a:xfrm>
        </p:spPr>
        <p:txBody>
          <a:bodyPr lIns="360000" rIns="360000"/>
          <a:lstStyle>
            <a:lvl1pPr>
              <a:lnSpc>
                <a:spcPct val="99000"/>
              </a:lnSpc>
              <a:defRPr sz="20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18" name="Pladsholder til tekst 6"/>
          <p:cNvSpPr>
            <a:spLocks noGrp="1"/>
          </p:cNvSpPr>
          <p:nvPr>
            <p:ph type="body" sz="quarter" idx="18"/>
          </p:nvPr>
        </p:nvSpPr>
        <p:spPr>
          <a:xfrm>
            <a:off x="8127888" y="2179638"/>
            <a:ext cx="4078938" cy="1897062"/>
          </a:xfrm>
        </p:spPr>
        <p:txBody>
          <a:bodyPr lIns="360000" rIns="360000"/>
          <a:lstStyle>
            <a:lvl1pPr>
              <a:lnSpc>
                <a:spcPct val="99000"/>
              </a:lnSpc>
              <a:defRPr sz="2000">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3" name="Pladsholder til sidefod 2"/>
          <p:cNvSpPr>
            <a:spLocks noGrp="1"/>
          </p:cNvSpPr>
          <p:nvPr>
            <p:ph type="ftr" sz="quarter" idx="10"/>
          </p:nvPr>
        </p:nvSpPr>
        <p:spPr/>
        <p:txBody>
          <a:bodyPr/>
          <a:lstStyle/>
          <a:p>
            <a:r>
              <a:rPr lang="da-DK">
                <a:solidFill>
                  <a:srgbClr val="007A6C"/>
                </a:solidFill>
              </a:rPr>
              <a:t>/ Ministeriet for Fødevarer, Landbrug og Fiskeri - Landbrugsstyrelsen / Titel på præsentation</a:t>
            </a:r>
            <a:endParaRPr lang="da-DK" dirty="0">
              <a:solidFill>
                <a:srgbClr val="007A6C"/>
              </a:solidFill>
            </a:endParaRPr>
          </a:p>
        </p:txBody>
      </p:sp>
      <p:sp>
        <p:nvSpPr>
          <p:cNvPr id="4" name="Pladsholder til slidenummer 3"/>
          <p:cNvSpPr>
            <a:spLocks noGrp="1"/>
          </p:cNvSpPr>
          <p:nvPr>
            <p:ph type="sldNum" sz="quarter" idx="11"/>
          </p:nvPr>
        </p:nvSpPr>
        <p:spPr/>
        <p:txBody>
          <a:bodyPr/>
          <a:lstStyle/>
          <a:p>
            <a:fld id="{667EC89C-17A0-4E64-A6D2-B825673CEEDF}" type="slidenum">
              <a:rPr lang="da-DK" smtClean="0">
                <a:solidFill>
                  <a:srgbClr val="007A6C"/>
                </a:solidFill>
              </a:rPr>
              <a:pPr/>
              <a:t>‹nr.›</a:t>
            </a:fld>
            <a:endParaRPr lang="da-DK" dirty="0">
              <a:solidFill>
                <a:srgbClr val="007A6C"/>
              </a:solidFill>
            </a:endParaRPr>
          </a:p>
        </p:txBody>
      </p:sp>
      <p:sp>
        <p:nvSpPr>
          <p:cNvPr id="5" name="Pladsholder til dato 4" hidden="1"/>
          <p:cNvSpPr>
            <a:spLocks noGrp="1"/>
          </p:cNvSpPr>
          <p:nvPr>
            <p:ph type="dt" sz="half" idx="12"/>
          </p:nvPr>
        </p:nvSpPr>
        <p:spPr/>
        <p:txBody>
          <a:bodyPr/>
          <a:lstStyle/>
          <a:p>
            <a:fld id="{2B26F099-20A9-4430-A657-2779A7592873}" type="datetime2">
              <a:rPr lang="da-DK"/>
              <a:pPr/>
              <a:t>23. januar 2023</a:t>
            </a:fld>
            <a:endParaRPr dirty="0"/>
          </a:p>
        </p:txBody>
      </p:sp>
      <p:pic>
        <p:nvPicPr>
          <p:cNvPr id="7" name="Picture 6">
            <a:extLst>
              <a:ext uri="{FF2B5EF4-FFF2-40B4-BE49-F238E27FC236}">
                <a16:creationId xmlns:a16="http://schemas.microsoft.com/office/drawing/2014/main" xmlns="" id="{B903EE10-8FE2-41FD-8DD3-1CE168F27D8B}"/>
              </a:ext>
            </a:extLst>
          </p:cNvPr>
          <p:cNvPicPr>
            <a:picLocks noChangeAspect="1"/>
          </p:cNvPicPr>
          <p:nvPr userDrawn="1"/>
        </p:nvPicPr>
        <p:blipFill>
          <a:blip r:embed="rId2"/>
          <a:stretch>
            <a:fillRect/>
          </a:stretch>
        </p:blipFill>
        <p:spPr>
          <a:xfrm>
            <a:off x="-1523267" y="0"/>
            <a:ext cx="1382061" cy="1033433"/>
          </a:xfrm>
          <a:prstGeom prst="rect">
            <a:avLst/>
          </a:prstGeom>
        </p:spPr>
      </p:pic>
    </p:spTree>
    <p:extLst>
      <p:ext uri="{BB962C8B-B14F-4D97-AF65-F5344CB8AC3E}">
        <p14:creationId xmlns:p14="http://schemas.microsoft.com/office/powerpoint/2010/main" val="4097939894"/>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Tekstboks med billede I">
    <p:spTree>
      <p:nvGrpSpPr>
        <p:cNvPr id="1" name=""/>
        <p:cNvGrpSpPr/>
        <p:nvPr/>
      </p:nvGrpSpPr>
      <p:grpSpPr>
        <a:xfrm>
          <a:off x="0" y="0"/>
          <a:ext cx="0" cy="0"/>
          <a:chOff x="0" y="0"/>
          <a:chExt cx="0" cy="0"/>
        </a:xfrm>
      </p:grpSpPr>
      <p:sp>
        <p:nvSpPr>
          <p:cNvPr id="10" name="Pladsholder til tekst 1"/>
          <p:cNvSpPr>
            <a:spLocks noGrp="1"/>
          </p:cNvSpPr>
          <p:nvPr>
            <p:ph type="body" sz="quarter" idx="13" hasCustomPrompt="1"/>
          </p:nvPr>
        </p:nvSpPr>
        <p:spPr>
          <a:xfrm>
            <a:off x="-24243" y="0"/>
            <a:ext cx="4078938" cy="6858000"/>
          </a:xfrm>
          <a:noFill/>
          <a:ln>
            <a:noFill/>
          </a:ln>
        </p:spPr>
        <p:txBody>
          <a:bodyPr tIns="144000"/>
          <a:lstStyle>
            <a:lvl1pPr algn="ctr">
              <a:defRPr sz="13400" b="1">
                <a:solidFill>
                  <a:schemeClr val="accent1"/>
                </a:solidFill>
                <a:latin typeface="Arial Black" panose="020B0A04020102020204" pitchFamily="34" charset="0"/>
              </a:defRPr>
            </a:lvl1pPr>
          </a:lstStyle>
          <a:p>
            <a:pPr lvl="0"/>
            <a:r>
              <a:rPr lang="da-DK" dirty="0"/>
              <a:t>xx</a:t>
            </a:r>
          </a:p>
        </p:txBody>
      </p:sp>
      <p:sp>
        <p:nvSpPr>
          <p:cNvPr id="11" name="Pladsholder til tekst 4"/>
          <p:cNvSpPr>
            <a:spLocks noGrp="1"/>
          </p:cNvSpPr>
          <p:nvPr>
            <p:ph type="body" sz="quarter" idx="16"/>
          </p:nvPr>
        </p:nvSpPr>
        <p:spPr>
          <a:xfrm>
            <a:off x="-24243" y="2179638"/>
            <a:ext cx="4078938" cy="1897062"/>
          </a:xfrm>
        </p:spPr>
        <p:txBody>
          <a:bodyPr lIns="360000" rIns="360000"/>
          <a:lstStyle>
            <a:lvl1pPr>
              <a:lnSpc>
                <a:spcPct val="99000"/>
              </a:lnSpc>
              <a:defRPr sz="2000">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8" name="Pladsholder til billede 3"/>
          <p:cNvSpPr>
            <a:spLocks noGrp="1"/>
          </p:cNvSpPr>
          <p:nvPr>
            <p:ph type="pic" sz="quarter" idx="14" hasCustomPrompt="1"/>
          </p:nvPr>
        </p:nvSpPr>
        <p:spPr>
          <a:xfrm>
            <a:off x="4055128" y="0"/>
            <a:ext cx="8133697" cy="6858000"/>
          </a:xfrm>
        </p:spPr>
        <p:txBody>
          <a:bodyPr tIns="468000" anchor="ctr" anchorCtr="0"/>
          <a:lstStyle>
            <a:lvl1pPr marL="0" indent="0" algn="ctr">
              <a:buFontTx/>
              <a:buNone/>
              <a:defRPr sz="1200" b="0" baseline="0">
                <a:solidFill>
                  <a:schemeClr val="tx1">
                    <a:lumMod val="50000"/>
                    <a:lumOff val="50000"/>
                  </a:schemeClr>
                </a:solidFill>
              </a:defRPr>
            </a:lvl1pPr>
          </a:lstStyle>
          <a:p>
            <a:r>
              <a:rPr lang="da-DK" dirty="0"/>
              <a:t>Klik på ikonet og indsæt billede</a:t>
            </a:r>
          </a:p>
        </p:txBody>
      </p:sp>
      <p:sp>
        <p:nvSpPr>
          <p:cNvPr id="3" name="Pladsholder til sidefod 2"/>
          <p:cNvSpPr>
            <a:spLocks noGrp="1"/>
          </p:cNvSpPr>
          <p:nvPr>
            <p:ph type="ftr" sz="quarter" idx="10"/>
          </p:nvPr>
        </p:nvSpPr>
        <p:spPr/>
        <p:txBody>
          <a:bodyPr/>
          <a:lstStyle/>
          <a:p>
            <a:r>
              <a:rPr lang="da-DK">
                <a:solidFill>
                  <a:srgbClr val="007A6C"/>
                </a:solidFill>
              </a:rPr>
              <a:t>/ Ministeriet for Fødevarer, Landbrug og Fiskeri - Landbrugsstyrelsen / Titel på præsentation</a:t>
            </a:r>
            <a:endParaRPr lang="da-DK" dirty="0">
              <a:solidFill>
                <a:srgbClr val="007A6C"/>
              </a:solidFill>
            </a:endParaRPr>
          </a:p>
        </p:txBody>
      </p:sp>
      <p:sp>
        <p:nvSpPr>
          <p:cNvPr id="4" name="Pladsholder til slidenummer 3"/>
          <p:cNvSpPr>
            <a:spLocks noGrp="1"/>
          </p:cNvSpPr>
          <p:nvPr>
            <p:ph type="sldNum" sz="quarter" idx="11"/>
          </p:nvPr>
        </p:nvSpPr>
        <p:spPr/>
        <p:txBody>
          <a:bodyPr/>
          <a:lstStyle/>
          <a:p>
            <a:fld id="{667EC89C-17A0-4E64-A6D2-B825673CEEDF}" type="slidenum">
              <a:rPr lang="da-DK" smtClean="0">
                <a:solidFill>
                  <a:srgbClr val="007A6C"/>
                </a:solidFill>
              </a:rPr>
              <a:pPr/>
              <a:t>‹nr.›</a:t>
            </a:fld>
            <a:endParaRPr lang="da-DK" dirty="0">
              <a:solidFill>
                <a:srgbClr val="007A6C"/>
              </a:solidFill>
            </a:endParaRPr>
          </a:p>
        </p:txBody>
      </p:sp>
      <p:grpSp>
        <p:nvGrpSpPr>
          <p:cNvPr id="20" name="Gruppe 19"/>
          <p:cNvGrpSpPr/>
          <p:nvPr userDrawn="1"/>
        </p:nvGrpSpPr>
        <p:grpSpPr>
          <a:xfrm>
            <a:off x="12188825" y="1941319"/>
            <a:ext cx="2032000" cy="2054444"/>
            <a:chOff x="9150825" y="2171823"/>
            <a:chExt cx="2032000" cy="2054444"/>
          </a:xfrm>
        </p:grpSpPr>
        <p:sp>
          <p:nvSpPr>
            <p:cNvPr id="21" name="TextBox 12"/>
            <p:cNvSpPr txBox="1">
              <a:spLocks noChangeArrowheads="1"/>
            </p:cNvSpPr>
            <p:nvPr/>
          </p:nvSpPr>
          <p:spPr bwMode="auto">
            <a:xfrm>
              <a:off x="9150825" y="2171823"/>
              <a:ext cx="2032000"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400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Indsæt billede</a:t>
              </a:r>
            </a:p>
            <a:p>
              <a:pPr eaLnBrk="1" hangingPunct="1">
                <a:spcBef>
                  <a:spcPts val="0"/>
                </a:spcBef>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1. </a:t>
              </a:r>
              <a:r>
                <a:rPr lang="da-DK" sz="900" noProof="1">
                  <a:solidFill>
                    <a:prstClr val="white">
                      <a:lumMod val="50000"/>
                    </a:prstClr>
                  </a:solidFill>
                  <a:latin typeface="Arial"/>
                  <a:ea typeface="Calibri" panose="020F0502020204030204" pitchFamily="34" charset="0"/>
                  <a:cs typeface="Arial" panose="020B0604020202020204" pitchFamily="34" charset="0"/>
                </a:rPr>
                <a:t>Klik på billederammen</a:t>
              </a:r>
            </a:p>
            <a:p>
              <a:pPr eaLnBrk="1" hangingPunct="1">
                <a:spcBef>
                  <a:spcPts val="0"/>
                </a:spcBef>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2. </a:t>
              </a:r>
              <a:r>
                <a:rPr lang="da-DK" sz="900" noProof="1">
                  <a:solidFill>
                    <a:prstClr val="white">
                      <a:lumMod val="50000"/>
                    </a:prstClr>
                  </a:solidFill>
                  <a:latin typeface="Arial"/>
                  <a:ea typeface="Calibri" panose="020F0502020204030204" pitchFamily="34" charset="0"/>
                  <a:cs typeface="Arial" panose="020B0604020202020204" pitchFamily="34" charset="0"/>
                </a:rPr>
                <a:t>Indsæt det ønskede billede via fanen </a:t>
              </a:r>
              <a:r>
                <a:rPr lang="da-DK" sz="900" b="1" noProof="1">
                  <a:solidFill>
                    <a:prstClr val="white">
                      <a:lumMod val="50000"/>
                    </a:prstClr>
                  </a:solidFill>
                  <a:latin typeface="Arial"/>
                  <a:ea typeface="Calibri" panose="020F0502020204030204" pitchFamily="34" charset="0"/>
                  <a:cs typeface="Arial" panose="020B0604020202020204" pitchFamily="34" charset="0"/>
                </a:rPr>
                <a:t>Indsæt, Billeder</a:t>
              </a:r>
            </a:p>
            <a:p>
              <a:pPr eaLnBrk="1" hangingPunct="1">
                <a:spcBef>
                  <a:spcPts val="0"/>
                </a:spcBef>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3. </a:t>
              </a:r>
              <a:r>
                <a:rPr lang="da-DK" sz="900" noProof="1">
                  <a:solidFill>
                    <a:prstClr val="white">
                      <a:lumMod val="50000"/>
                    </a:prstClr>
                  </a:solidFill>
                  <a:latin typeface="Arial"/>
                  <a:ea typeface="Calibri" panose="020F0502020204030204" pitchFamily="34" charset="0"/>
                  <a:cs typeface="Arial" panose="020B0604020202020204" pitchFamily="34" charset="0"/>
                </a:rPr>
                <a:t>Klik </a:t>
              </a:r>
              <a:r>
                <a:rPr lang="da-DK" sz="900" b="1" noProof="1">
                  <a:solidFill>
                    <a:prstClr val="white">
                      <a:lumMod val="50000"/>
                    </a:prstClr>
                  </a:solidFill>
                  <a:latin typeface="Arial"/>
                  <a:ea typeface="Calibri" panose="020F0502020204030204" pitchFamily="34" charset="0"/>
                  <a:cs typeface="Arial" panose="020B0604020202020204" pitchFamily="34" charset="0"/>
                </a:rPr>
                <a:t>Beskær</a:t>
              </a:r>
              <a:r>
                <a:rPr lang="da-DK" sz="900" noProof="1">
                  <a:solidFill>
                    <a:prstClr val="white">
                      <a:lumMod val="50000"/>
                    </a:prstClr>
                  </a:solidFill>
                  <a:latin typeface="Arial"/>
                  <a:ea typeface="Calibri" panose="020F0502020204030204" pitchFamily="34" charset="0"/>
                  <a:cs typeface="Arial" panose="020B0604020202020204" pitchFamily="34" charset="0"/>
                </a:rPr>
                <a:t> for at ændre</a:t>
              </a:r>
            </a:p>
            <a:p>
              <a:pPr eaLnBrk="1" hangingPunct="1">
                <a:spcBef>
                  <a:spcPts val="0"/>
                </a:spcBef>
                <a:buFontTx/>
                <a:buNone/>
                <a:defRPr/>
              </a:pPr>
              <a:r>
                <a:rPr lang="da-DK" sz="900" noProof="1">
                  <a:solidFill>
                    <a:prstClr val="white">
                      <a:lumMod val="50000"/>
                    </a:prstClr>
                  </a:solidFill>
                  <a:latin typeface="Arial"/>
                  <a:ea typeface="Calibri" panose="020F0502020204030204" pitchFamily="34" charset="0"/>
                  <a:cs typeface="Arial" panose="020B0604020202020204" pitchFamily="34" charset="0"/>
                </a:rPr>
                <a:t>billedets fokus/størrelse</a:t>
              </a: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r>
                <a:rPr lang="da-DK" altLang="da-DK" sz="900" b="1" noProof="1">
                  <a:solidFill>
                    <a:prstClr val="white">
                      <a:lumMod val="50000"/>
                    </a:prstClr>
                  </a:solidFill>
                  <a:latin typeface="Arial"/>
                  <a:ea typeface="Calibri" panose="020F0502020204030204" pitchFamily="34" charset="0"/>
                  <a:cs typeface="Arial" panose="020B0604020202020204" pitchFamily="34" charset="0"/>
                </a:rPr>
                <a:t>4. </a:t>
              </a:r>
              <a:r>
                <a:rPr lang="da-DK" altLang="da-DK" sz="900" noProof="1">
                  <a:solidFill>
                    <a:prstClr val="white">
                      <a:lumMod val="50000"/>
                    </a:prstClr>
                  </a:solidFill>
                  <a:latin typeface="Arial"/>
                  <a:ea typeface="Calibri" panose="020F0502020204030204" pitchFamily="34" charset="0"/>
                  <a:cs typeface="Arial" panose="020B0604020202020204" pitchFamily="34" charset="0"/>
                </a:rPr>
                <a:t>Ønsker du at skalere billedet, så hold </a:t>
              </a:r>
              <a:r>
                <a:rPr lang="da-DK" altLang="da-DK" sz="900" b="1" noProof="1">
                  <a:solidFill>
                    <a:prstClr val="white">
                      <a:lumMod val="50000"/>
                    </a:prstClr>
                  </a:solidFill>
                  <a:latin typeface="Arial"/>
                  <a:ea typeface="Calibri" panose="020F0502020204030204" pitchFamily="34" charset="0"/>
                  <a:cs typeface="Arial" panose="020B0604020202020204" pitchFamily="34" charset="0"/>
                </a:rPr>
                <a:t>SHIFT-</a:t>
              </a:r>
              <a:r>
                <a:rPr lang="da-DK" altLang="da-DK" sz="900" noProof="1">
                  <a:solidFill>
                    <a:prstClr val="white">
                      <a:lumMod val="50000"/>
                    </a:prstClr>
                  </a:solidFill>
                  <a:latin typeface="Arial"/>
                  <a:ea typeface="Calibri" panose="020F0502020204030204" pitchFamily="34" charset="0"/>
                  <a:cs typeface="Arial" panose="020B0604020202020204" pitchFamily="34" charset="0"/>
                </a:rPr>
                <a:t>knappen nede, mens der trækkes i billedets hjørner</a:t>
              </a:r>
            </a:p>
          </p:txBody>
        </p:sp>
        <p:pic>
          <p:nvPicPr>
            <p:cNvPr id="22" name="Billede 7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09315" y="3028176"/>
              <a:ext cx="373507" cy="32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 name="Gruppe 78"/>
            <p:cNvGrpSpPr>
              <a:grpSpLocks/>
            </p:cNvGrpSpPr>
            <p:nvPr/>
          </p:nvGrpSpPr>
          <p:grpSpPr bwMode="auto">
            <a:xfrm>
              <a:off x="9305577" y="3846855"/>
              <a:ext cx="330145" cy="379412"/>
              <a:chOff x="1018031" y="5509431"/>
              <a:chExt cx="373412" cy="429121"/>
            </a:xfrm>
          </p:grpSpPr>
          <p:pic>
            <p:nvPicPr>
              <p:cNvPr id="24" name="Billede 7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8031" y="5511796"/>
                <a:ext cx="373412" cy="42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ounded Rectangle 25"/>
              <p:cNvSpPr/>
              <p:nvPr/>
            </p:nvSpPr>
            <p:spPr bwMode="auto">
              <a:xfrm>
                <a:off x="1023417" y="5509431"/>
                <a:ext cx="210080" cy="17236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sz="2000" noProof="1">
                  <a:solidFill>
                    <a:prstClr val="white"/>
                  </a:solidFill>
                </a:endParaRPr>
              </a:p>
            </p:txBody>
          </p:sp>
        </p:grpSp>
      </p:grpSp>
      <p:pic>
        <p:nvPicPr>
          <p:cNvPr id="15" name="Billed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80000" y="0"/>
            <a:ext cx="1835919" cy="1033433"/>
          </a:xfrm>
          <a:prstGeom prst="rect">
            <a:avLst/>
          </a:prstGeom>
        </p:spPr>
      </p:pic>
      <p:sp>
        <p:nvSpPr>
          <p:cNvPr id="5" name="Pladsholder til dato 4" hidden="1"/>
          <p:cNvSpPr>
            <a:spLocks noGrp="1"/>
          </p:cNvSpPr>
          <p:nvPr>
            <p:ph type="dt" sz="half" idx="12"/>
          </p:nvPr>
        </p:nvSpPr>
        <p:spPr/>
        <p:txBody>
          <a:bodyPr/>
          <a:lstStyle/>
          <a:p>
            <a:fld id="{E4F3F918-B95A-4155-A35B-B7345CB58B20}" type="datetime2">
              <a:rPr lang="da-DK"/>
              <a:pPr/>
              <a:t>23. januar 2023</a:t>
            </a:fld>
            <a:endParaRPr dirty="0"/>
          </a:p>
        </p:txBody>
      </p:sp>
      <p:pic>
        <p:nvPicPr>
          <p:cNvPr id="6" name="Picture 5">
            <a:extLst>
              <a:ext uri="{FF2B5EF4-FFF2-40B4-BE49-F238E27FC236}">
                <a16:creationId xmlns:a16="http://schemas.microsoft.com/office/drawing/2014/main" xmlns="" id="{D0CD8719-DAE2-4D84-96EC-966E9CB43732}"/>
              </a:ext>
            </a:extLst>
          </p:cNvPr>
          <p:cNvPicPr>
            <a:picLocks noChangeAspect="1"/>
          </p:cNvPicPr>
          <p:nvPr userDrawn="1"/>
        </p:nvPicPr>
        <p:blipFill rotWithShape="1">
          <a:blip r:embed="rId5"/>
          <a:srcRect b="12647"/>
          <a:stretch/>
        </p:blipFill>
        <p:spPr>
          <a:xfrm>
            <a:off x="-1962102" y="0"/>
            <a:ext cx="495674" cy="908720"/>
          </a:xfrm>
          <a:prstGeom prst="rect">
            <a:avLst/>
          </a:prstGeom>
        </p:spPr>
      </p:pic>
    </p:spTree>
    <p:extLst>
      <p:ext uri="{BB962C8B-B14F-4D97-AF65-F5344CB8AC3E}">
        <p14:creationId xmlns:p14="http://schemas.microsoft.com/office/powerpoint/2010/main" val="3081656017"/>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Tekstboks med billede II">
    <p:spTree>
      <p:nvGrpSpPr>
        <p:cNvPr id="1" name=""/>
        <p:cNvGrpSpPr/>
        <p:nvPr/>
      </p:nvGrpSpPr>
      <p:grpSpPr>
        <a:xfrm>
          <a:off x="0" y="0"/>
          <a:ext cx="0" cy="0"/>
          <a:chOff x="0" y="0"/>
          <a:chExt cx="0" cy="0"/>
        </a:xfrm>
      </p:grpSpPr>
      <p:sp>
        <p:nvSpPr>
          <p:cNvPr id="10" name="Pladsholder til tekst 1"/>
          <p:cNvSpPr>
            <a:spLocks noGrp="1"/>
          </p:cNvSpPr>
          <p:nvPr>
            <p:ph type="body" sz="quarter" idx="13" hasCustomPrompt="1"/>
          </p:nvPr>
        </p:nvSpPr>
        <p:spPr>
          <a:xfrm>
            <a:off x="-24243" y="0"/>
            <a:ext cx="4078938" cy="6858000"/>
          </a:xfrm>
          <a:solidFill>
            <a:schemeClr val="accent1"/>
          </a:solidFill>
          <a:ln>
            <a:noFill/>
          </a:ln>
        </p:spPr>
        <p:txBody>
          <a:bodyPr tIns="144000"/>
          <a:lstStyle>
            <a:lvl1pPr algn="ctr">
              <a:defRPr sz="13400" b="1">
                <a:solidFill>
                  <a:schemeClr val="bg2"/>
                </a:solidFill>
                <a:latin typeface="Arial Black" panose="020B0A04020102020204" pitchFamily="34" charset="0"/>
              </a:defRPr>
            </a:lvl1pPr>
          </a:lstStyle>
          <a:p>
            <a:pPr lvl="0"/>
            <a:r>
              <a:rPr lang="da-DK" dirty="0"/>
              <a:t>xx</a:t>
            </a:r>
          </a:p>
        </p:txBody>
      </p:sp>
      <p:sp>
        <p:nvSpPr>
          <p:cNvPr id="11" name="Pladsholder til tekst 4"/>
          <p:cNvSpPr>
            <a:spLocks noGrp="1"/>
          </p:cNvSpPr>
          <p:nvPr>
            <p:ph type="body" sz="quarter" idx="16"/>
          </p:nvPr>
        </p:nvSpPr>
        <p:spPr>
          <a:xfrm>
            <a:off x="-24243" y="2179638"/>
            <a:ext cx="4078938" cy="1897062"/>
          </a:xfrm>
        </p:spPr>
        <p:txBody>
          <a:bodyPr lIns="360000" rIns="360000"/>
          <a:lstStyle>
            <a:lvl1pPr>
              <a:lnSpc>
                <a:spcPct val="99000"/>
              </a:lnSpc>
              <a:defRPr sz="20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vl6pPr>
              <a:defRPr>
                <a:solidFill>
                  <a:schemeClr val="accent5"/>
                </a:solidFill>
              </a:defRPr>
            </a:lvl6pPr>
            <a:lvl7pPr>
              <a:defRPr>
                <a:solidFill>
                  <a:schemeClr val="accent5"/>
                </a:solidFill>
              </a:defRPr>
            </a:lvl7pPr>
            <a:lvl8pPr>
              <a:defRPr>
                <a:solidFill>
                  <a:schemeClr val="accent5"/>
                </a:solidFill>
              </a:defRPr>
            </a:lvl8pPr>
            <a:lvl9pPr>
              <a:defRPr>
                <a:solidFill>
                  <a:schemeClr val="accent5"/>
                </a:solidFill>
              </a:defRPr>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8" name="Pladsholder til billede 3"/>
          <p:cNvSpPr>
            <a:spLocks noGrp="1"/>
          </p:cNvSpPr>
          <p:nvPr>
            <p:ph type="pic" sz="quarter" idx="14" hasCustomPrompt="1"/>
          </p:nvPr>
        </p:nvSpPr>
        <p:spPr>
          <a:xfrm>
            <a:off x="4055128" y="0"/>
            <a:ext cx="8133697" cy="6858000"/>
          </a:xfrm>
        </p:spPr>
        <p:txBody>
          <a:bodyPr tIns="468000" anchor="ctr" anchorCtr="0"/>
          <a:lstStyle>
            <a:lvl1pPr marL="0" indent="0" algn="ctr">
              <a:buFontTx/>
              <a:buNone/>
              <a:defRPr sz="1200" b="0" baseline="0">
                <a:solidFill>
                  <a:schemeClr val="tx1">
                    <a:lumMod val="50000"/>
                    <a:lumOff val="50000"/>
                  </a:schemeClr>
                </a:solidFill>
              </a:defRPr>
            </a:lvl1pPr>
          </a:lstStyle>
          <a:p>
            <a:r>
              <a:rPr lang="da-DK" dirty="0"/>
              <a:t>Klik på ikonet og indsæt billede</a:t>
            </a:r>
          </a:p>
        </p:txBody>
      </p:sp>
      <p:sp>
        <p:nvSpPr>
          <p:cNvPr id="3" name="Pladsholder til sidefod 2"/>
          <p:cNvSpPr>
            <a:spLocks noGrp="1"/>
          </p:cNvSpPr>
          <p:nvPr>
            <p:ph type="ftr" sz="quarter" idx="10"/>
          </p:nvPr>
        </p:nvSpPr>
        <p:spPr/>
        <p:txBody>
          <a:bodyPr/>
          <a:lstStyle>
            <a:lvl1pPr>
              <a:defRPr>
                <a:solidFill>
                  <a:schemeClr val="bg1"/>
                </a:solidFill>
              </a:defRPr>
            </a:lvl1pPr>
          </a:lstStyle>
          <a:p>
            <a:r>
              <a:rPr lang="da-DK">
                <a:solidFill>
                  <a:prstClr val="white"/>
                </a:solidFill>
              </a:rPr>
              <a:t>/ Ministeriet for Fødevarer, Landbrug og Fiskeri - Landbrugsstyrelsen / Titel på præsentation</a:t>
            </a:r>
            <a:endParaRPr lang="da-DK" dirty="0">
              <a:solidFill>
                <a:prstClr val="white"/>
              </a:solidFill>
            </a:endParaRPr>
          </a:p>
        </p:txBody>
      </p:sp>
      <p:sp>
        <p:nvSpPr>
          <p:cNvPr id="4" name="Pladsholder til slidenummer 3"/>
          <p:cNvSpPr>
            <a:spLocks noGrp="1"/>
          </p:cNvSpPr>
          <p:nvPr>
            <p:ph type="sldNum" sz="quarter" idx="11"/>
          </p:nvPr>
        </p:nvSpPr>
        <p:spPr/>
        <p:txBody>
          <a:bodyPr/>
          <a:lstStyle>
            <a:lvl1pPr>
              <a:defRPr>
                <a:solidFill>
                  <a:schemeClr val="bg1"/>
                </a:solidFill>
              </a:defRPr>
            </a:lvl1pPr>
          </a:lstStyle>
          <a:p>
            <a:fld id="{667EC89C-17A0-4E64-A6D2-B825673CEEDF}" type="slidenum">
              <a:rPr lang="da-DK" smtClean="0">
                <a:solidFill>
                  <a:prstClr val="white"/>
                </a:solidFill>
              </a:rPr>
              <a:pPr/>
              <a:t>‹nr.›</a:t>
            </a:fld>
            <a:endParaRPr lang="da-DK" dirty="0">
              <a:solidFill>
                <a:prstClr val="white"/>
              </a:solidFill>
            </a:endParaRPr>
          </a:p>
        </p:txBody>
      </p:sp>
      <p:grpSp>
        <p:nvGrpSpPr>
          <p:cNvPr id="19" name="Gruppe 18"/>
          <p:cNvGrpSpPr/>
          <p:nvPr userDrawn="1"/>
        </p:nvGrpSpPr>
        <p:grpSpPr>
          <a:xfrm>
            <a:off x="12188825" y="1941319"/>
            <a:ext cx="2032000" cy="2054444"/>
            <a:chOff x="9150825" y="2171823"/>
            <a:chExt cx="2032000" cy="2054444"/>
          </a:xfrm>
        </p:grpSpPr>
        <p:sp>
          <p:nvSpPr>
            <p:cNvPr id="20" name="TextBox 12"/>
            <p:cNvSpPr txBox="1">
              <a:spLocks noChangeArrowheads="1"/>
            </p:cNvSpPr>
            <p:nvPr/>
          </p:nvSpPr>
          <p:spPr bwMode="auto">
            <a:xfrm>
              <a:off x="9150825" y="2171823"/>
              <a:ext cx="2032000"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400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Indsæt billede</a:t>
              </a:r>
            </a:p>
            <a:p>
              <a:pPr eaLnBrk="1" hangingPunct="1">
                <a:spcBef>
                  <a:spcPts val="0"/>
                </a:spcBef>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1. </a:t>
              </a:r>
              <a:r>
                <a:rPr lang="da-DK" sz="900" noProof="1">
                  <a:solidFill>
                    <a:prstClr val="white">
                      <a:lumMod val="50000"/>
                    </a:prstClr>
                  </a:solidFill>
                  <a:latin typeface="Arial"/>
                  <a:ea typeface="Calibri" panose="020F0502020204030204" pitchFamily="34" charset="0"/>
                  <a:cs typeface="Arial" panose="020B0604020202020204" pitchFamily="34" charset="0"/>
                </a:rPr>
                <a:t>Klik på billederammen</a:t>
              </a:r>
            </a:p>
            <a:p>
              <a:pPr eaLnBrk="1" hangingPunct="1">
                <a:spcBef>
                  <a:spcPts val="0"/>
                </a:spcBef>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2. </a:t>
              </a:r>
              <a:r>
                <a:rPr lang="da-DK" sz="900" noProof="1">
                  <a:solidFill>
                    <a:prstClr val="white">
                      <a:lumMod val="50000"/>
                    </a:prstClr>
                  </a:solidFill>
                  <a:latin typeface="Arial"/>
                  <a:ea typeface="Calibri" panose="020F0502020204030204" pitchFamily="34" charset="0"/>
                  <a:cs typeface="Arial" panose="020B0604020202020204" pitchFamily="34" charset="0"/>
                </a:rPr>
                <a:t>Indsæt det ønskede billede via fanen </a:t>
              </a:r>
              <a:r>
                <a:rPr lang="da-DK" sz="900" b="1" noProof="1">
                  <a:solidFill>
                    <a:prstClr val="white">
                      <a:lumMod val="50000"/>
                    </a:prstClr>
                  </a:solidFill>
                  <a:latin typeface="Arial"/>
                  <a:ea typeface="Calibri" panose="020F0502020204030204" pitchFamily="34" charset="0"/>
                  <a:cs typeface="Arial" panose="020B0604020202020204" pitchFamily="34" charset="0"/>
                </a:rPr>
                <a:t>Indsæt, Billeder</a:t>
              </a:r>
            </a:p>
            <a:p>
              <a:pPr eaLnBrk="1" hangingPunct="1">
                <a:spcBef>
                  <a:spcPts val="0"/>
                </a:spcBef>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3. </a:t>
              </a:r>
              <a:r>
                <a:rPr lang="da-DK" sz="900" noProof="1">
                  <a:solidFill>
                    <a:prstClr val="white">
                      <a:lumMod val="50000"/>
                    </a:prstClr>
                  </a:solidFill>
                  <a:latin typeface="Arial"/>
                  <a:ea typeface="Calibri" panose="020F0502020204030204" pitchFamily="34" charset="0"/>
                  <a:cs typeface="Arial" panose="020B0604020202020204" pitchFamily="34" charset="0"/>
                </a:rPr>
                <a:t>Klik </a:t>
              </a:r>
              <a:r>
                <a:rPr lang="da-DK" sz="900" b="1" noProof="1">
                  <a:solidFill>
                    <a:prstClr val="white">
                      <a:lumMod val="50000"/>
                    </a:prstClr>
                  </a:solidFill>
                  <a:latin typeface="Arial"/>
                  <a:ea typeface="Calibri" panose="020F0502020204030204" pitchFamily="34" charset="0"/>
                  <a:cs typeface="Arial" panose="020B0604020202020204" pitchFamily="34" charset="0"/>
                </a:rPr>
                <a:t>Beskær</a:t>
              </a:r>
              <a:r>
                <a:rPr lang="da-DK" sz="900" noProof="1">
                  <a:solidFill>
                    <a:prstClr val="white">
                      <a:lumMod val="50000"/>
                    </a:prstClr>
                  </a:solidFill>
                  <a:latin typeface="Arial"/>
                  <a:ea typeface="Calibri" panose="020F0502020204030204" pitchFamily="34" charset="0"/>
                  <a:cs typeface="Arial" panose="020B0604020202020204" pitchFamily="34" charset="0"/>
                </a:rPr>
                <a:t> for at ændre</a:t>
              </a:r>
            </a:p>
            <a:p>
              <a:pPr eaLnBrk="1" hangingPunct="1">
                <a:spcBef>
                  <a:spcPts val="0"/>
                </a:spcBef>
                <a:buFontTx/>
                <a:buNone/>
                <a:defRPr/>
              </a:pPr>
              <a:r>
                <a:rPr lang="da-DK" sz="900" noProof="1">
                  <a:solidFill>
                    <a:prstClr val="white">
                      <a:lumMod val="50000"/>
                    </a:prstClr>
                  </a:solidFill>
                  <a:latin typeface="Arial"/>
                  <a:ea typeface="Calibri" panose="020F0502020204030204" pitchFamily="34" charset="0"/>
                  <a:cs typeface="Arial" panose="020B0604020202020204" pitchFamily="34" charset="0"/>
                </a:rPr>
                <a:t>billedets fokus/størrelse</a:t>
              </a: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r>
                <a:rPr lang="da-DK" altLang="da-DK" sz="900" b="1" noProof="1">
                  <a:solidFill>
                    <a:prstClr val="white">
                      <a:lumMod val="50000"/>
                    </a:prstClr>
                  </a:solidFill>
                  <a:latin typeface="Arial"/>
                  <a:ea typeface="Calibri" panose="020F0502020204030204" pitchFamily="34" charset="0"/>
                  <a:cs typeface="Arial" panose="020B0604020202020204" pitchFamily="34" charset="0"/>
                </a:rPr>
                <a:t>4. </a:t>
              </a:r>
              <a:r>
                <a:rPr lang="da-DK" altLang="da-DK" sz="900" noProof="1">
                  <a:solidFill>
                    <a:prstClr val="white">
                      <a:lumMod val="50000"/>
                    </a:prstClr>
                  </a:solidFill>
                  <a:latin typeface="Arial"/>
                  <a:ea typeface="Calibri" panose="020F0502020204030204" pitchFamily="34" charset="0"/>
                  <a:cs typeface="Arial" panose="020B0604020202020204" pitchFamily="34" charset="0"/>
                </a:rPr>
                <a:t>Ønsker du at skalere billedet, så hold </a:t>
              </a:r>
              <a:r>
                <a:rPr lang="da-DK" altLang="da-DK" sz="900" b="1" noProof="1">
                  <a:solidFill>
                    <a:prstClr val="white">
                      <a:lumMod val="50000"/>
                    </a:prstClr>
                  </a:solidFill>
                  <a:latin typeface="Arial"/>
                  <a:ea typeface="Calibri" panose="020F0502020204030204" pitchFamily="34" charset="0"/>
                  <a:cs typeface="Arial" panose="020B0604020202020204" pitchFamily="34" charset="0"/>
                </a:rPr>
                <a:t>SHIFT-</a:t>
              </a:r>
              <a:r>
                <a:rPr lang="da-DK" altLang="da-DK" sz="900" noProof="1">
                  <a:solidFill>
                    <a:prstClr val="white">
                      <a:lumMod val="50000"/>
                    </a:prstClr>
                  </a:solidFill>
                  <a:latin typeface="Arial"/>
                  <a:ea typeface="Calibri" panose="020F0502020204030204" pitchFamily="34" charset="0"/>
                  <a:cs typeface="Arial" panose="020B0604020202020204" pitchFamily="34" charset="0"/>
                </a:rPr>
                <a:t>knappen nede, mens der trækkes i billedets hjørner</a:t>
              </a:r>
            </a:p>
          </p:txBody>
        </p:sp>
        <p:pic>
          <p:nvPicPr>
            <p:cNvPr id="21" name="Billede 7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09315" y="3028176"/>
              <a:ext cx="373507" cy="32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Gruppe 78"/>
            <p:cNvGrpSpPr>
              <a:grpSpLocks/>
            </p:cNvGrpSpPr>
            <p:nvPr/>
          </p:nvGrpSpPr>
          <p:grpSpPr bwMode="auto">
            <a:xfrm>
              <a:off x="9305577" y="3846855"/>
              <a:ext cx="330145" cy="379412"/>
              <a:chOff x="1018031" y="5509431"/>
              <a:chExt cx="373412" cy="429121"/>
            </a:xfrm>
          </p:grpSpPr>
          <p:pic>
            <p:nvPicPr>
              <p:cNvPr id="23" name="Billede 7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8031" y="5511796"/>
                <a:ext cx="373412" cy="42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ounded Rectangle 25"/>
              <p:cNvSpPr/>
              <p:nvPr/>
            </p:nvSpPr>
            <p:spPr bwMode="auto">
              <a:xfrm>
                <a:off x="1023417" y="5509431"/>
                <a:ext cx="210080" cy="17236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sz="2000" noProof="1">
                  <a:solidFill>
                    <a:prstClr val="white"/>
                  </a:solidFill>
                </a:endParaRPr>
              </a:p>
            </p:txBody>
          </p:sp>
        </p:grpSp>
      </p:grpSp>
      <p:pic>
        <p:nvPicPr>
          <p:cNvPr id="16" name="Billede 15"/>
          <p:cNvPicPr>
            <a:picLocks noChangeAspect="1"/>
          </p:cNvPicPr>
          <p:nvPr userDrawn="1"/>
        </p:nvPicPr>
        <p:blipFill rotWithShape="1">
          <a:blip r:embed="rId4" cstate="print">
            <a:extLst>
              <a:ext uri="{28A0092B-C50C-407E-A947-70E740481C1C}">
                <a14:useLocalDpi xmlns:a14="http://schemas.microsoft.com/office/drawing/2010/main" val="0"/>
              </a:ext>
            </a:extLst>
          </a:blip>
          <a:srcRect l="8362"/>
          <a:stretch/>
        </p:blipFill>
        <p:spPr>
          <a:xfrm>
            <a:off x="-1826468" y="0"/>
            <a:ext cx="1682387" cy="1033433"/>
          </a:xfrm>
          <a:prstGeom prst="rect">
            <a:avLst/>
          </a:prstGeom>
        </p:spPr>
      </p:pic>
      <p:sp>
        <p:nvSpPr>
          <p:cNvPr id="5" name="Pladsholder til dato 4" hidden="1"/>
          <p:cNvSpPr>
            <a:spLocks noGrp="1"/>
          </p:cNvSpPr>
          <p:nvPr>
            <p:ph type="dt" sz="half" idx="12"/>
          </p:nvPr>
        </p:nvSpPr>
        <p:spPr/>
        <p:txBody>
          <a:bodyPr/>
          <a:lstStyle/>
          <a:p>
            <a:fld id="{F6BA930E-170A-40FB-BA22-1E22E873F835}" type="datetime2">
              <a:rPr lang="da-DK"/>
              <a:pPr/>
              <a:t>23. januar 2023</a:t>
            </a:fld>
            <a:endParaRPr dirty="0"/>
          </a:p>
        </p:txBody>
      </p:sp>
      <p:pic>
        <p:nvPicPr>
          <p:cNvPr id="7" name="Picture 6">
            <a:extLst>
              <a:ext uri="{FF2B5EF4-FFF2-40B4-BE49-F238E27FC236}">
                <a16:creationId xmlns:a16="http://schemas.microsoft.com/office/drawing/2014/main" xmlns="" id="{1E4BAC4E-1327-4393-9F1C-2F3C7BFF66BC}"/>
              </a:ext>
            </a:extLst>
          </p:cNvPr>
          <p:cNvPicPr>
            <a:picLocks noChangeAspect="1"/>
          </p:cNvPicPr>
          <p:nvPr userDrawn="1"/>
        </p:nvPicPr>
        <p:blipFill>
          <a:blip r:embed="rId5"/>
          <a:stretch>
            <a:fillRect/>
          </a:stretch>
        </p:blipFill>
        <p:spPr>
          <a:xfrm>
            <a:off x="-1826468" y="0"/>
            <a:ext cx="458677" cy="1030831"/>
          </a:xfrm>
          <a:prstGeom prst="rect">
            <a:avLst/>
          </a:prstGeom>
        </p:spPr>
      </p:pic>
      <p:sp>
        <p:nvSpPr>
          <p:cNvPr id="17" name="Pladsholder logo">
            <a:extLst>
              <a:ext uri="{FF2B5EF4-FFF2-40B4-BE49-F238E27FC236}">
                <a16:creationId xmlns:a16="http://schemas.microsoft.com/office/drawing/2014/main" xmlns="" id="{1D226F10-EEE2-46ED-ABE6-245B9CEAEC6D}"/>
              </a:ext>
            </a:extLst>
          </p:cNvPr>
          <p:cNvSpPr>
            <a:spLocks noGrp="1"/>
          </p:cNvSpPr>
          <p:nvPr>
            <p:ph type="body" sz="quarter" idx="22" hasCustomPrompt="1"/>
          </p:nvPr>
        </p:nvSpPr>
        <p:spPr>
          <a:xfrm>
            <a:off x="655670" y="6378872"/>
            <a:ext cx="223200" cy="201600"/>
          </a:xfrm>
          <a:blipFill>
            <a:blip r:embed="rId6"/>
            <a:stretch>
              <a:fillRect/>
            </a:stretch>
          </a:blipFill>
        </p:spPr>
        <p:txBody>
          <a:bodyPr/>
          <a:lstStyle>
            <a:lvl1pPr>
              <a:defRPr sz="100" b="0">
                <a:solidFill>
                  <a:schemeClr val="bg1"/>
                </a:solidFill>
              </a:defRPr>
            </a:lvl1pPr>
          </a:lstStyle>
          <a:p>
            <a:pPr lvl="0"/>
            <a:r>
              <a:rPr lang="en-GB" dirty="0"/>
              <a:t>.</a:t>
            </a:r>
          </a:p>
        </p:txBody>
      </p:sp>
    </p:spTree>
    <p:extLst>
      <p:ext uri="{BB962C8B-B14F-4D97-AF65-F5344CB8AC3E}">
        <p14:creationId xmlns:p14="http://schemas.microsoft.com/office/powerpoint/2010/main" val="343566528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Tekst og indhold I">
    <p:spTree>
      <p:nvGrpSpPr>
        <p:cNvPr id="1" name=""/>
        <p:cNvGrpSpPr/>
        <p:nvPr/>
      </p:nvGrpSpPr>
      <p:grpSpPr>
        <a:xfrm>
          <a:off x="0" y="0"/>
          <a:ext cx="0" cy="0"/>
          <a:chOff x="0" y="0"/>
          <a:chExt cx="0" cy="0"/>
        </a:xfrm>
      </p:grpSpPr>
      <p:sp>
        <p:nvSpPr>
          <p:cNvPr id="11" name="Rektangel baggrund"/>
          <p:cNvSpPr/>
          <p:nvPr userDrawn="1"/>
        </p:nvSpPr>
        <p:spPr>
          <a:xfrm>
            <a:off x="4054944" y="0"/>
            <a:ext cx="813388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solidFill>
                <a:prstClr val="white"/>
              </a:solidFill>
            </a:endParaRPr>
          </a:p>
        </p:txBody>
      </p:sp>
      <p:sp>
        <p:nvSpPr>
          <p:cNvPr id="7" name="Pladsholder til tekst 1"/>
          <p:cNvSpPr>
            <a:spLocks noGrp="1"/>
          </p:cNvSpPr>
          <p:nvPr>
            <p:ph type="body" sz="quarter" idx="13" hasCustomPrompt="1"/>
          </p:nvPr>
        </p:nvSpPr>
        <p:spPr>
          <a:xfrm>
            <a:off x="651600" y="311151"/>
            <a:ext cx="3141468" cy="5770562"/>
          </a:xfrm>
        </p:spPr>
        <p:txBody>
          <a:bodyPr/>
          <a:lstStyle>
            <a:lvl1pPr>
              <a:lnSpc>
                <a:spcPct val="92000"/>
              </a:lnSpc>
              <a:defRPr sz="1800" baseline="0">
                <a:solidFill>
                  <a:schemeClr val="tx1"/>
                </a:solidFill>
              </a:defRPr>
            </a:lvl1pPr>
            <a:lvl2pPr marL="0" indent="0">
              <a:lnSpc>
                <a:spcPct val="92000"/>
              </a:lnSpc>
              <a:buFont typeface="Arial" panose="020B0604020202020204" pitchFamily="34" charset="0"/>
              <a:buChar char="​"/>
              <a:defRPr sz="1800">
                <a:solidFill>
                  <a:schemeClr val="accent1"/>
                </a:solidFill>
              </a:defRPr>
            </a:lvl2pPr>
            <a:lvl3pPr marL="216000" indent="-216000">
              <a:buFont typeface="Arial" panose="020B0604020202020204" pitchFamily="34" charset="0"/>
              <a:buChar char="•"/>
              <a:defRPr/>
            </a:lvl3pPr>
            <a:lvl4pPr marL="432000">
              <a:defRPr/>
            </a:lvl4pPr>
            <a:lvl5pPr marL="648000">
              <a:defRPr/>
            </a:lvl5pPr>
            <a:lvl6pPr marL="648000">
              <a:defRPr/>
            </a:lvl6pPr>
            <a:lvl7pPr marL="648000">
              <a:defRPr/>
            </a:lvl7pPr>
            <a:lvl8pPr marL="648000">
              <a:defRPr/>
            </a:lvl8pPr>
            <a:lvl9pPr marL="648000">
              <a:defRPr/>
            </a:lvl9pPr>
          </a:lstStyle>
          <a:p>
            <a:pPr lvl="0"/>
            <a:r>
              <a:rPr lang="da-DK" dirty="0"/>
              <a:t>Klik for at tilføje tekst - Grøn tekst får du ved at bruge TAB-knappen</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Sjette niveau</a:t>
            </a:r>
          </a:p>
          <a:p>
            <a:pPr lvl="6"/>
            <a:r>
              <a:rPr lang="da-DK" dirty="0"/>
              <a:t>Syvende niveau</a:t>
            </a:r>
          </a:p>
          <a:p>
            <a:pPr lvl="7"/>
            <a:r>
              <a:rPr lang="da-DK" dirty="0"/>
              <a:t>Ottende niveau</a:t>
            </a:r>
          </a:p>
          <a:p>
            <a:pPr lvl="8"/>
            <a:r>
              <a:rPr lang="da-DK" dirty="0"/>
              <a:t>Niende niveau</a:t>
            </a:r>
          </a:p>
          <a:p>
            <a:pPr lvl="4"/>
            <a:endParaRPr lang="da-DK" dirty="0"/>
          </a:p>
        </p:txBody>
      </p:sp>
      <p:sp>
        <p:nvSpPr>
          <p:cNvPr id="9" name="Pladsholder til indhold 2"/>
          <p:cNvSpPr>
            <a:spLocks noGrp="1"/>
          </p:cNvSpPr>
          <p:nvPr>
            <p:ph sz="quarter" idx="14" hasCustomPrompt="1"/>
          </p:nvPr>
        </p:nvSpPr>
        <p:spPr>
          <a:xfrm>
            <a:off x="4704230" y="1195389"/>
            <a:ext cx="6833720" cy="4886325"/>
          </a:xfrm>
          <a:noFill/>
        </p:spPr>
        <p:txBody>
          <a:bodyPr lIns="0" tIns="0"/>
          <a:lstStyle>
            <a:lvl1pPr>
              <a:lnSpc>
                <a:spcPct val="92000"/>
              </a:lnSpc>
              <a:defRPr sz="1800"/>
            </a:lvl1pPr>
            <a:lvl2pPr>
              <a:lnSpc>
                <a:spcPct val="92000"/>
              </a:lnSpc>
              <a:defRPr sz="1800"/>
            </a:lvl2pPr>
            <a:lvl5pPr>
              <a:defRPr/>
            </a:lvl5pPr>
          </a:lstStyle>
          <a:p>
            <a:pPr lvl="0"/>
            <a:r>
              <a:rPr lang="da-DK" dirty="0"/>
              <a:t>Klik og indsæt diagram eller tabel</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Sjette niveau</a:t>
            </a:r>
          </a:p>
          <a:p>
            <a:pPr lvl="6"/>
            <a:r>
              <a:rPr lang="da-DK" dirty="0"/>
              <a:t>Syvende niveau</a:t>
            </a:r>
          </a:p>
          <a:p>
            <a:pPr lvl="7"/>
            <a:r>
              <a:rPr lang="da-DK" dirty="0"/>
              <a:t>Ottende niveau</a:t>
            </a:r>
          </a:p>
          <a:p>
            <a:pPr lvl="8"/>
            <a:r>
              <a:rPr lang="da-DK" dirty="0"/>
              <a:t>Niende niveau</a:t>
            </a:r>
          </a:p>
          <a:p>
            <a:pPr lvl="4"/>
            <a:endParaRPr lang="da-DK" dirty="0"/>
          </a:p>
        </p:txBody>
      </p:sp>
      <p:sp>
        <p:nvSpPr>
          <p:cNvPr id="3" name="Pladsholder til sidefod 2"/>
          <p:cNvSpPr>
            <a:spLocks noGrp="1"/>
          </p:cNvSpPr>
          <p:nvPr>
            <p:ph type="ftr" sz="quarter" idx="10"/>
          </p:nvPr>
        </p:nvSpPr>
        <p:spPr/>
        <p:txBody>
          <a:bodyPr/>
          <a:lstStyle/>
          <a:p>
            <a:r>
              <a:rPr lang="da-DK">
                <a:solidFill>
                  <a:srgbClr val="007A6C"/>
                </a:solidFill>
              </a:rPr>
              <a:t>/ Ministeriet for Fødevarer, Landbrug og Fiskeri - Landbrugsstyrelsen / Titel på præsentation</a:t>
            </a:r>
            <a:endParaRPr lang="da-DK" dirty="0">
              <a:solidFill>
                <a:srgbClr val="007A6C"/>
              </a:solidFill>
            </a:endParaRPr>
          </a:p>
        </p:txBody>
      </p:sp>
      <p:sp>
        <p:nvSpPr>
          <p:cNvPr id="4" name="Pladsholder til slidenummer 3"/>
          <p:cNvSpPr>
            <a:spLocks noGrp="1"/>
          </p:cNvSpPr>
          <p:nvPr>
            <p:ph type="sldNum" sz="quarter" idx="11"/>
          </p:nvPr>
        </p:nvSpPr>
        <p:spPr/>
        <p:txBody>
          <a:bodyPr/>
          <a:lstStyle/>
          <a:p>
            <a:fld id="{667EC89C-17A0-4E64-A6D2-B825673CEEDF}" type="slidenum">
              <a:rPr lang="da-DK" smtClean="0">
                <a:solidFill>
                  <a:srgbClr val="007A6C"/>
                </a:solidFill>
              </a:rPr>
              <a:pPr/>
              <a:t>‹nr.›</a:t>
            </a:fld>
            <a:endParaRPr lang="da-DK" dirty="0">
              <a:solidFill>
                <a:srgbClr val="007A6C"/>
              </a:solidFill>
            </a:endParaRPr>
          </a:p>
        </p:txBody>
      </p:sp>
      <p:grpSp>
        <p:nvGrpSpPr>
          <p:cNvPr id="12" name="Gruppe 11"/>
          <p:cNvGrpSpPr/>
          <p:nvPr userDrawn="1"/>
        </p:nvGrpSpPr>
        <p:grpSpPr>
          <a:xfrm>
            <a:off x="-2405743" y="311151"/>
            <a:ext cx="2405743" cy="2052668"/>
            <a:chOff x="-2405743" y="1655465"/>
            <a:chExt cx="2405743" cy="2052668"/>
          </a:xfrm>
        </p:grpSpPr>
        <p:pic>
          <p:nvPicPr>
            <p:cNvPr id="17" name="Billede 16"/>
            <p:cNvPicPr>
              <a:picLocks noChangeAspect="1"/>
            </p:cNvPicPr>
            <p:nvPr userDrawn="1"/>
          </p:nvPicPr>
          <p:blipFill>
            <a:blip r:embed="rId2"/>
            <a:stretch>
              <a:fillRect/>
            </a:stretch>
          </p:blipFill>
          <p:spPr>
            <a:xfrm>
              <a:off x="-1060701" y="3506948"/>
              <a:ext cx="920576" cy="201185"/>
            </a:xfrm>
            <a:prstGeom prst="rect">
              <a:avLst/>
            </a:prstGeom>
          </p:spPr>
        </p:pic>
        <p:sp>
          <p:nvSpPr>
            <p:cNvPr id="18" name="Rectangle 5"/>
            <p:cNvSpPr/>
            <p:nvPr userDrawn="1"/>
          </p:nvSpPr>
          <p:spPr bwMode="auto">
            <a:xfrm>
              <a:off x="-2405743" y="1655465"/>
              <a:ext cx="2405743" cy="1800493"/>
            </a:xfrm>
            <a:prstGeom prst="rect">
              <a:avLst/>
            </a:prstGeom>
          </p:spPr>
          <p:txBody>
            <a:bodyPr wrap="square" lIns="0" tIns="0" rIns="144000" bIns="0">
              <a:spAutoFit/>
            </a:bodyPr>
            <a:lstStyle/>
            <a:p>
              <a:pPr algn="r">
                <a:defRPr/>
              </a:pPr>
              <a:r>
                <a:rPr lang="da-DK" sz="900" b="1" noProof="1">
                  <a:solidFill>
                    <a:prstClr val="white">
                      <a:lumMod val="50000"/>
                    </a:prstClr>
                  </a:solidFill>
                  <a:ea typeface="Calibri" panose="020F0502020204030204" pitchFamily="34" charset="0"/>
                  <a:cs typeface="Arial" panose="020B0604020202020204" pitchFamily="34" charset="0"/>
                </a:rPr>
                <a:t>Tekst-typografier</a:t>
              </a:r>
            </a:p>
            <a:p>
              <a:pPr algn="r">
                <a:defRPr/>
              </a:pPr>
              <a:r>
                <a:rPr lang="da-DK" sz="900" noProof="1">
                  <a:solidFill>
                    <a:prstClr val="white">
                      <a:lumMod val="50000"/>
                    </a:prstClr>
                  </a:solidFill>
                  <a:ea typeface="Calibri" panose="020F0502020204030204" pitchFamily="34" charset="0"/>
                  <a:cs typeface="Arial" panose="020B0604020202020204" pitchFamily="34" charset="0"/>
                </a:rPr>
                <a:t>Brug </a:t>
              </a:r>
              <a:r>
                <a:rPr lang="da-DK" sz="900" b="1" noProof="1">
                  <a:solidFill>
                    <a:prstClr val="white">
                      <a:lumMod val="50000"/>
                    </a:prstClr>
                  </a:solidFill>
                  <a:ea typeface="Calibri" panose="020F0502020204030204" pitchFamily="34" charset="0"/>
                  <a:cs typeface="Arial" panose="020B0604020202020204" pitchFamily="34" charset="0"/>
                </a:rPr>
                <a:t>TAB</a:t>
              </a:r>
              <a:r>
                <a:rPr lang="da-DK" sz="900" noProof="1">
                  <a:solidFill>
                    <a:prstClr val="white">
                      <a:lumMod val="50000"/>
                    </a:prstClr>
                  </a:solidFill>
                  <a:ea typeface="Calibri" panose="020F0502020204030204" pitchFamily="34" charset="0"/>
                  <a:cs typeface="Arial" panose="020B0604020202020204" pitchFamily="34" charset="0"/>
                </a:rPr>
                <a:t> for at gå frem i tekst-niveauer</a:t>
              </a:r>
            </a:p>
            <a:p>
              <a:pPr algn="r">
                <a:defRPr/>
              </a:pPr>
              <a:endParaRPr lang="da-DK" sz="900"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1 = Tekst sort 18 pkt.</a:t>
              </a: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2 = Tekst grøn 18 pkt.</a:t>
              </a: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3-9 = Punkt-liste 18 pkt.</a:t>
              </a:r>
            </a:p>
            <a:p>
              <a:pPr algn="r">
                <a:defRPr/>
              </a:pPr>
              <a:endParaRPr lang="da-DK" sz="900"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For at gå tilbage i tekst-niveauer, brug </a:t>
              </a:r>
              <a:r>
                <a:rPr lang="da-DK" sz="900" b="1" noProof="1">
                  <a:solidFill>
                    <a:prstClr val="white">
                      <a:lumMod val="50000"/>
                    </a:prstClr>
                  </a:solidFill>
                  <a:ea typeface="Calibri" panose="020F0502020204030204" pitchFamily="34" charset="0"/>
                  <a:cs typeface="Arial" panose="020B0604020202020204" pitchFamily="34" charset="0"/>
                </a:rPr>
                <a:t>SHIFT + TAB</a:t>
              </a:r>
            </a:p>
            <a:p>
              <a:pPr algn="r">
                <a:defRPr/>
              </a:pPr>
              <a:endParaRPr lang="da-DK" sz="900" b="1"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Alternativt kan</a:t>
              </a:r>
            </a:p>
            <a:p>
              <a:pPr algn="r">
                <a:defRPr/>
              </a:pPr>
              <a:r>
                <a:rPr lang="da-DK" sz="900" b="1" noProof="1">
                  <a:solidFill>
                    <a:prstClr val="white">
                      <a:lumMod val="50000"/>
                    </a:prstClr>
                  </a:solidFill>
                  <a:ea typeface="Calibri" panose="020F0502020204030204" pitchFamily="34" charset="0"/>
                  <a:cs typeface="Arial" panose="020B0604020202020204" pitchFamily="34" charset="0"/>
                </a:rPr>
                <a:t>Forøg</a:t>
              </a:r>
              <a:r>
                <a:rPr lang="da-DK" sz="900" noProof="1">
                  <a:solidFill>
                    <a:prstClr val="white">
                      <a:lumMod val="50000"/>
                    </a:prstClr>
                  </a:solidFill>
                  <a:ea typeface="Calibri" panose="020F0502020204030204" pitchFamily="34" charset="0"/>
                  <a:cs typeface="Arial" panose="020B0604020202020204" pitchFamily="34" charset="0"/>
                </a:rPr>
                <a:t> og </a:t>
              </a:r>
              <a:r>
                <a:rPr lang="da-DK" sz="900" b="1" noProof="1">
                  <a:solidFill>
                    <a:prstClr val="white">
                      <a:lumMod val="50000"/>
                    </a:prstClr>
                  </a:solidFill>
                  <a:ea typeface="Calibri" panose="020F0502020204030204" pitchFamily="34" charset="0"/>
                  <a:cs typeface="Arial" panose="020B0604020202020204" pitchFamily="34" charset="0"/>
                </a:rPr>
                <a:t>Formindsk</a:t>
              </a:r>
              <a:r>
                <a:rPr lang="da-DK" sz="900" noProof="1">
                  <a:solidFill>
                    <a:prstClr val="white">
                      <a:lumMod val="50000"/>
                    </a:prstClr>
                  </a:solidFill>
                  <a:ea typeface="Calibri" panose="020F0502020204030204" pitchFamily="34" charset="0"/>
                  <a:cs typeface="Arial" panose="020B0604020202020204" pitchFamily="34" charset="0"/>
                </a:rPr>
                <a:t> </a:t>
              </a:r>
            </a:p>
            <a:p>
              <a:pPr algn="r">
                <a:defRPr/>
              </a:pPr>
              <a:r>
                <a:rPr lang="da-DK" sz="900" noProof="1">
                  <a:solidFill>
                    <a:prstClr val="white">
                      <a:lumMod val="50000"/>
                    </a:prstClr>
                  </a:solidFill>
                  <a:ea typeface="Calibri" panose="020F0502020204030204" pitchFamily="34" charset="0"/>
                  <a:cs typeface="Arial" panose="020B0604020202020204" pitchFamily="34" charset="0"/>
                </a:rPr>
                <a:t>listeniveau bruges</a:t>
              </a:r>
            </a:p>
          </p:txBody>
        </p:sp>
      </p:grpSp>
      <p:sp>
        <p:nvSpPr>
          <p:cNvPr id="5" name="Pladsholder til dato 4" hidden="1"/>
          <p:cNvSpPr>
            <a:spLocks noGrp="1"/>
          </p:cNvSpPr>
          <p:nvPr>
            <p:ph type="dt" sz="half" idx="12"/>
          </p:nvPr>
        </p:nvSpPr>
        <p:spPr/>
        <p:txBody>
          <a:bodyPr/>
          <a:lstStyle/>
          <a:p>
            <a:fld id="{33CC0151-38BC-4E48-AC97-6778900F812A}" type="datetime2">
              <a:rPr lang="da-DK"/>
              <a:pPr/>
              <a:t>23. januar 2023</a:t>
            </a:fld>
            <a:endParaRPr dirty="0"/>
          </a:p>
        </p:txBody>
      </p:sp>
      <p:pic>
        <p:nvPicPr>
          <p:cNvPr id="6" name="Picture 5">
            <a:extLst>
              <a:ext uri="{FF2B5EF4-FFF2-40B4-BE49-F238E27FC236}">
                <a16:creationId xmlns:a16="http://schemas.microsoft.com/office/drawing/2014/main" xmlns="" id="{352E7EFB-3D15-42E3-B98F-B53E047A4E0E}"/>
              </a:ext>
            </a:extLst>
          </p:cNvPr>
          <p:cNvPicPr>
            <a:picLocks noChangeAspect="1"/>
          </p:cNvPicPr>
          <p:nvPr userDrawn="1"/>
        </p:nvPicPr>
        <p:blipFill>
          <a:blip r:embed="rId3"/>
          <a:stretch>
            <a:fillRect/>
          </a:stretch>
        </p:blipFill>
        <p:spPr>
          <a:xfrm>
            <a:off x="-1521749" y="5825228"/>
            <a:ext cx="1377668" cy="1032772"/>
          </a:xfrm>
          <a:prstGeom prst="rect">
            <a:avLst/>
          </a:prstGeom>
        </p:spPr>
      </p:pic>
    </p:spTree>
    <p:extLst>
      <p:ext uri="{BB962C8B-B14F-4D97-AF65-F5344CB8AC3E}">
        <p14:creationId xmlns:p14="http://schemas.microsoft.com/office/powerpoint/2010/main" val="857842443"/>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Tekst og indhold II">
    <p:spTree>
      <p:nvGrpSpPr>
        <p:cNvPr id="1" name=""/>
        <p:cNvGrpSpPr/>
        <p:nvPr/>
      </p:nvGrpSpPr>
      <p:grpSpPr>
        <a:xfrm>
          <a:off x="0" y="0"/>
          <a:ext cx="0" cy="0"/>
          <a:chOff x="0" y="0"/>
          <a:chExt cx="0" cy="0"/>
        </a:xfrm>
      </p:grpSpPr>
      <p:sp>
        <p:nvSpPr>
          <p:cNvPr id="11" name="Rektangel baggrund"/>
          <p:cNvSpPr/>
          <p:nvPr userDrawn="1"/>
        </p:nvSpPr>
        <p:spPr>
          <a:xfrm>
            <a:off x="0" y="0"/>
            <a:ext cx="1218882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solidFill>
                <a:prstClr val="white"/>
              </a:solidFill>
            </a:endParaRPr>
          </a:p>
        </p:txBody>
      </p:sp>
      <p:sp>
        <p:nvSpPr>
          <p:cNvPr id="7" name="Pladsholder til tekst 1"/>
          <p:cNvSpPr>
            <a:spLocks noGrp="1"/>
          </p:cNvSpPr>
          <p:nvPr>
            <p:ph type="body" sz="quarter" idx="13" hasCustomPrompt="1"/>
          </p:nvPr>
        </p:nvSpPr>
        <p:spPr>
          <a:xfrm>
            <a:off x="651600" y="311151"/>
            <a:ext cx="3136418" cy="5770562"/>
          </a:xfrm>
        </p:spPr>
        <p:txBody>
          <a:bodyPr/>
          <a:lstStyle>
            <a:lvl1pPr>
              <a:lnSpc>
                <a:spcPct val="92000"/>
              </a:lnSpc>
              <a:defRPr sz="1800">
                <a:solidFill>
                  <a:schemeClr val="tx1"/>
                </a:solidFill>
              </a:defRPr>
            </a:lvl1pPr>
            <a:lvl2pPr marL="0" indent="0">
              <a:lnSpc>
                <a:spcPct val="92000"/>
              </a:lnSpc>
              <a:buFont typeface="Arial" panose="020B0604020202020204" pitchFamily="34" charset="0"/>
              <a:buChar char="​"/>
              <a:defRPr sz="1800">
                <a:solidFill>
                  <a:schemeClr val="accent1"/>
                </a:solidFill>
              </a:defRPr>
            </a:lvl2pPr>
            <a:lvl3pPr marL="288000" indent="-216000">
              <a:buFont typeface="Arial" panose="020B0604020202020204" pitchFamily="34" charset="0"/>
              <a:buChar char="•"/>
              <a:defRPr/>
            </a:lvl3pPr>
            <a:lvl4pPr marL="432000">
              <a:defRPr/>
            </a:lvl4pPr>
            <a:lvl5pPr marL="648000">
              <a:defRPr/>
            </a:lvl5pPr>
            <a:lvl6pPr marL="648000">
              <a:defRPr/>
            </a:lvl6pPr>
            <a:lvl7pPr marL="648000">
              <a:defRPr/>
            </a:lvl7pPr>
            <a:lvl8pPr marL="648000">
              <a:defRPr/>
            </a:lvl8pPr>
            <a:lvl9pPr marL="648000">
              <a:defRPr/>
            </a:lvl9pPr>
          </a:lstStyle>
          <a:p>
            <a:pPr lvl="0"/>
            <a:r>
              <a:rPr lang="da-DK" dirty="0"/>
              <a:t>Klik for at tilføje tekst - Grøn tekst får du ved at bruge TAB-knappen</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Sjette niveau</a:t>
            </a:r>
          </a:p>
          <a:p>
            <a:pPr lvl="6"/>
            <a:r>
              <a:rPr lang="da-DK" dirty="0"/>
              <a:t>Syvende niveau</a:t>
            </a:r>
          </a:p>
          <a:p>
            <a:pPr lvl="7"/>
            <a:r>
              <a:rPr lang="da-DK" dirty="0"/>
              <a:t>Ottende niveau</a:t>
            </a:r>
          </a:p>
          <a:p>
            <a:pPr lvl="8"/>
            <a:r>
              <a:rPr lang="da-DK" dirty="0"/>
              <a:t>Niende niveau</a:t>
            </a:r>
          </a:p>
          <a:p>
            <a:pPr lvl="4"/>
            <a:endParaRPr lang="da-DK" dirty="0"/>
          </a:p>
          <a:p>
            <a:pPr lvl="4"/>
            <a:endParaRPr lang="da-DK" dirty="0"/>
          </a:p>
        </p:txBody>
      </p:sp>
      <p:sp>
        <p:nvSpPr>
          <p:cNvPr id="9" name="Pladsholder til indhold 2"/>
          <p:cNvSpPr>
            <a:spLocks noGrp="1"/>
          </p:cNvSpPr>
          <p:nvPr>
            <p:ph sz="quarter" idx="14" hasCustomPrompt="1"/>
          </p:nvPr>
        </p:nvSpPr>
        <p:spPr>
          <a:xfrm>
            <a:off x="4705200" y="1195389"/>
            <a:ext cx="6832800" cy="4886325"/>
          </a:xfrm>
          <a:noFill/>
        </p:spPr>
        <p:txBody>
          <a:bodyPr lIns="0" tIns="0"/>
          <a:lstStyle>
            <a:lvl1pPr>
              <a:lnSpc>
                <a:spcPct val="92000"/>
              </a:lnSpc>
              <a:defRPr sz="1800"/>
            </a:lvl1pPr>
            <a:lvl2pPr>
              <a:lnSpc>
                <a:spcPct val="92000"/>
              </a:lnSpc>
              <a:defRPr sz="1800"/>
            </a:lvl2pPr>
            <a:lvl5pPr>
              <a:defRPr/>
            </a:lvl5pPr>
          </a:lstStyle>
          <a:p>
            <a:pPr lvl="0"/>
            <a:r>
              <a:rPr lang="da-DK" dirty="0"/>
              <a:t>Klik og indsæt diagram eller tabel</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Sjette niveau</a:t>
            </a:r>
          </a:p>
          <a:p>
            <a:pPr lvl="6"/>
            <a:r>
              <a:rPr lang="da-DK" dirty="0"/>
              <a:t>Syvende niveau</a:t>
            </a:r>
          </a:p>
          <a:p>
            <a:pPr lvl="7"/>
            <a:r>
              <a:rPr lang="da-DK" dirty="0"/>
              <a:t>Ottende niveau</a:t>
            </a:r>
          </a:p>
          <a:p>
            <a:pPr lvl="8"/>
            <a:r>
              <a:rPr lang="da-DK" dirty="0"/>
              <a:t>Niende niveau</a:t>
            </a:r>
          </a:p>
          <a:p>
            <a:pPr lvl="4"/>
            <a:endParaRPr lang="da-DK" dirty="0"/>
          </a:p>
        </p:txBody>
      </p:sp>
      <p:sp>
        <p:nvSpPr>
          <p:cNvPr id="3" name="Pladsholder til sidefod 2"/>
          <p:cNvSpPr>
            <a:spLocks noGrp="1"/>
          </p:cNvSpPr>
          <p:nvPr>
            <p:ph type="ftr" sz="quarter" idx="10"/>
          </p:nvPr>
        </p:nvSpPr>
        <p:spPr/>
        <p:txBody>
          <a:bodyPr/>
          <a:lstStyle/>
          <a:p>
            <a:r>
              <a:rPr lang="da-DK">
                <a:solidFill>
                  <a:srgbClr val="007A6C"/>
                </a:solidFill>
              </a:rPr>
              <a:t>/ Ministeriet for Fødevarer, Landbrug og Fiskeri - Landbrugsstyrelsen / Titel på præsentation</a:t>
            </a:r>
            <a:endParaRPr lang="da-DK" dirty="0">
              <a:solidFill>
                <a:srgbClr val="007A6C"/>
              </a:solidFill>
            </a:endParaRPr>
          </a:p>
        </p:txBody>
      </p:sp>
      <p:sp>
        <p:nvSpPr>
          <p:cNvPr id="4" name="Pladsholder til slidenummer 3"/>
          <p:cNvSpPr>
            <a:spLocks noGrp="1"/>
          </p:cNvSpPr>
          <p:nvPr>
            <p:ph type="sldNum" sz="quarter" idx="11"/>
          </p:nvPr>
        </p:nvSpPr>
        <p:spPr/>
        <p:txBody>
          <a:bodyPr/>
          <a:lstStyle/>
          <a:p>
            <a:fld id="{667EC89C-17A0-4E64-A6D2-B825673CEEDF}" type="slidenum">
              <a:rPr lang="da-DK" smtClean="0">
                <a:solidFill>
                  <a:srgbClr val="007A6C"/>
                </a:solidFill>
              </a:rPr>
              <a:pPr/>
              <a:t>‹nr.›</a:t>
            </a:fld>
            <a:endParaRPr lang="da-DK" dirty="0">
              <a:solidFill>
                <a:srgbClr val="007A6C"/>
              </a:solidFill>
            </a:endParaRPr>
          </a:p>
        </p:txBody>
      </p:sp>
      <p:grpSp>
        <p:nvGrpSpPr>
          <p:cNvPr id="14" name="Gruppe 13"/>
          <p:cNvGrpSpPr/>
          <p:nvPr userDrawn="1"/>
        </p:nvGrpSpPr>
        <p:grpSpPr>
          <a:xfrm>
            <a:off x="-2405743" y="311151"/>
            <a:ext cx="2405743" cy="2052668"/>
            <a:chOff x="-2405743" y="1655465"/>
            <a:chExt cx="2405743" cy="2052668"/>
          </a:xfrm>
        </p:grpSpPr>
        <p:pic>
          <p:nvPicPr>
            <p:cNvPr id="15" name="Billede 14"/>
            <p:cNvPicPr>
              <a:picLocks noChangeAspect="1"/>
            </p:cNvPicPr>
            <p:nvPr userDrawn="1"/>
          </p:nvPicPr>
          <p:blipFill>
            <a:blip r:embed="rId2"/>
            <a:stretch>
              <a:fillRect/>
            </a:stretch>
          </p:blipFill>
          <p:spPr>
            <a:xfrm>
              <a:off x="-1060701" y="3506948"/>
              <a:ext cx="920576" cy="201185"/>
            </a:xfrm>
            <a:prstGeom prst="rect">
              <a:avLst/>
            </a:prstGeom>
          </p:spPr>
        </p:pic>
        <p:sp>
          <p:nvSpPr>
            <p:cNvPr id="16" name="Rectangle 5"/>
            <p:cNvSpPr/>
            <p:nvPr userDrawn="1"/>
          </p:nvSpPr>
          <p:spPr bwMode="auto">
            <a:xfrm>
              <a:off x="-2405743" y="1655465"/>
              <a:ext cx="2405743" cy="1800493"/>
            </a:xfrm>
            <a:prstGeom prst="rect">
              <a:avLst/>
            </a:prstGeom>
          </p:spPr>
          <p:txBody>
            <a:bodyPr wrap="square" lIns="0" tIns="0" rIns="144000" bIns="0">
              <a:spAutoFit/>
            </a:bodyPr>
            <a:lstStyle/>
            <a:p>
              <a:pPr algn="r">
                <a:defRPr/>
              </a:pPr>
              <a:r>
                <a:rPr lang="da-DK" sz="900" b="1" noProof="1">
                  <a:solidFill>
                    <a:prstClr val="white">
                      <a:lumMod val="50000"/>
                    </a:prstClr>
                  </a:solidFill>
                  <a:ea typeface="Calibri" panose="020F0502020204030204" pitchFamily="34" charset="0"/>
                  <a:cs typeface="Arial" panose="020B0604020202020204" pitchFamily="34" charset="0"/>
                </a:rPr>
                <a:t>Tekst-typografier</a:t>
              </a:r>
            </a:p>
            <a:p>
              <a:pPr algn="r">
                <a:defRPr/>
              </a:pPr>
              <a:r>
                <a:rPr lang="da-DK" sz="900" noProof="1">
                  <a:solidFill>
                    <a:prstClr val="white">
                      <a:lumMod val="50000"/>
                    </a:prstClr>
                  </a:solidFill>
                  <a:ea typeface="Calibri" panose="020F0502020204030204" pitchFamily="34" charset="0"/>
                  <a:cs typeface="Arial" panose="020B0604020202020204" pitchFamily="34" charset="0"/>
                </a:rPr>
                <a:t>Brug </a:t>
              </a:r>
              <a:r>
                <a:rPr lang="da-DK" sz="900" b="1" noProof="1">
                  <a:solidFill>
                    <a:prstClr val="white">
                      <a:lumMod val="50000"/>
                    </a:prstClr>
                  </a:solidFill>
                  <a:ea typeface="Calibri" panose="020F0502020204030204" pitchFamily="34" charset="0"/>
                  <a:cs typeface="Arial" panose="020B0604020202020204" pitchFamily="34" charset="0"/>
                </a:rPr>
                <a:t>TAB</a:t>
              </a:r>
              <a:r>
                <a:rPr lang="da-DK" sz="900" noProof="1">
                  <a:solidFill>
                    <a:prstClr val="white">
                      <a:lumMod val="50000"/>
                    </a:prstClr>
                  </a:solidFill>
                  <a:ea typeface="Calibri" panose="020F0502020204030204" pitchFamily="34" charset="0"/>
                  <a:cs typeface="Arial" panose="020B0604020202020204" pitchFamily="34" charset="0"/>
                </a:rPr>
                <a:t> for at gå frem i tekst-niveauer</a:t>
              </a:r>
            </a:p>
            <a:p>
              <a:pPr algn="r">
                <a:defRPr/>
              </a:pPr>
              <a:endParaRPr lang="da-DK" sz="900"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1 = Tekst sort 18 pkt.</a:t>
              </a: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2 = Tekst grøn 18 pkt.</a:t>
              </a: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3-9 = Punkt-liste 18 pkt.</a:t>
              </a:r>
            </a:p>
            <a:p>
              <a:pPr algn="r">
                <a:defRPr/>
              </a:pPr>
              <a:endParaRPr lang="da-DK" sz="900"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For at gå tilbage i tekst-niveauer, brug </a:t>
              </a:r>
              <a:r>
                <a:rPr lang="da-DK" sz="900" b="1" noProof="1">
                  <a:solidFill>
                    <a:prstClr val="white">
                      <a:lumMod val="50000"/>
                    </a:prstClr>
                  </a:solidFill>
                  <a:ea typeface="Calibri" panose="020F0502020204030204" pitchFamily="34" charset="0"/>
                  <a:cs typeface="Arial" panose="020B0604020202020204" pitchFamily="34" charset="0"/>
                </a:rPr>
                <a:t>SHIFT + TAB</a:t>
              </a:r>
            </a:p>
            <a:p>
              <a:pPr algn="r">
                <a:defRPr/>
              </a:pPr>
              <a:endParaRPr lang="da-DK" sz="900" b="1"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Alternativt kan</a:t>
              </a:r>
            </a:p>
            <a:p>
              <a:pPr algn="r">
                <a:defRPr/>
              </a:pPr>
              <a:r>
                <a:rPr lang="da-DK" sz="900" b="1" noProof="1">
                  <a:solidFill>
                    <a:prstClr val="white">
                      <a:lumMod val="50000"/>
                    </a:prstClr>
                  </a:solidFill>
                  <a:ea typeface="Calibri" panose="020F0502020204030204" pitchFamily="34" charset="0"/>
                  <a:cs typeface="Arial" panose="020B0604020202020204" pitchFamily="34" charset="0"/>
                </a:rPr>
                <a:t>Forøg</a:t>
              </a:r>
              <a:r>
                <a:rPr lang="da-DK" sz="900" noProof="1">
                  <a:solidFill>
                    <a:prstClr val="white">
                      <a:lumMod val="50000"/>
                    </a:prstClr>
                  </a:solidFill>
                  <a:ea typeface="Calibri" panose="020F0502020204030204" pitchFamily="34" charset="0"/>
                  <a:cs typeface="Arial" panose="020B0604020202020204" pitchFamily="34" charset="0"/>
                </a:rPr>
                <a:t> og </a:t>
              </a:r>
              <a:r>
                <a:rPr lang="da-DK" sz="900" b="1" noProof="1">
                  <a:solidFill>
                    <a:prstClr val="white">
                      <a:lumMod val="50000"/>
                    </a:prstClr>
                  </a:solidFill>
                  <a:ea typeface="Calibri" panose="020F0502020204030204" pitchFamily="34" charset="0"/>
                  <a:cs typeface="Arial" panose="020B0604020202020204" pitchFamily="34" charset="0"/>
                </a:rPr>
                <a:t>Formindsk</a:t>
              </a:r>
              <a:r>
                <a:rPr lang="da-DK" sz="900" noProof="1">
                  <a:solidFill>
                    <a:prstClr val="white">
                      <a:lumMod val="50000"/>
                    </a:prstClr>
                  </a:solidFill>
                  <a:ea typeface="Calibri" panose="020F0502020204030204" pitchFamily="34" charset="0"/>
                  <a:cs typeface="Arial" panose="020B0604020202020204" pitchFamily="34" charset="0"/>
                </a:rPr>
                <a:t> </a:t>
              </a:r>
            </a:p>
            <a:p>
              <a:pPr algn="r">
                <a:defRPr/>
              </a:pPr>
              <a:r>
                <a:rPr lang="da-DK" sz="900" noProof="1">
                  <a:solidFill>
                    <a:prstClr val="white">
                      <a:lumMod val="50000"/>
                    </a:prstClr>
                  </a:solidFill>
                  <a:ea typeface="Calibri" panose="020F0502020204030204" pitchFamily="34" charset="0"/>
                  <a:cs typeface="Arial" panose="020B0604020202020204" pitchFamily="34" charset="0"/>
                </a:rPr>
                <a:t>listeniveau bruges</a:t>
              </a:r>
            </a:p>
          </p:txBody>
        </p:sp>
      </p:grpSp>
      <p:sp>
        <p:nvSpPr>
          <p:cNvPr id="5" name="Pladsholder til dato 4" hidden="1"/>
          <p:cNvSpPr>
            <a:spLocks noGrp="1"/>
          </p:cNvSpPr>
          <p:nvPr>
            <p:ph type="dt" sz="half" idx="12"/>
          </p:nvPr>
        </p:nvSpPr>
        <p:spPr/>
        <p:txBody>
          <a:bodyPr/>
          <a:lstStyle/>
          <a:p>
            <a:fld id="{7FC998E4-04EE-4C23-8AC4-48D7F23B6644}" type="datetime2">
              <a:rPr lang="da-DK"/>
              <a:pPr/>
              <a:t>23. januar 2023</a:t>
            </a:fld>
            <a:endParaRPr dirty="0"/>
          </a:p>
        </p:txBody>
      </p:sp>
      <p:pic>
        <p:nvPicPr>
          <p:cNvPr id="6" name="Picture 5">
            <a:extLst>
              <a:ext uri="{FF2B5EF4-FFF2-40B4-BE49-F238E27FC236}">
                <a16:creationId xmlns:a16="http://schemas.microsoft.com/office/drawing/2014/main" xmlns="" id="{8A199D9C-0F5F-48B6-9DF0-C24925AB1EB3}"/>
              </a:ext>
            </a:extLst>
          </p:cNvPr>
          <p:cNvPicPr>
            <a:picLocks noChangeAspect="1"/>
          </p:cNvPicPr>
          <p:nvPr userDrawn="1"/>
        </p:nvPicPr>
        <p:blipFill>
          <a:blip r:embed="rId3"/>
          <a:stretch>
            <a:fillRect/>
          </a:stretch>
        </p:blipFill>
        <p:spPr>
          <a:xfrm>
            <a:off x="-1524229" y="5824566"/>
            <a:ext cx="1380147" cy="1033434"/>
          </a:xfrm>
          <a:prstGeom prst="rect">
            <a:avLst/>
          </a:prstGeom>
        </p:spPr>
      </p:pic>
      <p:pic>
        <p:nvPicPr>
          <p:cNvPr id="13" name="Graphic 12">
            <a:extLst>
              <a:ext uri="{FF2B5EF4-FFF2-40B4-BE49-F238E27FC236}">
                <a16:creationId xmlns:a16="http://schemas.microsoft.com/office/drawing/2014/main" xmlns="" id="{2E4FE88A-4BBC-4FC8-A1E4-B20B5E067556}"/>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646754" y="6379011"/>
            <a:ext cx="226932" cy="201461"/>
          </a:xfrm>
          <a:prstGeom prst="rect">
            <a:avLst/>
          </a:prstGeom>
        </p:spPr>
      </p:pic>
    </p:spTree>
    <p:extLst>
      <p:ext uri="{BB962C8B-B14F-4D97-AF65-F5344CB8AC3E}">
        <p14:creationId xmlns:p14="http://schemas.microsoft.com/office/powerpoint/2010/main" val="2092965495"/>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Tekst og indhold III">
    <p:spTree>
      <p:nvGrpSpPr>
        <p:cNvPr id="1" name=""/>
        <p:cNvGrpSpPr/>
        <p:nvPr/>
      </p:nvGrpSpPr>
      <p:grpSpPr>
        <a:xfrm>
          <a:off x="0" y="0"/>
          <a:ext cx="0" cy="0"/>
          <a:chOff x="0" y="0"/>
          <a:chExt cx="0" cy="0"/>
        </a:xfrm>
      </p:grpSpPr>
      <p:sp>
        <p:nvSpPr>
          <p:cNvPr id="11" name="Rektangel baggrund"/>
          <p:cNvSpPr/>
          <p:nvPr userDrawn="1"/>
        </p:nvSpPr>
        <p:spPr>
          <a:xfrm>
            <a:off x="0" y="0"/>
            <a:ext cx="121888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solidFill>
                <a:prstClr val="white"/>
              </a:solidFill>
            </a:endParaRPr>
          </a:p>
        </p:txBody>
      </p:sp>
      <p:sp>
        <p:nvSpPr>
          <p:cNvPr id="7" name="Pladsholder til tekst 1"/>
          <p:cNvSpPr>
            <a:spLocks noGrp="1"/>
          </p:cNvSpPr>
          <p:nvPr>
            <p:ph type="body" sz="quarter" idx="13"/>
          </p:nvPr>
        </p:nvSpPr>
        <p:spPr>
          <a:xfrm>
            <a:off x="651600" y="311151"/>
            <a:ext cx="3141468" cy="5770562"/>
          </a:xfrm>
        </p:spPr>
        <p:txBody>
          <a:bodyPr/>
          <a:lstStyle>
            <a:lvl1pPr>
              <a:lnSpc>
                <a:spcPct val="92000"/>
              </a:lnSpc>
              <a:defRPr sz="1800">
                <a:solidFill>
                  <a:schemeClr val="bg1"/>
                </a:solidFill>
              </a:defRPr>
            </a:lvl1pPr>
            <a:lvl2pPr marL="216000" indent="-216000">
              <a:lnSpc>
                <a:spcPct val="92000"/>
              </a:lnSpc>
              <a:buFont typeface="Arial" panose="020B0604020202020204" pitchFamily="34" charset="0"/>
              <a:buChar char="•"/>
              <a:defRPr sz="1800">
                <a:solidFill>
                  <a:schemeClr val="bg1"/>
                </a:solidFill>
              </a:defRPr>
            </a:lvl2pPr>
            <a:lvl3pPr marL="216000" indent="-216000">
              <a:buFont typeface="Arial" panose="020B0604020202020204" pitchFamily="34" charset="0"/>
              <a:buChar char="•"/>
              <a:defRPr>
                <a:solidFill>
                  <a:schemeClr val="bg1"/>
                </a:solidFill>
              </a:defRPr>
            </a:lvl3pPr>
            <a:lvl4pPr marL="432000">
              <a:defRPr>
                <a:solidFill>
                  <a:schemeClr val="bg1"/>
                </a:solidFill>
              </a:defRPr>
            </a:lvl4pPr>
            <a:lvl5pPr marL="648000">
              <a:defRPr>
                <a:solidFill>
                  <a:schemeClr val="bg1"/>
                </a:solidFill>
              </a:defRPr>
            </a:lvl5pPr>
            <a:lvl6pPr marL="648000">
              <a:defRPr>
                <a:solidFill>
                  <a:schemeClr val="bg1"/>
                </a:solidFill>
              </a:defRPr>
            </a:lvl6pPr>
            <a:lvl7pPr marL="648000">
              <a:defRPr>
                <a:solidFill>
                  <a:schemeClr val="bg1"/>
                </a:solidFill>
              </a:defRPr>
            </a:lvl7pPr>
            <a:lvl8pPr marL="648000">
              <a:defRPr>
                <a:solidFill>
                  <a:schemeClr val="bg1"/>
                </a:solidFill>
              </a:defRPr>
            </a:lvl8pPr>
            <a:lvl9pPr marL="648000">
              <a:defRPr>
                <a:solidFill>
                  <a:schemeClr val="bg1"/>
                </a:solidFill>
              </a:defRPr>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9" name="Pladsholder til indhold 2"/>
          <p:cNvSpPr>
            <a:spLocks noGrp="1"/>
          </p:cNvSpPr>
          <p:nvPr>
            <p:ph sz="quarter" idx="14" hasCustomPrompt="1"/>
          </p:nvPr>
        </p:nvSpPr>
        <p:spPr>
          <a:xfrm>
            <a:off x="4705200" y="1195389"/>
            <a:ext cx="6832800" cy="4886325"/>
          </a:xfrm>
          <a:noFill/>
        </p:spPr>
        <p:txBody>
          <a:bodyPr lIns="0" tIns="0"/>
          <a:lstStyle>
            <a:lvl1pPr>
              <a:lnSpc>
                <a:spcPct val="92000"/>
              </a:lnSpc>
              <a:defRPr sz="1800">
                <a:solidFill>
                  <a:schemeClr val="bg1"/>
                </a:solidFill>
              </a:defRPr>
            </a:lvl1pPr>
            <a:lvl2pPr>
              <a:lnSpc>
                <a:spcPct val="92000"/>
              </a:lnSpc>
              <a:defRPr sz="18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a-DK" dirty="0"/>
              <a:t>Klik og indsæt diagram eller tabel</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Sjette niveau</a:t>
            </a:r>
          </a:p>
          <a:p>
            <a:pPr lvl="6"/>
            <a:r>
              <a:rPr lang="da-DK" dirty="0"/>
              <a:t>Syvende niveau</a:t>
            </a:r>
          </a:p>
          <a:p>
            <a:pPr lvl="7"/>
            <a:r>
              <a:rPr lang="da-DK" dirty="0"/>
              <a:t>Ottende niveau</a:t>
            </a:r>
          </a:p>
          <a:p>
            <a:pPr lvl="8"/>
            <a:r>
              <a:rPr lang="da-DK" dirty="0"/>
              <a:t>Niende niveau</a:t>
            </a:r>
          </a:p>
          <a:p>
            <a:pPr lvl="4"/>
            <a:endParaRPr lang="da-DK" dirty="0"/>
          </a:p>
        </p:txBody>
      </p:sp>
      <p:sp>
        <p:nvSpPr>
          <p:cNvPr id="3" name="Pladsholder til sidefod 2"/>
          <p:cNvSpPr>
            <a:spLocks noGrp="1"/>
          </p:cNvSpPr>
          <p:nvPr>
            <p:ph type="ftr" sz="quarter" idx="10"/>
          </p:nvPr>
        </p:nvSpPr>
        <p:spPr/>
        <p:txBody>
          <a:bodyPr/>
          <a:lstStyle>
            <a:lvl1pPr>
              <a:defRPr>
                <a:solidFill>
                  <a:schemeClr val="bg1"/>
                </a:solidFill>
              </a:defRPr>
            </a:lvl1pPr>
          </a:lstStyle>
          <a:p>
            <a:r>
              <a:rPr lang="da-DK">
                <a:solidFill>
                  <a:prstClr val="white"/>
                </a:solidFill>
              </a:rPr>
              <a:t>/ Ministeriet for Fødevarer, Landbrug og Fiskeri - Landbrugsstyrelsen / Titel på præsentation</a:t>
            </a:r>
            <a:endParaRPr lang="da-DK" dirty="0">
              <a:solidFill>
                <a:prstClr val="white"/>
              </a:solidFill>
            </a:endParaRPr>
          </a:p>
        </p:txBody>
      </p:sp>
      <p:sp>
        <p:nvSpPr>
          <p:cNvPr id="4" name="Pladsholder til slidenummer 3"/>
          <p:cNvSpPr>
            <a:spLocks noGrp="1"/>
          </p:cNvSpPr>
          <p:nvPr>
            <p:ph type="sldNum" sz="quarter" idx="11"/>
          </p:nvPr>
        </p:nvSpPr>
        <p:spPr/>
        <p:txBody>
          <a:bodyPr/>
          <a:lstStyle>
            <a:lvl1pPr>
              <a:defRPr>
                <a:solidFill>
                  <a:schemeClr val="bg1"/>
                </a:solidFill>
              </a:defRPr>
            </a:lvl1pPr>
          </a:lstStyle>
          <a:p>
            <a:fld id="{667EC89C-17A0-4E64-A6D2-B825673CEEDF}" type="slidenum">
              <a:rPr lang="da-DK" smtClean="0">
                <a:solidFill>
                  <a:prstClr val="white"/>
                </a:solidFill>
              </a:rPr>
              <a:pPr/>
              <a:t>‹nr.›</a:t>
            </a:fld>
            <a:endParaRPr lang="da-DK" dirty="0">
              <a:solidFill>
                <a:prstClr val="white"/>
              </a:solidFill>
            </a:endParaRPr>
          </a:p>
        </p:txBody>
      </p:sp>
      <p:grpSp>
        <p:nvGrpSpPr>
          <p:cNvPr id="13" name="Gruppe 12"/>
          <p:cNvGrpSpPr/>
          <p:nvPr userDrawn="1"/>
        </p:nvGrpSpPr>
        <p:grpSpPr>
          <a:xfrm>
            <a:off x="-2405743" y="311151"/>
            <a:ext cx="2405743" cy="2052668"/>
            <a:chOff x="-2405743" y="1655465"/>
            <a:chExt cx="2405743" cy="2052668"/>
          </a:xfrm>
        </p:grpSpPr>
        <p:pic>
          <p:nvPicPr>
            <p:cNvPr id="14" name="Billede 13"/>
            <p:cNvPicPr>
              <a:picLocks noChangeAspect="1"/>
            </p:cNvPicPr>
            <p:nvPr userDrawn="1"/>
          </p:nvPicPr>
          <p:blipFill>
            <a:blip r:embed="rId2"/>
            <a:stretch>
              <a:fillRect/>
            </a:stretch>
          </p:blipFill>
          <p:spPr>
            <a:xfrm>
              <a:off x="-1060701" y="3506948"/>
              <a:ext cx="920576" cy="201185"/>
            </a:xfrm>
            <a:prstGeom prst="rect">
              <a:avLst/>
            </a:prstGeom>
          </p:spPr>
        </p:pic>
        <p:sp>
          <p:nvSpPr>
            <p:cNvPr id="19" name="Rectangle 5"/>
            <p:cNvSpPr/>
            <p:nvPr userDrawn="1"/>
          </p:nvSpPr>
          <p:spPr bwMode="auto">
            <a:xfrm>
              <a:off x="-2405743" y="1655465"/>
              <a:ext cx="2405743" cy="1800493"/>
            </a:xfrm>
            <a:prstGeom prst="rect">
              <a:avLst/>
            </a:prstGeom>
          </p:spPr>
          <p:txBody>
            <a:bodyPr wrap="square" lIns="0" tIns="0" rIns="144000" bIns="0">
              <a:spAutoFit/>
            </a:bodyPr>
            <a:lstStyle/>
            <a:p>
              <a:pPr algn="r">
                <a:defRPr/>
              </a:pPr>
              <a:r>
                <a:rPr lang="da-DK" sz="900" b="1" noProof="1">
                  <a:solidFill>
                    <a:prstClr val="white">
                      <a:lumMod val="50000"/>
                    </a:prstClr>
                  </a:solidFill>
                  <a:ea typeface="Calibri" panose="020F0502020204030204" pitchFamily="34" charset="0"/>
                  <a:cs typeface="Arial" panose="020B0604020202020204" pitchFamily="34" charset="0"/>
                </a:rPr>
                <a:t>Tekst-typografier</a:t>
              </a:r>
            </a:p>
            <a:p>
              <a:pPr algn="r">
                <a:defRPr/>
              </a:pPr>
              <a:r>
                <a:rPr lang="da-DK" sz="900" noProof="1">
                  <a:solidFill>
                    <a:prstClr val="white">
                      <a:lumMod val="50000"/>
                    </a:prstClr>
                  </a:solidFill>
                  <a:ea typeface="Calibri" panose="020F0502020204030204" pitchFamily="34" charset="0"/>
                  <a:cs typeface="Arial" panose="020B0604020202020204" pitchFamily="34" charset="0"/>
                </a:rPr>
                <a:t>Brug </a:t>
              </a:r>
              <a:r>
                <a:rPr lang="da-DK" sz="900" b="1" noProof="1">
                  <a:solidFill>
                    <a:prstClr val="white">
                      <a:lumMod val="50000"/>
                    </a:prstClr>
                  </a:solidFill>
                  <a:ea typeface="Calibri" panose="020F0502020204030204" pitchFamily="34" charset="0"/>
                  <a:cs typeface="Arial" panose="020B0604020202020204" pitchFamily="34" charset="0"/>
                </a:rPr>
                <a:t>TAB</a:t>
              </a:r>
              <a:r>
                <a:rPr lang="da-DK" sz="900" noProof="1">
                  <a:solidFill>
                    <a:prstClr val="white">
                      <a:lumMod val="50000"/>
                    </a:prstClr>
                  </a:solidFill>
                  <a:ea typeface="Calibri" panose="020F0502020204030204" pitchFamily="34" charset="0"/>
                  <a:cs typeface="Arial" panose="020B0604020202020204" pitchFamily="34" charset="0"/>
                </a:rPr>
                <a:t> for at gå frem i tekst-niveauer</a:t>
              </a:r>
            </a:p>
            <a:p>
              <a:pPr algn="r">
                <a:defRPr/>
              </a:pPr>
              <a:endParaRPr lang="da-DK" sz="900"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1 = Tekst hvid 18 pkt.</a:t>
              </a: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2 = Punkt-liste 18 pkt.</a:t>
              </a: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3-9 = Punkt-liste indryk  18 pkt.</a:t>
              </a:r>
            </a:p>
            <a:p>
              <a:pPr algn="r">
                <a:defRPr/>
              </a:pPr>
              <a:endParaRPr lang="da-DK" sz="900"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For at gå tilbage i tekst-niveauer, brug </a:t>
              </a:r>
              <a:r>
                <a:rPr lang="da-DK" sz="900" b="1" noProof="1">
                  <a:solidFill>
                    <a:prstClr val="white">
                      <a:lumMod val="50000"/>
                    </a:prstClr>
                  </a:solidFill>
                  <a:ea typeface="Calibri" panose="020F0502020204030204" pitchFamily="34" charset="0"/>
                  <a:cs typeface="Arial" panose="020B0604020202020204" pitchFamily="34" charset="0"/>
                </a:rPr>
                <a:t>SHIFT + TAB</a:t>
              </a:r>
            </a:p>
            <a:p>
              <a:pPr algn="r">
                <a:defRPr/>
              </a:pPr>
              <a:endParaRPr lang="da-DK" sz="900" b="1"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Alternativt kan</a:t>
              </a:r>
            </a:p>
            <a:p>
              <a:pPr algn="r">
                <a:defRPr/>
              </a:pPr>
              <a:r>
                <a:rPr lang="da-DK" sz="900" b="1" noProof="1">
                  <a:solidFill>
                    <a:prstClr val="white">
                      <a:lumMod val="50000"/>
                    </a:prstClr>
                  </a:solidFill>
                  <a:ea typeface="Calibri" panose="020F0502020204030204" pitchFamily="34" charset="0"/>
                  <a:cs typeface="Arial" panose="020B0604020202020204" pitchFamily="34" charset="0"/>
                </a:rPr>
                <a:t>Forøg</a:t>
              </a:r>
              <a:r>
                <a:rPr lang="da-DK" sz="900" noProof="1">
                  <a:solidFill>
                    <a:prstClr val="white">
                      <a:lumMod val="50000"/>
                    </a:prstClr>
                  </a:solidFill>
                  <a:ea typeface="Calibri" panose="020F0502020204030204" pitchFamily="34" charset="0"/>
                  <a:cs typeface="Arial" panose="020B0604020202020204" pitchFamily="34" charset="0"/>
                </a:rPr>
                <a:t> og </a:t>
              </a:r>
              <a:r>
                <a:rPr lang="da-DK" sz="900" b="1" noProof="1">
                  <a:solidFill>
                    <a:prstClr val="white">
                      <a:lumMod val="50000"/>
                    </a:prstClr>
                  </a:solidFill>
                  <a:ea typeface="Calibri" panose="020F0502020204030204" pitchFamily="34" charset="0"/>
                  <a:cs typeface="Arial" panose="020B0604020202020204" pitchFamily="34" charset="0"/>
                </a:rPr>
                <a:t>Formindsk</a:t>
              </a:r>
              <a:r>
                <a:rPr lang="da-DK" sz="900" noProof="1">
                  <a:solidFill>
                    <a:prstClr val="white">
                      <a:lumMod val="50000"/>
                    </a:prstClr>
                  </a:solidFill>
                  <a:ea typeface="Calibri" panose="020F0502020204030204" pitchFamily="34" charset="0"/>
                  <a:cs typeface="Arial" panose="020B0604020202020204" pitchFamily="34" charset="0"/>
                </a:rPr>
                <a:t> </a:t>
              </a:r>
            </a:p>
            <a:p>
              <a:pPr algn="r">
                <a:defRPr/>
              </a:pPr>
              <a:r>
                <a:rPr lang="da-DK" sz="900" noProof="1">
                  <a:solidFill>
                    <a:prstClr val="white">
                      <a:lumMod val="50000"/>
                    </a:prstClr>
                  </a:solidFill>
                  <a:ea typeface="Calibri" panose="020F0502020204030204" pitchFamily="34" charset="0"/>
                  <a:cs typeface="Arial" panose="020B0604020202020204" pitchFamily="34" charset="0"/>
                </a:rPr>
                <a:t>listeniveau bruges</a:t>
              </a:r>
            </a:p>
          </p:txBody>
        </p:sp>
      </p:grpSp>
      <p:sp>
        <p:nvSpPr>
          <p:cNvPr id="5" name="Pladsholder til dato 4" hidden="1"/>
          <p:cNvSpPr>
            <a:spLocks noGrp="1"/>
          </p:cNvSpPr>
          <p:nvPr>
            <p:ph type="dt" sz="half" idx="12"/>
          </p:nvPr>
        </p:nvSpPr>
        <p:spPr/>
        <p:txBody>
          <a:bodyPr/>
          <a:lstStyle/>
          <a:p>
            <a:fld id="{24720D87-1BCE-4BDD-8E9C-0848F2A820A5}" type="datetime2">
              <a:rPr lang="da-DK"/>
              <a:pPr/>
              <a:t>23. januar 2023</a:t>
            </a:fld>
            <a:endParaRPr dirty="0"/>
          </a:p>
        </p:txBody>
      </p:sp>
      <p:pic>
        <p:nvPicPr>
          <p:cNvPr id="6" name="Picture 5">
            <a:extLst>
              <a:ext uri="{FF2B5EF4-FFF2-40B4-BE49-F238E27FC236}">
                <a16:creationId xmlns:a16="http://schemas.microsoft.com/office/drawing/2014/main" xmlns="" id="{A17E118B-191F-4DCA-A076-C47876DB5979}"/>
              </a:ext>
            </a:extLst>
          </p:cNvPr>
          <p:cNvPicPr>
            <a:picLocks noChangeAspect="1"/>
          </p:cNvPicPr>
          <p:nvPr userDrawn="1"/>
        </p:nvPicPr>
        <p:blipFill>
          <a:blip r:embed="rId3"/>
          <a:stretch>
            <a:fillRect/>
          </a:stretch>
        </p:blipFill>
        <p:spPr>
          <a:xfrm>
            <a:off x="-1521750" y="5824030"/>
            <a:ext cx="1377668" cy="1033969"/>
          </a:xfrm>
          <a:prstGeom prst="rect">
            <a:avLst/>
          </a:prstGeom>
        </p:spPr>
      </p:pic>
      <p:pic>
        <p:nvPicPr>
          <p:cNvPr id="15" name="Graphic 14">
            <a:extLst>
              <a:ext uri="{FF2B5EF4-FFF2-40B4-BE49-F238E27FC236}">
                <a16:creationId xmlns:a16="http://schemas.microsoft.com/office/drawing/2014/main" xmlns="" id="{207D924F-8A1F-4AE0-B2F8-7775DD4A1EA3}"/>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646754" y="6379011"/>
            <a:ext cx="226932" cy="201461"/>
          </a:xfrm>
          <a:prstGeom prst="rect">
            <a:avLst/>
          </a:prstGeom>
        </p:spPr>
      </p:pic>
    </p:spTree>
    <p:extLst>
      <p:ext uri="{BB962C8B-B14F-4D97-AF65-F5344CB8AC3E}">
        <p14:creationId xmlns:p14="http://schemas.microsoft.com/office/powerpoint/2010/main" val="1846581945"/>
      </p:ext>
    </p:extLst>
  </p:cSld>
  <p:clrMapOvr>
    <a:masterClrMapping/>
  </p:clrMapOvr>
  <p:timing>
    <p:tnLst>
      <p:par>
        <p:cTn id="1" dur="indefinite" restart="never" nodeType="tmRoot"/>
      </p:par>
    </p:tn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Tekst og indhold IIII">
    <p:spTree>
      <p:nvGrpSpPr>
        <p:cNvPr id="1" name=""/>
        <p:cNvGrpSpPr/>
        <p:nvPr/>
      </p:nvGrpSpPr>
      <p:grpSpPr>
        <a:xfrm>
          <a:off x="0" y="0"/>
          <a:ext cx="0" cy="0"/>
          <a:chOff x="0" y="0"/>
          <a:chExt cx="0" cy="0"/>
        </a:xfrm>
      </p:grpSpPr>
      <p:sp>
        <p:nvSpPr>
          <p:cNvPr id="7" name="Pladsholder til tekst 1"/>
          <p:cNvSpPr>
            <a:spLocks noGrp="1"/>
          </p:cNvSpPr>
          <p:nvPr>
            <p:ph type="body" sz="quarter" idx="13"/>
          </p:nvPr>
        </p:nvSpPr>
        <p:spPr>
          <a:xfrm>
            <a:off x="649289" y="311151"/>
            <a:ext cx="4293296" cy="5770562"/>
          </a:xfrm>
        </p:spPr>
        <p:txBody>
          <a:bodyPr/>
          <a:lstStyle>
            <a:lvl1pPr>
              <a:lnSpc>
                <a:spcPct val="88000"/>
              </a:lnSpc>
              <a:defRPr sz="3200">
                <a:solidFill>
                  <a:schemeClr val="accent1"/>
                </a:solidFill>
              </a:defRPr>
            </a:lvl1pPr>
            <a:lvl2pPr marL="0" indent="0">
              <a:lnSpc>
                <a:spcPct val="94000"/>
              </a:lnSpc>
              <a:buFont typeface="Arial" panose="020B0604020202020204" pitchFamily="34" charset="0"/>
              <a:buChar char="​"/>
              <a:defRPr sz="1500">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9" name="Pladsholder til indhold 2"/>
          <p:cNvSpPr>
            <a:spLocks noGrp="1"/>
          </p:cNvSpPr>
          <p:nvPr>
            <p:ph sz="quarter" idx="14" hasCustomPrompt="1"/>
          </p:nvPr>
        </p:nvSpPr>
        <p:spPr>
          <a:xfrm>
            <a:off x="5806678" y="311151"/>
            <a:ext cx="5731271" cy="5770563"/>
          </a:xfrm>
          <a:noFill/>
        </p:spPr>
        <p:txBody>
          <a:bodyPr lIns="0" tIns="0"/>
          <a:lstStyle>
            <a:lvl1pPr>
              <a:defRPr/>
            </a:lvl1pPr>
            <a:lvl5pPr>
              <a:defRPr/>
            </a:lvl5pPr>
          </a:lstStyle>
          <a:p>
            <a:pPr lvl="0"/>
            <a:r>
              <a:rPr lang="da-DK" dirty="0"/>
              <a:t>Klik og indsæt diagram eller tabel</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Sjette niveau</a:t>
            </a:r>
          </a:p>
          <a:p>
            <a:pPr lvl="6"/>
            <a:r>
              <a:rPr lang="da-DK" dirty="0"/>
              <a:t>Syvende niveau</a:t>
            </a:r>
          </a:p>
          <a:p>
            <a:pPr lvl="7"/>
            <a:r>
              <a:rPr lang="da-DK" dirty="0"/>
              <a:t>Ottende niveau</a:t>
            </a:r>
          </a:p>
          <a:p>
            <a:pPr lvl="8"/>
            <a:r>
              <a:rPr lang="da-DK" dirty="0"/>
              <a:t>Niende niveau</a:t>
            </a:r>
          </a:p>
          <a:p>
            <a:pPr lvl="4"/>
            <a:endParaRPr lang="da-DK" dirty="0"/>
          </a:p>
        </p:txBody>
      </p:sp>
      <p:sp>
        <p:nvSpPr>
          <p:cNvPr id="3" name="Pladsholder til sidefod 2"/>
          <p:cNvSpPr>
            <a:spLocks noGrp="1"/>
          </p:cNvSpPr>
          <p:nvPr>
            <p:ph type="ftr" sz="quarter" idx="10"/>
          </p:nvPr>
        </p:nvSpPr>
        <p:spPr/>
        <p:txBody>
          <a:bodyPr/>
          <a:lstStyle/>
          <a:p>
            <a:r>
              <a:rPr lang="da-DK">
                <a:solidFill>
                  <a:srgbClr val="007A6C"/>
                </a:solidFill>
              </a:rPr>
              <a:t>/ Ministeriet for Fødevarer, Landbrug og Fiskeri - Landbrugsstyrelsen / Titel på præsentation</a:t>
            </a:r>
            <a:endParaRPr lang="da-DK" dirty="0">
              <a:solidFill>
                <a:srgbClr val="007A6C"/>
              </a:solidFill>
            </a:endParaRPr>
          </a:p>
        </p:txBody>
      </p:sp>
      <p:sp>
        <p:nvSpPr>
          <p:cNvPr id="4" name="Pladsholder til slidenummer 3"/>
          <p:cNvSpPr>
            <a:spLocks noGrp="1"/>
          </p:cNvSpPr>
          <p:nvPr>
            <p:ph type="sldNum" sz="quarter" idx="11"/>
          </p:nvPr>
        </p:nvSpPr>
        <p:spPr/>
        <p:txBody>
          <a:bodyPr/>
          <a:lstStyle/>
          <a:p>
            <a:fld id="{667EC89C-17A0-4E64-A6D2-B825673CEEDF}" type="slidenum">
              <a:rPr lang="da-DK" smtClean="0">
                <a:solidFill>
                  <a:srgbClr val="007A6C"/>
                </a:solidFill>
              </a:rPr>
              <a:pPr/>
              <a:t>‹nr.›</a:t>
            </a:fld>
            <a:endParaRPr lang="da-DK" dirty="0">
              <a:solidFill>
                <a:srgbClr val="007A6C"/>
              </a:solidFill>
            </a:endParaRPr>
          </a:p>
        </p:txBody>
      </p:sp>
      <p:sp>
        <p:nvSpPr>
          <p:cNvPr id="5" name="Pladsholder til dato 4" hidden="1"/>
          <p:cNvSpPr>
            <a:spLocks noGrp="1"/>
          </p:cNvSpPr>
          <p:nvPr>
            <p:ph type="dt" sz="half" idx="12"/>
          </p:nvPr>
        </p:nvSpPr>
        <p:spPr/>
        <p:txBody>
          <a:bodyPr/>
          <a:lstStyle/>
          <a:p>
            <a:fld id="{844A3EBA-8ECF-4E2D-9803-6460E0B5C555}" type="datetime2">
              <a:rPr lang="da-DK"/>
              <a:pPr/>
              <a:t>23. januar 2023</a:t>
            </a:fld>
            <a:endParaRPr dirty="0"/>
          </a:p>
        </p:txBody>
      </p:sp>
      <p:pic>
        <p:nvPicPr>
          <p:cNvPr id="6" name="Picture 5">
            <a:extLst>
              <a:ext uri="{FF2B5EF4-FFF2-40B4-BE49-F238E27FC236}">
                <a16:creationId xmlns:a16="http://schemas.microsoft.com/office/drawing/2014/main" xmlns="" id="{4C920EAB-35B4-4696-A32D-92CCC346C6DD}"/>
              </a:ext>
            </a:extLst>
          </p:cNvPr>
          <p:cNvPicPr>
            <a:picLocks noChangeAspect="1"/>
          </p:cNvPicPr>
          <p:nvPr userDrawn="1"/>
        </p:nvPicPr>
        <p:blipFill>
          <a:blip r:embed="rId2"/>
          <a:stretch>
            <a:fillRect/>
          </a:stretch>
        </p:blipFill>
        <p:spPr>
          <a:xfrm>
            <a:off x="-1521749" y="0"/>
            <a:ext cx="1377668" cy="1033251"/>
          </a:xfrm>
          <a:prstGeom prst="rect">
            <a:avLst/>
          </a:prstGeom>
        </p:spPr>
      </p:pic>
    </p:spTree>
    <p:extLst>
      <p:ext uri="{BB962C8B-B14F-4D97-AF65-F5344CB8AC3E}">
        <p14:creationId xmlns:p14="http://schemas.microsoft.com/office/powerpoint/2010/main" val="3530292215"/>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dirty="0"/>
          </a:p>
        </p:txBody>
      </p:sp>
      <p:sp>
        <p:nvSpPr>
          <p:cNvPr id="4" name="Pladsholder til sidefod 3"/>
          <p:cNvSpPr>
            <a:spLocks noGrp="1"/>
          </p:cNvSpPr>
          <p:nvPr>
            <p:ph type="ftr" sz="quarter" idx="11"/>
          </p:nvPr>
        </p:nvSpPr>
        <p:spPr/>
        <p:txBody>
          <a:bodyPr/>
          <a:lstStyle/>
          <a:p>
            <a:r>
              <a:rPr lang="da-DK">
                <a:solidFill>
                  <a:srgbClr val="007A6C"/>
                </a:solidFill>
              </a:rPr>
              <a:t>/ Ministeriet for Fødevarer, Landbrug og Fiskeri - Landbrugsstyrelsen / Titel på præsentation</a:t>
            </a:r>
            <a:endParaRPr lang="da-DK" dirty="0">
              <a:solidFill>
                <a:srgbClr val="007A6C"/>
              </a:solidFill>
            </a:endParaRPr>
          </a:p>
        </p:txBody>
      </p:sp>
      <p:sp>
        <p:nvSpPr>
          <p:cNvPr id="5" name="Pladsholder til diasnummer 4"/>
          <p:cNvSpPr>
            <a:spLocks noGrp="1"/>
          </p:cNvSpPr>
          <p:nvPr>
            <p:ph type="sldNum" sz="quarter" idx="12"/>
          </p:nvPr>
        </p:nvSpPr>
        <p:spPr/>
        <p:txBody>
          <a:bodyPr/>
          <a:lstStyle/>
          <a:p>
            <a:fld id="{667EC89C-17A0-4E64-A6D2-B825673CEEDF}" type="slidenum">
              <a:rPr lang="da-DK" smtClean="0">
                <a:solidFill>
                  <a:srgbClr val="007A6C"/>
                </a:solidFill>
              </a:rPr>
              <a:pPr/>
              <a:t>‹nr.›</a:t>
            </a:fld>
            <a:endParaRPr lang="da-DK" dirty="0">
              <a:solidFill>
                <a:srgbClr val="007A6C"/>
              </a:solidFill>
            </a:endParaRPr>
          </a:p>
        </p:txBody>
      </p:sp>
      <p:sp>
        <p:nvSpPr>
          <p:cNvPr id="6" name="Pladsholder til dato 3" hidden="1">
            <a:extLst>
              <a:ext uri="{FF2B5EF4-FFF2-40B4-BE49-F238E27FC236}">
                <a16:creationId xmlns:a16="http://schemas.microsoft.com/office/drawing/2014/main" xmlns="" id="{7387C4E4-348E-4A05-AB2B-AE486614247D}"/>
              </a:ext>
            </a:extLst>
          </p:cNvPr>
          <p:cNvSpPr>
            <a:spLocks noGrp="1"/>
          </p:cNvSpPr>
          <p:nvPr>
            <p:ph type="dt" sz="half" idx="18"/>
          </p:nvPr>
        </p:nvSpPr>
        <p:spPr>
          <a:xfrm>
            <a:off x="0" y="6858000"/>
            <a:ext cx="0" cy="0"/>
          </a:xfrm>
        </p:spPr>
        <p:txBody>
          <a:bodyPr/>
          <a:lstStyle>
            <a:lvl1pPr>
              <a:defRPr sz="100">
                <a:noFill/>
              </a:defRPr>
            </a:lvl1pPr>
          </a:lstStyle>
          <a:p>
            <a:fld id="{6DFE5E6F-5B92-449D-B343-8A70BBC2CD27}" type="datetime2">
              <a:rPr lang="da-DK" smtClean="0"/>
              <a:pPr/>
              <a:t>23. januar 2023</a:t>
            </a:fld>
            <a:endParaRPr dirty="0"/>
          </a:p>
        </p:txBody>
      </p:sp>
    </p:spTree>
    <p:extLst>
      <p:ext uri="{BB962C8B-B14F-4D97-AF65-F5344CB8AC3E}">
        <p14:creationId xmlns:p14="http://schemas.microsoft.com/office/powerpoint/2010/main" val="3010300739"/>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3" name="Pladsholder til sidefod 2"/>
          <p:cNvSpPr>
            <a:spLocks noGrp="1"/>
          </p:cNvSpPr>
          <p:nvPr>
            <p:ph type="ftr" sz="quarter" idx="11"/>
          </p:nvPr>
        </p:nvSpPr>
        <p:spPr/>
        <p:txBody>
          <a:bodyPr/>
          <a:lstStyle/>
          <a:p>
            <a:r>
              <a:rPr lang="da-DK">
                <a:solidFill>
                  <a:srgbClr val="007A6C"/>
                </a:solidFill>
              </a:rPr>
              <a:t>/ Ministeriet for Fødevarer, Landbrug og Fiskeri - Landbrugsstyrelsen / Titel på præsentation</a:t>
            </a:r>
            <a:endParaRPr lang="da-DK" dirty="0">
              <a:solidFill>
                <a:srgbClr val="007A6C"/>
              </a:solidFill>
            </a:endParaRPr>
          </a:p>
        </p:txBody>
      </p:sp>
      <p:sp>
        <p:nvSpPr>
          <p:cNvPr id="4" name="Pladsholder til diasnummer 3"/>
          <p:cNvSpPr>
            <a:spLocks noGrp="1"/>
          </p:cNvSpPr>
          <p:nvPr>
            <p:ph type="sldNum" sz="quarter" idx="12"/>
          </p:nvPr>
        </p:nvSpPr>
        <p:spPr/>
        <p:txBody>
          <a:bodyPr/>
          <a:lstStyle/>
          <a:p>
            <a:fld id="{667EC89C-17A0-4E64-A6D2-B825673CEEDF}" type="slidenum">
              <a:rPr lang="da-DK" smtClean="0">
                <a:solidFill>
                  <a:srgbClr val="007A6C"/>
                </a:solidFill>
              </a:rPr>
              <a:pPr/>
              <a:t>‹nr.›</a:t>
            </a:fld>
            <a:endParaRPr lang="da-DK" dirty="0">
              <a:solidFill>
                <a:srgbClr val="007A6C"/>
              </a:solidFill>
            </a:endParaRPr>
          </a:p>
        </p:txBody>
      </p:sp>
      <p:sp>
        <p:nvSpPr>
          <p:cNvPr id="5" name="Pladsholder til dato 3" hidden="1">
            <a:extLst>
              <a:ext uri="{FF2B5EF4-FFF2-40B4-BE49-F238E27FC236}">
                <a16:creationId xmlns:a16="http://schemas.microsoft.com/office/drawing/2014/main" xmlns="" id="{0C165B80-131C-47FA-A4CF-3EB1919AA868}"/>
              </a:ext>
            </a:extLst>
          </p:cNvPr>
          <p:cNvSpPr>
            <a:spLocks noGrp="1"/>
          </p:cNvSpPr>
          <p:nvPr>
            <p:ph type="dt" sz="half" idx="18"/>
          </p:nvPr>
        </p:nvSpPr>
        <p:spPr>
          <a:xfrm>
            <a:off x="0" y="6858000"/>
            <a:ext cx="0" cy="0"/>
          </a:xfrm>
        </p:spPr>
        <p:txBody>
          <a:bodyPr/>
          <a:lstStyle>
            <a:lvl1pPr>
              <a:defRPr sz="100">
                <a:noFill/>
              </a:defRPr>
            </a:lvl1pPr>
          </a:lstStyle>
          <a:p>
            <a:fld id="{06B82AA5-3E57-4AD6-B119-A548200053C9}" type="datetime2">
              <a:rPr lang="da-DK" smtClean="0"/>
              <a:pPr/>
              <a:t>23. januar 2023</a:t>
            </a:fld>
            <a:endParaRPr dirty="0"/>
          </a:p>
        </p:txBody>
      </p:sp>
    </p:spTree>
    <p:extLst>
      <p:ext uri="{BB962C8B-B14F-4D97-AF65-F5344CB8AC3E}">
        <p14:creationId xmlns:p14="http://schemas.microsoft.com/office/powerpoint/2010/main" val="854775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kst og indhold IIII">
    <p:spTree>
      <p:nvGrpSpPr>
        <p:cNvPr id="1" name=""/>
        <p:cNvGrpSpPr/>
        <p:nvPr/>
      </p:nvGrpSpPr>
      <p:grpSpPr>
        <a:xfrm>
          <a:off x="0" y="0"/>
          <a:ext cx="0" cy="0"/>
          <a:chOff x="0" y="0"/>
          <a:chExt cx="0" cy="0"/>
        </a:xfrm>
      </p:grpSpPr>
      <p:sp>
        <p:nvSpPr>
          <p:cNvPr id="7" name="Pladsholder til tekst 1"/>
          <p:cNvSpPr>
            <a:spLocks noGrp="1"/>
          </p:cNvSpPr>
          <p:nvPr>
            <p:ph type="body" sz="quarter" idx="13"/>
          </p:nvPr>
        </p:nvSpPr>
        <p:spPr>
          <a:xfrm>
            <a:off x="649289" y="311151"/>
            <a:ext cx="4293296" cy="5770562"/>
          </a:xfrm>
        </p:spPr>
        <p:txBody>
          <a:bodyPr/>
          <a:lstStyle>
            <a:lvl1pPr>
              <a:lnSpc>
                <a:spcPct val="88000"/>
              </a:lnSpc>
              <a:defRPr sz="3200">
                <a:solidFill>
                  <a:schemeClr val="accent1"/>
                </a:solidFill>
              </a:defRPr>
            </a:lvl1pPr>
            <a:lvl2pPr marL="0" indent="0">
              <a:lnSpc>
                <a:spcPct val="94000"/>
              </a:lnSpc>
              <a:buFont typeface="Arial" panose="020B0604020202020204" pitchFamily="34" charset="0"/>
              <a:buChar char="​"/>
              <a:defRPr sz="1500">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9" name="Pladsholder til indhold 2"/>
          <p:cNvSpPr>
            <a:spLocks noGrp="1"/>
          </p:cNvSpPr>
          <p:nvPr>
            <p:ph sz="quarter" idx="14" hasCustomPrompt="1"/>
          </p:nvPr>
        </p:nvSpPr>
        <p:spPr>
          <a:xfrm>
            <a:off x="5806678" y="311151"/>
            <a:ext cx="5731271" cy="5770563"/>
          </a:xfrm>
          <a:noFill/>
        </p:spPr>
        <p:txBody>
          <a:bodyPr lIns="0" tIns="0"/>
          <a:lstStyle>
            <a:lvl1pPr>
              <a:defRPr/>
            </a:lvl1pPr>
            <a:lvl5pPr>
              <a:defRPr/>
            </a:lvl5pPr>
          </a:lstStyle>
          <a:p>
            <a:pPr lvl="0"/>
            <a:r>
              <a:rPr lang="da-DK" dirty="0"/>
              <a:t>Klik og indsæt diagram eller tabel</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Sjette niveau</a:t>
            </a:r>
          </a:p>
          <a:p>
            <a:pPr lvl="6"/>
            <a:r>
              <a:rPr lang="da-DK" dirty="0"/>
              <a:t>Syvende niveau</a:t>
            </a:r>
          </a:p>
          <a:p>
            <a:pPr lvl="7"/>
            <a:r>
              <a:rPr lang="da-DK" dirty="0"/>
              <a:t>Ottende niveau</a:t>
            </a:r>
          </a:p>
          <a:p>
            <a:pPr lvl="8"/>
            <a:r>
              <a:rPr lang="da-DK" dirty="0"/>
              <a:t>Niende niveau</a:t>
            </a:r>
          </a:p>
          <a:p>
            <a:pPr lvl="4"/>
            <a:endParaRPr lang="da-DK" dirty="0"/>
          </a:p>
        </p:txBody>
      </p:sp>
      <p:sp>
        <p:nvSpPr>
          <p:cNvPr id="3" name="Pladsholder til sidefod 2"/>
          <p:cNvSpPr>
            <a:spLocks noGrp="1"/>
          </p:cNvSpPr>
          <p:nvPr>
            <p:ph type="ftr" sz="quarter" idx="10"/>
          </p:nvPr>
        </p:nvSpPr>
        <p:spPr/>
        <p:txBody>
          <a:bodyPr/>
          <a:lstStyle/>
          <a:p>
            <a:r>
              <a:rPr lang="da-DK"/>
              <a:t>/ Ministeriet for Fødevarer, Landbrug og Fiskeri - Landbrugsstyrelsen / Titel på præsentation</a:t>
            </a:r>
            <a:endParaRPr lang="da-DK" dirty="0"/>
          </a:p>
        </p:txBody>
      </p:sp>
      <p:sp>
        <p:nvSpPr>
          <p:cNvPr id="4" name="Pladsholder til slidenummer 3"/>
          <p:cNvSpPr>
            <a:spLocks noGrp="1"/>
          </p:cNvSpPr>
          <p:nvPr>
            <p:ph type="sldNum" sz="quarter" idx="11"/>
          </p:nvPr>
        </p:nvSpPr>
        <p:spPr/>
        <p:txBody>
          <a:bodyPr/>
          <a:lstStyle/>
          <a:p>
            <a:fld id="{667EC89C-17A0-4E64-A6D2-B825673CEEDF}" type="slidenum">
              <a:rPr lang="da-DK" smtClean="0"/>
              <a:pPr/>
              <a:t>‹nr.›</a:t>
            </a:fld>
            <a:endParaRPr lang="da-DK" dirty="0"/>
          </a:p>
        </p:txBody>
      </p:sp>
      <p:sp>
        <p:nvSpPr>
          <p:cNvPr id="5" name="Pladsholder til dato 4" hidden="1"/>
          <p:cNvSpPr>
            <a:spLocks noGrp="1"/>
          </p:cNvSpPr>
          <p:nvPr>
            <p:ph type="dt" sz="half" idx="12"/>
          </p:nvPr>
        </p:nvSpPr>
        <p:spPr/>
        <p:txBody>
          <a:bodyPr/>
          <a:lstStyle/>
          <a:p>
            <a:fld id="{4BF6328A-8AB7-4598-9191-5ACEA1C55D21}" type="datetime2">
              <a:rPr lang="da-DK" smtClean="0"/>
              <a:t>23. januar 2023</a:t>
            </a:fld>
            <a:endParaRPr lang="da-DK" dirty="0"/>
          </a:p>
        </p:txBody>
      </p:sp>
      <p:pic>
        <p:nvPicPr>
          <p:cNvPr id="6" name="Picture 5">
            <a:extLst>
              <a:ext uri="{FF2B5EF4-FFF2-40B4-BE49-F238E27FC236}">
                <a16:creationId xmlns="" xmlns:a16="http://schemas.microsoft.com/office/drawing/2014/main" id="{4C920EAB-35B4-4696-A32D-92CCC346C6DD}"/>
              </a:ext>
            </a:extLst>
          </p:cNvPr>
          <p:cNvPicPr>
            <a:picLocks noChangeAspect="1"/>
          </p:cNvPicPr>
          <p:nvPr userDrawn="1"/>
        </p:nvPicPr>
        <p:blipFill>
          <a:blip r:embed="rId2"/>
          <a:stretch>
            <a:fillRect/>
          </a:stretch>
        </p:blipFill>
        <p:spPr>
          <a:xfrm>
            <a:off x="-1521749" y="0"/>
            <a:ext cx="1377668" cy="1033251"/>
          </a:xfrm>
          <a:prstGeom prst="rect">
            <a:avLst/>
          </a:prstGeom>
        </p:spPr>
      </p:pic>
    </p:spTree>
    <p:extLst>
      <p:ext uri="{BB962C8B-B14F-4D97-AF65-F5344CB8AC3E}">
        <p14:creationId xmlns:p14="http://schemas.microsoft.com/office/powerpoint/2010/main" val="2791498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dias II">
    <p:spTree>
      <p:nvGrpSpPr>
        <p:cNvPr id="1" name=""/>
        <p:cNvGrpSpPr/>
        <p:nvPr/>
      </p:nvGrpSpPr>
      <p:grpSpPr>
        <a:xfrm>
          <a:off x="0" y="0"/>
          <a:ext cx="0" cy="0"/>
          <a:chOff x="0" y="0"/>
          <a:chExt cx="0" cy="0"/>
        </a:xfrm>
      </p:grpSpPr>
      <p:sp>
        <p:nvSpPr>
          <p:cNvPr id="14" name="Rektangel baggrund"/>
          <p:cNvSpPr/>
          <p:nvPr userDrawn="1"/>
        </p:nvSpPr>
        <p:spPr>
          <a:xfrm>
            <a:off x="0" y="0"/>
            <a:ext cx="1218882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800" dirty="0" err="1"/>
          </a:p>
        </p:txBody>
      </p:sp>
      <p:sp>
        <p:nvSpPr>
          <p:cNvPr id="11" name="Pladsholder til tekst 1"/>
          <p:cNvSpPr>
            <a:spLocks noGrp="1"/>
          </p:cNvSpPr>
          <p:nvPr>
            <p:ph type="body" sz="quarter" idx="10"/>
          </p:nvPr>
        </p:nvSpPr>
        <p:spPr>
          <a:xfrm>
            <a:off x="651600" y="2348880"/>
            <a:ext cx="8755200" cy="2096840"/>
          </a:xfrm>
        </p:spPr>
        <p:txBody>
          <a:bodyPr anchor="ctr" anchorCtr="0">
            <a:normAutofit/>
          </a:bodyPr>
          <a:lstStyle>
            <a:lvl1pPr algn="r">
              <a:lnSpc>
                <a:spcPct val="100000"/>
              </a:lnSpc>
              <a:defRPr lang="da-DK" sz="6600" b="1" kern="1200" dirty="0" smtClean="0">
                <a:solidFill>
                  <a:schemeClr val="accent1"/>
                </a:solidFill>
                <a:latin typeface="+mj-lt"/>
                <a:ea typeface="+mj-ea"/>
                <a:cs typeface="+mj-cs"/>
              </a:defRPr>
            </a:lvl1pPr>
          </a:lstStyle>
          <a:p>
            <a:pPr lvl="0"/>
            <a:r>
              <a:rPr lang="da-DK" smtClean="0"/>
              <a:t>Klik for at redigere i master</a:t>
            </a:r>
          </a:p>
        </p:txBody>
      </p:sp>
      <p:sp>
        <p:nvSpPr>
          <p:cNvPr id="16" name="Pladsholder til tekst 2"/>
          <p:cNvSpPr>
            <a:spLocks noGrp="1"/>
          </p:cNvSpPr>
          <p:nvPr>
            <p:ph type="body" sz="quarter" idx="11" hasCustomPrompt="1"/>
          </p:nvPr>
        </p:nvSpPr>
        <p:spPr>
          <a:xfrm>
            <a:off x="9578152" y="5229200"/>
            <a:ext cx="2250673" cy="544232"/>
          </a:xfrm>
        </p:spPr>
        <p:txBody>
          <a:bodyPr anchor="b" anchorCtr="0"/>
          <a:lstStyle>
            <a:lvl1pPr>
              <a:defRPr lang="da-DK" sz="1200" b="0" kern="1200" baseline="0" dirty="0" smtClean="0">
                <a:solidFill>
                  <a:schemeClr val="accent1"/>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og indsæt Sted/event</a:t>
            </a:r>
          </a:p>
        </p:txBody>
      </p:sp>
      <p:sp>
        <p:nvSpPr>
          <p:cNvPr id="18" name="Pladsholder til tekst 4"/>
          <p:cNvSpPr>
            <a:spLocks noGrp="1"/>
          </p:cNvSpPr>
          <p:nvPr>
            <p:ph type="body" sz="quarter" idx="13" hasCustomPrompt="1"/>
          </p:nvPr>
        </p:nvSpPr>
        <p:spPr>
          <a:xfrm>
            <a:off x="9578152" y="5961288"/>
            <a:ext cx="2250673" cy="199980"/>
          </a:xfrm>
        </p:spPr>
        <p:txBody>
          <a:bodyPr/>
          <a:lstStyle>
            <a:lvl1pPr>
              <a:defRPr lang="da-DK" sz="1200" b="0" kern="1200" baseline="0" dirty="0" smtClean="0">
                <a:solidFill>
                  <a:schemeClr val="accent1"/>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og indsæt Navn</a:t>
            </a:r>
          </a:p>
        </p:txBody>
      </p:sp>
      <p:sp>
        <p:nvSpPr>
          <p:cNvPr id="22" name="Pladsholder til dato 21"/>
          <p:cNvSpPr>
            <a:spLocks noGrp="1"/>
          </p:cNvSpPr>
          <p:nvPr>
            <p:ph type="dt" sz="half" idx="14"/>
          </p:nvPr>
        </p:nvSpPr>
        <p:spPr>
          <a:xfrm>
            <a:off x="9580274" y="5780918"/>
            <a:ext cx="2248825" cy="201600"/>
          </a:xfrm>
        </p:spPr>
        <p:txBody>
          <a:bodyPr lIns="0" tIns="0" rIns="0" bIns="0" anchor="t" anchorCtr="0"/>
          <a:lstStyle>
            <a:lvl1pPr marL="171450" indent="-171450">
              <a:defRPr lang="da-DK" sz="1200" b="0" kern="1200" baseline="0" smtClean="0">
                <a:solidFill>
                  <a:schemeClr val="accent1"/>
                </a:solidFill>
                <a:latin typeface="+mn-lt"/>
                <a:ea typeface="+mn-ea"/>
                <a:cs typeface="+mn-cs"/>
              </a:defRPr>
            </a:lvl1pPr>
          </a:lstStyle>
          <a:p>
            <a:pPr marL="0" indent="0">
              <a:lnSpc>
                <a:spcPct val="93000"/>
              </a:lnSpc>
              <a:buFont typeface="Arial" panose="020B0604020202020204" pitchFamily="34" charset="0"/>
              <a:buChar char="​"/>
            </a:pPr>
            <a:fld id="{FAA241A8-C227-4FB3-8192-4208465C60E7}" type="datetime2">
              <a:rPr lang="en-GB" smtClean="0"/>
              <a:pPr marL="0" indent="0">
                <a:lnSpc>
                  <a:spcPct val="93000"/>
                </a:lnSpc>
                <a:buFont typeface="Arial" panose="020B0604020202020204" pitchFamily="34" charset="0"/>
                <a:buChar char="​"/>
              </a:pPr>
              <a:t>Monday, 23 January 2023</a:t>
            </a:fld>
            <a:endParaRPr lang="en-GB" dirty="0"/>
          </a:p>
        </p:txBody>
      </p:sp>
      <p:sp>
        <p:nvSpPr>
          <p:cNvPr id="21" name="Tekstboks 25"/>
          <p:cNvSpPr txBox="1"/>
          <p:nvPr userDrawn="1"/>
        </p:nvSpPr>
        <p:spPr>
          <a:xfrm>
            <a:off x="-1710039" y="4763279"/>
            <a:ext cx="1704602" cy="969496"/>
          </a:xfrm>
          <a:prstGeom prst="rect">
            <a:avLst/>
          </a:prstGeom>
          <a:noFill/>
        </p:spPr>
        <p:txBody>
          <a:bodyPr wrap="square" lIns="0" tIns="0" rIns="144000" bIns="0" rtlCol="0" anchor="b" anchorCtr="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a-DK" sz="900" b="1" kern="1200" dirty="0">
                <a:solidFill>
                  <a:schemeClr val="bg1">
                    <a:lumMod val="50000"/>
                  </a:schemeClr>
                </a:solidFill>
                <a:latin typeface="+mn-lt"/>
                <a:ea typeface="+mn-ea"/>
                <a:cs typeface="Arial" charset="0"/>
              </a:rPr>
              <a:t>Tips:</a:t>
            </a:r>
          </a:p>
          <a:p>
            <a:pPr algn="r"/>
            <a:r>
              <a:rPr lang="da-DK" sz="900" kern="1200" dirty="0">
                <a:solidFill>
                  <a:schemeClr val="bg1">
                    <a:lumMod val="50000"/>
                  </a:schemeClr>
                </a:solidFill>
                <a:latin typeface="+mn-lt"/>
                <a:ea typeface="+mn-ea"/>
                <a:cs typeface="Arial" charset="0"/>
              </a:rPr>
              <a:t>For at fremhæve et naturligt hierarki i overskriften eller differentiere evt.</a:t>
            </a:r>
            <a:r>
              <a:rPr lang="da-DK" sz="900" kern="1200" baseline="0" dirty="0">
                <a:solidFill>
                  <a:schemeClr val="bg1">
                    <a:lumMod val="50000"/>
                  </a:schemeClr>
                </a:solidFill>
                <a:latin typeface="+mn-lt"/>
                <a:ea typeface="+mn-ea"/>
                <a:cs typeface="Arial" charset="0"/>
              </a:rPr>
              <a:t> skrift i tekstniveau (overskrift og underoverskrift) bruges de indrammede</a:t>
            </a:r>
            <a:r>
              <a:rPr lang="da-DK" sz="900" kern="1200" dirty="0">
                <a:solidFill>
                  <a:schemeClr val="bg1">
                    <a:lumMod val="50000"/>
                  </a:schemeClr>
                </a:solidFill>
                <a:latin typeface="+mn-lt"/>
                <a:ea typeface="+mn-ea"/>
                <a:cs typeface="Arial" charset="0"/>
              </a:rPr>
              <a:t> temafarver</a:t>
            </a:r>
          </a:p>
        </p:txBody>
      </p:sp>
      <p:sp>
        <p:nvSpPr>
          <p:cNvPr id="17" name="Pladsholder til sidefod 22" hidden="1">
            <a:extLst>
              <a:ext uri="{FF2B5EF4-FFF2-40B4-BE49-F238E27FC236}">
                <a16:creationId xmlns="" xmlns:a16="http://schemas.microsoft.com/office/drawing/2014/main" id="{4412145B-B87B-4019-AD1F-E9982BDB1DE7}"/>
              </a:ext>
            </a:extLst>
          </p:cNvPr>
          <p:cNvSpPr>
            <a:spLocks noGrp="1"/>
          </p:cNvSpPr>
          <p:nvPr>
            <p:ph type="ftr" sz="quarter" idx="15"/>
          </p:nvPr>
        </p:nvSpPr>
        <p:spPr>
          <a:xfrm>
            <a:off x="0" y="6858000"/>
            <a:ext cx="0" cy="0"/>
          </a:xfrm>
        </p:spPr>
        <p:txBody>
          <a:bodyPr/>
          <a:lstStyle>
            <a:lvl1pPr>
              <a:defRPr sz="100">
                <a:noFill/>
              </a:defRPr>
            </a:lvl1pPr>
          </a:lstStyle>
          <a:p>
            <a:r>
              <a:rPr lang="da-DK"/>
              <a:t>/ Ministeriet for Fødevarer, Landbrug og Fiskeri - Landbrugsstyrelsen / Titel på præsentation</a:t>
            </a:r>
            <a:endParaRPr lang="da-DK" dirty="0"/>
          </a:p>
        </p:txBody>
      </p:sp>
      <p:sp>
        <p:nvSpPr>
          <p:cNvPr id="19" name="Pladsholder til slidenummer 23" hidden="1">
            <a:extLst>
              <a:ext uri="{FF2B5EF4-FFF2-40B4-BE49-F238E27FC236}">
                <a16:creationId xmlns="" xmlns:a16="http://schemas.microsoft.com/office/drawing/2014/main" id="{8C7A26F4-8240-4595-AF0B-DAD6F98445DC}"/>
              </a:ext>
            </a:extLst>
          </p:cNvPr>
          <p:cNvSpPr>
            <a:spLocks noGrp="1"/>
          </p:cNvSpPr>
          <p:nvPr>
            <p:ph type="sldNum" sz="quarter" idx="16"/>
          </p:nvPr>
        </p:nvSpPr>
        <p:spPr>
          <a:xfrm>
            <a:off x="0" y="6858000"/>
            <a:ext cx="0" cy="0"/>
          </a:xfrm>
        </p:spPr>
        <p:txBody>
          <a:bodyPr/>
          <a:lstStyle>
            <a:lvl1pPr>
              <a:defRPr sz="100">
                <a:noFill/>
              </a:defRPr>
            </a:lvl1pPr>
          </a:lstStyle>
          <a:p>
            <a:fld id="{667EC89C-17A0-4E64-A6D2-B825673CEEDF}" type="slidenum">
              <a:rPr lang="da-DK" smtClean="0"/>
              <a:pPr/>
              <a:t>‹nr.›</a:t>
            </a:fld>
            <a:endParaRPr lang="da-DK" dirty="0"/>
          </a:p>
        </p:txBody>
      </p:sp>
      <p:pic>
        <p:nvPicPr>
          <p:cNvPr id="13" name="Billede 25">
            <a:extLst>
              <a:ext uri="{FF2B5EF4-FFF2-40B4-BE49-F238E27FC236}">
                <a16:creationId xmlns="" xmlns:a16="http://schemas.microsoft.com/office/drawing/2014/main" id="{6D2919DD-CFBE-4659-99A0-FD62EF2D0533}"/>
              </a:ext>
            </a:extLst>
          </p:cNvPr>
          <p:cNvPicPr>
            <a:picLocks noChangeAspect="1"/>
          </p:cNvPicPr>
          <p:nvPr userDrawn="1"/>
        </p:nvPicPr>
        <p:blipFill>
          <a:blip r:embed="rId2"/>
          <a:stretch>
            <a:fillRect/>
          </a:stretch>
        </p:blipFill>
        <p:spPr>
          <a:xfrm>
            <a:off x="-1715406" y="5778964"/>
            <a:ext cx="1567602" cy="1073383"/>
          </a:xfrm>
          <a:prstGeom prst="rect">
            <a:avLst/>
          </a:prstGeom>
        </p:spPr>
      </p:pic>
      <p:pic>
        <p:nvPicPr>
          <p:cNvPr id="20" name="Picture 19">
            <a:extLst>
              <a:ext uri="{FF2B5EF4-FFF2-40B4-BE49-F238E27FC236}">
                <a16:creationId xmlns="" xmlns:a16="http://schemas.microsoft.com/office/drawing/2014/main" id="{7D30E1A7-55FB-46DC-A37D-FAD5939C566E}"/>
              </a:ext>
            </a:extLst>
          </p:cNvPr>
          <p:cNvPicPr>
            <a:picLocks noChangeAspect="1"/>
          </p:cNvPicPr>
          <p:nvPr userDrawn="1"/>
        </p:nvPicPr>
        <p:blipFill>
          <a:blip r:embed="rId3"/>
          <a:stretch>
            <a:fillRect/>
          </a:stretch>
        </p:blipFill>
        <p:spPr>
          <a:xfrm>
            <a:off x="-1715405" y="6004143"/>
            <a:ext cx="1567602" cy="984609"/>
          </a:xfrm>
          <a:prstGeom prst="rect">
            <a:avLst/>
          </a:prstGeom>
        </p:spPr>
      </p:pic>
      <p:sp>
        <p:nvSpPr>
          <p:cNvPr id="23" name="Rectangle 6">
            <a:extLst>
              <a:ext uri="{FF2B5EF4-FFF2-40B4-BE49-F238E27FC236}">
                <a16:creationId xmlns="" xmlns:a16="http://schemas.microsoft.com/office/drawing/2014/main" id="{1C16679B-55B2-45F5-A2AD-200ED1CEE6B2}"/>
              </a:ext>
            </a:extLst>
          </p:cNvPr>
          <p:cNvSpPr/>
          <p:nvPr userDrawn="1"/>
        </p:nvSpPr>
        <p:spPr>
          <a:xfrm>
            <a:off x="-1399201" y="6006008"/>
            <a:ext cx="1233601" cy="951384"/>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a-DK" sz="1800" dirty="0"/>
          </a:p>
        </p:txBody>
      </p:sp>
      <p:pic>
        <p:nvPicPr>
          <p:cNvPr id="24" name="Picture 23">
            <a:extLst>
              <a:ext uri="{FF2B5EF4-FFF2-40B4-BE49-F238E27FC236}">
                <a16:creationId xmlns="" xmlns:a16="http://schemas.microsoft.com/office/drawing/2014/main" id="{1D9842A4-A96F-4AAA-8FB6-774C0C82ACA7}"/>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8994572" y="340691"/>
            <a:ext cx="2753621" cy="696744"/>
          </a:xfrm>
          <a:prstGeom prst="rect">
            <a:avLst/>
          </a:prstGeom>
        </p:spPr>
      </p:pic>
    </p:spTree>
    <p:extLst>
      <p:ext uri="{BB962C8B-B14F-4D97-AF65-F5344CB8AC3E}">
        <p14:creationId xmlns:p14="http://schemas.microsoft.com/office/powerpoint/2010/main" val="26007029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dirty="0"/>
          </a:p>
        </p:txBody>
      </p:sp>
      <p:sp>
        <p:nvSpPr>
          <p:cNvPr id="4" name="Pladsholder til sidefod 3"/>
          <p:cNvSpPr>
            <a:spLocks noGrp="1"/>
          </p:cNvSpPr>
          <p:nvPr>
            <p:ph type="ftr" sz="quarter" idx="11"/>
          </p:nvPr>
        </p:nvSpPr>
        <p:spPr/>
        <p:txBody>
          <a:bodyPr/>
          <a:lstStyle/>
          <a:p>
            <a:r>
              <a:rPr lang="da-DK"/>
              <a:t>/ Ministeriet for Fødevarer, Landbrug og Fiskeri - Landbrugsstyrelsen / Titel på præsentation</a:t>
            </a:r>
            <a:endParaRPr lang="da-DK" dirty="0"/>
          </a:p>
        </p:txBody>
      </p:sp>
      <p:sp>
        <p:nvSpPr>
          <p:cNvPr id="5" name="Pladsholder til diasnummer 4"/>
          <p:cNvSpPr>
            <a:spLocks noGrp="1"/>
          </p:cNvSpPr>
          <p:nvPr>
            <p:ph type="sldNum" sz="quarter" idx="12"/>
          </p:nvPr>
        </p:nvSpPr>
        <p:spPr/>
        <p:txBody>
          <a:bodyPr/>
          <a:lstStyle/>
          <a:p>
            <a:fld id="{667EC89C-17A0-4E64-A6D2-B825673CEEDF}" type="slidenum">
              <a:rPr lang="da-DK" smtClean="0"/>
              <a:t>‹nr.›</a:t>
            </a:fld>
            <a:endParaRPr lang="da-DK" dirty="0"/>
          </a:p>
        </p:txBody>
      </p:sp>
      <p:sp>
        <p:nvSpPr>
          <p:cNvPr id="6" name="Pladsholder til dato 3" hidden="1">
            <a:extLst>
              <a:ext uri="{FF2B5EF4-FFF2-40B4-BE49-F238E27FC236}">
                <a16:creationId xmlns="" xmlns:a16="http://schemas.microsoft.com/office/drawing/2014/main" id="{7387C4E4-348E-4A05-AB2B-AE486614247D}"/>
              </a:ext>
            </a:extLst>
          </p:cNvPr>
          <p:cNvSpPr>
            <a:spLocks noGrp="1"/>
          </p:cNvSpPr>
          <p:nvPr>
            <p:ph type="dt" sz="half" idx="18"/>
          </p:nvPr>
        </p:nvSpPr>
        <p:spPr>
          <a:xfrm>
            <a:off x="0" y="6858000"/>
            <a:ext cx="0" cy="0"/>
          </a:xfrm>
        </p:spPr>
        <p:txBody>
          <a:bodyPr/>
          <a:lstStyle>
            <a:lvl1pPr>
              <a:defRPr sz="100">
                <a:noFill/>
              </a:defRPr>
            </a:lvl1pPr>
          </a:lstStyle>
          <a:p>
            <a:fld id="{890F97D7-FC65-4263-9F9B-954BE3A886AB}" type="datetime2">
              <a:rPr lang="da-DK" smtClean="0"/>
              <a:t>23. januar 2023</a:t>
            </a:fld>
            <a:endParaRPr lang="da-DK" dirty="0"/>
          </a:p>
        </p:txBody>
      </p:sp>
    </p:spTree>
    <p:extLst>
      <p:ext uri="{BB962C8B-B14F-4D97-AF65-F5344CB8AC3E}">
        <p14:creationId xmlns:p14="http://schemas.microsoft.com/office/powerpoint/2010/main" val="37403840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3" name="Pladsholder til sidefod 2"/>
          <p:cNvSpPr>
            <a:spLocks noGrp="1"/>
          </p:cNvSpPr>
          <p:nvPr>
            <p:ph type="ftr" sz="quarter" idx="11"/>
          </p:nvPr>
        </p:nvSpPr>
        <p:spPr/>
        <p:txBody>
          <a:bodyPr/>
          <a:lstStyle/>
          <a:p>
            <a:r>
              <a:rPr lang="da-DK"/>
              <a:t>/ Ministeriet for Fødevarer, Landbrug og Fiskeri - Landbrugsstyrelsen / Titel på præsentation</a:t>
            </a:r>
            <a:endParaRPr lang="da-DK" dirty="0"/>
          </a:p>
        </p:txBody>
      </p:sp>
      <p:sp>
        <p:nvSpPr>
          <p:cNvPr id="4" name="Pladsholder til diasnummer 3"/>
          <p:cNvSpPr>
            <a:spLocks noGrp="1"/>
          </p:cNvSpPr>
          <p:nvPr>
            <p:ph type="sldNum" sz="quarter" idx="12"/>
          </p:nvPr>
        </p:nvSpPr>
        <p:spPr/>
        <p:txBody>
          <a:bodyPr/>
          <a:lstStyle/>
          <a:p>
            <a:fld id="{667EC89C-17A0-4E64-A6D2-B825673CEEDF}" type="slidenum">
              <a:rPr lang="da-DK" smtClean="0"/>
              <a:t>‹nr.›</a:t>
            </a:fld>
            <a:endParaRPr lang="da-DK" dirty="0"/>
          </a:p>
        </p:txBody>
      </p:sp>
      <p:sp>
        <p:nvSpPr>
          <p:cNvPr id="5" name="Pladsholder til dato 3" hidden="1">
            <a:extLst>
              <a:ext uri="{FF2B5EF4-FFF2-40B4-BE49-F238E27FC236}">
                <a16:creationId xmlns="" xmlns:a16="http://schemas.microsoft.com/office/drawing/2014/main" id="{0C165B80-131C-47FA-A4CF-3EB1919AA868}"/>
              </a:ext>
            </a:extLst>
          </p:cNvPr>
          <p:cNvSpPr>
            <a:spLocks noGrp="1"/>
          </p:cNvSpPr>
          <p:nvPr>
            <p:ph type="dt" sz="half" idx="18"/>
          </p:nvPr>
        </p:nvSpPr>
        <p:spPr>
          <a:xfrm>
            <a:off x="0" y="6858000"/>
            <a:ext cx="0" cy="0"/>
          </a:xfrm>
        </p:spPr>
        <p:txBody>
          <a:bodyPr/>
          <a:lstStyle>
            <a:lvl1pPr>
              <a:defRPr sz="100">
                <a:noFill/>
              </a:defRPr>
            </a:lvl1pPr>
          </a:lstStyle>
          <a:p>
            <a:fld id="{0B731C92-6772-426C-8CF2-2700360B945E}" type="datetime2">
              <a:rPr lang="da-DK" smtClean="0"/>
              <a:t>23. januar 2023</a:t>
            </a:fld>
            <a:endParaRPr lang="da-DK" dirty="0"/>
          </a:p>
        </p:txBody>
      </p:sp>
    </p:spTree>
    <p:extLst>
      <p:ext uri="{BB962C8B-B14F-4D97-AF65-F5344CB8AC3E}">
        <p14:creationId xmlns:p14="http://schemas.microsoft.com/office/powerpoint/2010/main" val="23186192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eldias I">
    <p:spTree>
      <p:nvGrpSpPr>
        <p:cNvPr id="1" name=""/>
        <p:cNvGrpSpPr/>
        <p:nvPr/>
      </p:nvGrpSpPr>
      <p:grpSpPr>
        <a:xfrm>
          <a:off x="0" y="0"/>
          <a:ext cx="0" cy="0"/>
          <a:chOff x="0" y="0"/>
          <a:chExt cx="0" cy="0"/>
        </a:xfrm>
      </p:grpSpPr>
      <p:sp>
        <p:nvSpPr>
          <p:cNvPr id="14" name="Rektangel baggrund"/>
          <p:cNvSpPr/>
          <p:nvPr userDrawn="1"/>
        </p:nvSpPr>
        <p:spPr>
          <a:xfrm>
            <a:off x="0" y="0"/>
            <a:ext cx="121888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solidFill>
                <a:prstClr val="white"/>
              </a:solidFill>
            </a:endParaRPr>
          </a:p>
        </p:txBody>
      </p:sp>
      <p:sp>
        <p:nvSpPr>
          <p:cNvPr id="11" name="Pladsholder til tekst 1"/>
          <p:cNvSpPr>
            <a:spLocks noGrp="1"/>
          </p:cNvSpPr>
          <p:nvPr>
            <p:ph type="body" sz="quarter" idx="10"/>
          </p:nvPr>
        </p:nvSpPr>
        <p:spPr>
          <a:xfrm>
            <a:off x="651600" y="2348880"/>
            <a:ext cx="8755200" cy="2096840"/>
          </a:xfrm>
        </p:spPr>
        <p:txBody>
          <a:bodyPr anchor="ctr" anchorCtr="0">
            <a:normAutofit/>
          </a:bodyPr>
          <a:lstStyle>
            <a:lvl1pPr algn="r">
              <a:lnSpc>
                <a:spcPct val="100000"/>
              </a:lnSpc>
              <a:defRPr lang="da-DK" sz="6600" b="1" kern="1200" dirty="0" smtClean="0">
                <a:solidFill>
                  <a:schemeClr val="bg1"/>
                </a:solidFill>
                <a:latin typeface="+mj-lt"/>
                <a:ea typeface="+mj-ea"/>
                <a:cs typeface="+mj-cs"/>
              </a:defRPr>
            </a:lvl1pPr>
          </a:lstStyle>
          <a:p>
            <a:pPr lvl="0"/>
            <a:r>
              <a:rPr lang="da-DK" smtClean="0"/>
              <a:t>Klik for at redigere i master</a:t>
            </a:r>
          </a:p>
        </p:txBody>
      </p:sp>
      <p:sp>
        <p:nvSpPr>
          <p:cNvPr id="16" name="Pladsholder til tekst 2"/>
          <p:cNvSpPr>
            <a:spLocks noGrp="1"/>
          </p:cNvSpPr>
          <p:nvPr>
            <p:ph type="body" sz="quarter" idx="11" hasCustomPrompt="1"/>
          </p:nvPr>
        </p:nvSpPr>
        <p:spPr>
          <a:xfrm>
            <a:off x="9578152" y="5229200"/>
            <a:ext cx="2250673" cy="544232"/>
          </a:xfrm>
        </p:spPr>
        <p:txBody>
          <a:bodyPr anchor="b" anchorCtr="0"/>
          <a:lstStyle>
            <a:lvl1pPr>
              <a:defRPr lang="da-DK" sz="1200" b="0" kern="1200" baseline="0" dirty="0" smtClean="0">
                <a:solidFill>
                  <a:schemeClr val="bg1"/>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og indsæt Sted/event</a:t>
            </a:r>
          </a:p>
        </p:txBody>
      </p:sp>
      <p:sp>
        <p:nvSpPr>
          <p:cNvPr id="18" name="Pladsholder til tekst 4"/>
          <p:cNvSpPr>
            <a:spLocks noGrp="1"/>
          </p:cNvSpPr>
          <p:nvPr>
            <p:ph type="body" sz="quarter" idx="13" hasCustomPrompt="1"/>
          </p:nvPr>
        </p:nvSpPr>
        <p:spPr>
          <a:xfrm>
            <a:off x="9578152" y="5961288"/>
            <a:ext cx="2250673" cy="199980"/>
          </a:xfrm>
        </p:spPr>
        <p:txBody>
          <a:bodyPr/>
          <a:lstStyle>
            <a:lvl1pPr>
              <a:defRPr lang="da-DK" sz="1200" b="0" kern="1200" baseline="0" dirty="0" smtClean="0">
                <a:solidFill>
                  <a:schemeClr val="bg1"/>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og indsæt Navn</a:t>
            </a:r>
          </a:p>
        </p:txBody>
      </p:sp>
      <p:sp>
        <p:nvSpPr>
          <p:cNvPr id="22" name="Pladsholder til dato 21"/>
          <p:cNvSpPr>
            <a:spLocks noGrp="1"/>
          </p:cNvSpPr>
          <p:nvPr>
            <p:ph type="dt" sz="half" idx="14"/>
          </p:nvPr>
        </p:nvSpPr>
        <p:spPr>
          <a:xfrm>
            <a:off x="9580274" y="5780918"/>
            <a:ext cx="2248825" cy="201600"/>
          </a:xfrm>
        </p:spPr>
        <p:txBody>
          <a:bodyPr lIns="0" tIns="0" rIns="0" bIns="0" anchor="t" anchorCtr="0"/>
          <a:lstStyle>
            <a:lvl1pPr marL="171450" indent="-171450">
              <a:defRPr lang="da-DK" sz="1200" b="0" kern="1200" baseline="0" smtClean="0">
                <a:solidFill>
                  <a:schemeClr val="bg1"/>
                </a:solidFill>
                <a:latin typeface="+mn-lt"/>
                <a:ea typeface="+mn-ea"/>
                <a:cs typeface="+mn-cs"/>
              </a:defRPr>
            </a:lvl1pPr>
          </a:lstStyle>
          <a:p>
            <a:pPr marL="0" indent="0">
              <a:lnSpc>
                <a:spcPct val="93000"/>
              </a:lnSpc>
              <a:buFont typeface="Arial" panose="020B0604020202020204" pitchFamily="34" charset="0"/>
              <a:buChar char="​"/>
            </a:pPr>
            <a:fld id="{5195BB7A-1259-4DD7-B435-9EC04C7A882B}" type="datetime2">
              <a:rPr lang="da-DK">
                <a:solidFill>
                  <a:prstClr val="white"/>
                </a:solidFill>
              </a:rPr>
              <a:pPr marL="0" indent="0">
                <a:lnSpc>
                  <a:spcPct val="93000"/>
                </a:lnSpc>
                <a:buFont typeface="Arial" panose="020B0604020202020204" pitchFamily="34" charset="0"/>
                <a:buChar char="​"/>
              </a:pPr>
              <a:t>23. januar 2023</a:t>
            </a:fld>
            <a:endParaRPr dirty="0">
              <a:solidFill>
                <a:prstClr val="white"/>
              </a:solidFill>
            </a:endParaRPr>
          </a:p>
        </p:txBody>
      </p:sp>
      <p:sp>
        <p:nvSpPr>
          <p:cNvPr id="9" name="AutoShape 4"/>
          <p:cNvSpPr>
            <a:spLocks/>
          </p:cNvSpPr>
          <p:nvPr userDrawn="1"/>
        </p:nvSpPr>
        <p:spPr bwMode="gray">
          <a:xfrm>
            <a:off x="12188825" y="16587"/>
            <a:ext cx="1754459" cy="1313180"/>
          </a:xfrm>
          <a:prstGeom prst="rect">
            <a:avLst/>
          </a:prstGeom>
          <a:noFill/>
          <a:ln w="12700" algn="ctr">
            <a:noFill/>
            <a:miter lim="800000"/>
            <a:headEnd/>
            <a:tailEnd/>
          </a:ln>
          <a:effectLst/>
        </p:spPr>
        <p:txBody>
          <a:bodyPr wrap="square" lIns="144000" tIns="0" rIns="0" bIns="0">
            <a:spAutoFit/>
          </a:bodyPr>
          <a:lstStyle/>
          <a:p>
            <a:pPr>
              <a:spcAft>
                <a:spcPts val="600"/>
              </a:spcAft>
              <a:buFont typeface="+mj-lt"/>
              <a:buNone/>
              <a:defRPr/>
            </a:pPr>
            <a:r>
              <a:rPr lang="da-DK" sz="900" b="1" noProof="1">
                <a:solidFill>
                  <a:prstClr val="white">
                    <a:lumMod val="50000"/>
                  </a:prstClr>
                </a:solidFill>
                <a:cs typeface="Arial" charset="0"/>
              </a:rPr>
              <a:t>Gitter- og hjælpelinjer</a:t>
            </a:r>
          </a:p>
          <a:p>
            <a:pPr>
              <a:spcAft>
                <a:spcPts val="240"/>
              </a:spcAft>
              <a:buFont typeface="+mj-lt"/>
              <a:buNone/>
              <a:defRPr/>
            </a:pPr>
            <a:r>
              <a:rPr lang="da-DK" sz="900" noProof="1">
                <a:solidFill>
                  <a:prstClr val="white">
                    <a:lumMod val="50000"/>
                  </a:prstClr>
                </a:solidFill>
                <a:cs typeface="Arial" charset="0"/>
              </a:rPr>
              <a:t>For at se gitter- og hjælpelinjer</a:t>
            </a:r>
          </a:p>
          <a:p>
            <a:pPr>
              <a:spcAft>
                <a:spcPts val="240"/>
              </a:spcAft>
              <a:buFont typeface="+mj-lt"/>
              <a:buNone/>
              <a:defRPr/>
            </a:pPr>
            <a:r>
              <a:rPr lang="da-DK" sz="900" b="1" noProof="1">
                <a:solidFill>
                  <a:prstClr val="white">
                    <a:lumMod val="50000"/>
                  </a:prstClr>
                </a:solidFill>
                <a:cs typeface="Arial" charset="0"/>
              </a:rPr>
              <a:t>1.</a:t>
            </a:r>
            <a:r>
              <a:rPr lang="da-DK" sz="900" noProof="1">
                <a:solidFill>
                  <a:prstClr val="white">
                    <a:lumMod val="50000"/>
                  </a:prstClr>
                </a:solidFill>
                <a:cs typeface="Arial" charset="0"/>
              </a:rPr>
              <a:t> Klik på </a:t>
            </a:r>
            <a:r>
              <a:rPr lang="da-DK" sz="900" b="1" noProof="1">
                <a:solidFill>
                  <a:prstClr val="white">
                    <a:lumMod val="50000"/>
                  </a:prstClr>
                </a:solidFill>
                <a:cs typeface="Arial" charset="0"/>
              </a:rPr>
              <a:t>Vis</a:t>
            </a:r>
            <a:endParaRPr lang="da-DK" sz="900" noProof="1">
              <a:solidFill>
                <a:prstClr val="white">
                  <a:lumMod val="50000"/>
                </a:prstClr>
              </a:solidFill>
              <a:cs typeface="Arial" charset="0"/>
            </a:endParaRPr>
          </a:p>
          <a:p>
            <a:pPr>
              <a:spcAft>
                <a:spcPts val="240"/>
              </a:spcAft>
              <a:buFont typeface="+mj-lt"/>
              <a:buNone/>
              <a:defRPr/>
            </a:pPr>
            <a:r>
              <a:rPr lang="da-DK" sz="900" b="1" noProof="1">
                <a:solidFill>
                  <a:prstClr val="white">
                    <a:lumMod val="50000"/>
                  </a:prstClr>
                </a:solidFill>
                <a:cs typeface="Arial" charset="0"/>
              </a:rPr>
              <a:t>2. </a:t>
            </a:r>
            <a:r>
              <a:rPr lang="da-DK" sz="900" noProof="1">
                <a:solidFill>
                  <a:prstClr val="white">
                    <a:lumMod val="50000"/>
                  </a:prstClr>
                </a:solidFill>
                <a:cs typeface="Arial" charset="0"/>
              </a:rPr>
              <a:t>Vælg </a:t>
            </a:r>
            <a:r>
              <a:rPr lang="da-DK" sz="900" b="1" noProof="1">
                <a:solidFill>
                  <a:prstClr val="white">
                    <a:lumMod val="50000"/>
                  </a:prstClr>
                </a:solidFill>
                <a:cs typeface="Arial" charset="0"/>
              </a:rPr>
              <a:t>Gitterlinjer</a:t>
            </a:r>
            <a:endParaRPr lang="da-DK" sz="900" noProof="1">
              <a:solidFill>
                <a:prstClr val="white">
                  <a:lumMod val="50000"/>
                </a:prstClr>
              </a:solidFill>
              <a:cs typeface="Arial" charset="0"/>
            </a:endParaRPr>
          </a:p>
          <a:p>
            <a:pPr>
              <a:spcAft>
                <a:spcPts val="240"/>
              </a:spcAft>
              <a:buFont typeface="+mj-lt"/>
              <a:buNone/>
              <a:defRPr/>
            </a:pPr>
            <a:r>
              <a:rPr lang="da-DK" sz="900" noProof="1">
                <a:solidFill>
                  <a:prstClr val="white">
                    <a:lumMod val="50000"/>
                  </a:prstClr>
                </a:solidFill>
                <a:cs typeface="Arial" charset="0"/>
              </a:rPr>
              <a:t>og/eller </a:t>
            </a:r>
            <a:r>
              <a:rPr lang="da-DK" sz="900" b="1" noProof="1">
                <a:solidFill>
                  <a:prstClr val="white">
                    <a:lumMod val="50000"/>
                  </a:prstClr>
                </a:solidFill>
                <a:cs typeface="Arial" charset="0"/>
              </a:rPr>
              <a:t>Hjælpelinjer</a:t>
            </a:r>
          </a:p>
          <a:p>
            <a:pPr>
              <a:spcAft>
                <a:spcPts val="240"/>
              </a:spcAft>
              <a:buFont typeface="+mj-lt"/>
              <a:buNone/>
              <a:defRPr/>
            </a:pPr>
            <a:endParaRPr lang="da-DK" sz="900" b="1" noProof="1">
              <a:solidFill>
                <a:prstClr val="white">
                  <a:lumMod val="50000"/>
                </a:prstClr>
              </a:solidFill>
              <a:cs typeface="Arial" panose="020B0604020202020204" pitchFamily="34" charset="0"/>
            </a:endParaRPr>
          </a:p>
          <a:p>
            <a:pPr>
              <a:spcAft>
                <a:spcPts val="240"/>
              </a:spcAft>
              <a:buFont typeface="+mj-lt"/>
              <a:buNone/>
              <a:defRPr/>
            </a:pPr>
            <a:r>
              <a:rPr lang="da-DK" sz="900" b="1" noProof="1">
                <a:solidFill>
                  <a:prstClr val="white">
                    <a:lumMod val="50000"/>
                  </a:prstClr>
                </a:solidFill>
                <a:cs typeface="Arial" charset="0"/>
              </a:rPr>
              <a:t>Tip</a:t>
            </a:r>
            <a:r>
              <a:rPr lang="da-DK" sz="900" noProof="1">
                <a:solidFill>
                  <a:prstClr val="white">
                    <a:lumMod val="50000"/>
                  </a:prstClr>
                </a:solidFill>
                <a:cs typeface="Arial" charset="0"/>
              </a:rPr>
              <a:t>: Alt + F9 for hurtig visning af hjælpelinjer</a:t>
            </a:r>
          </a:p>
        </p:txBody>
      </p:sp>
      <p:sp>
        <p:nvSpPr>
          <p:cNvPr id="21" name="Tekstboks 25"/>
          <p:cNvSpPr txBox="1"/>
          <p:nvPr userDrawn="1"/>
        </p:nvSpPr>
        <p:spPr>
          <a:xfrm>
            <a:off x="-1710039" y="4763279"/>
            <a:ext cx="1704602" cy="969496"/>
          </a:xfrm>
          <a:prstGeom prst="rect">
            <a:avLst/>
          </a:prstGeom>
          <a:noFill/>
        </p:spPr>
        <p:txBody>
          <a:bodyPr wrap="square" lIns="0" tIns="0" rIns="144000" bIns="0" rtlCol="0" anchor="b" anchorCtr="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a-DK" sz="900" b="1" dirty="0">
                <a:solidFill>
                  <a:prstClr val="white">
                    <a:lumMod val="50000"/>
                  </a:prstClr>
                </a:solidFill>
                <a:cs typeface="Arial" charset="0"/>
              </a:rPr>
              <a:t>Tips:</a:t>
            </a:r>
          </a:p>
          <a:p>
            <a:pPr algn="r"/>
            <a:r>
              <a:rPr lang="da-DK" sz="900" dirty="0">
                <a:solidFill>
                  <a:prstClr val="white">
                    <a:lumMod val="50000"/>
                  </a:prstClr>
                </a:solidFill>
                <a:cs typeface="Arial" charset="0"/>
              </a:rPr>
              <a:t>For at fremhæve et naturligt hierarki i overskriften eller differentiere evt. skrift i tekstniveau (overskrift og underoverskrift) bruges de indrammede temafarver</a:t>
            </a:r>
          </a:p>
        </p:txBody>
      </p:sp>
      <p:sp>
        <p:nvSpPr>
          <p:cNvPr id="2" name="Tekstfelt 1"/>
          <p:cNvSpPr txBox="1"/>
          <p:nvPr userDrawn="1"/>
        </p:nvSpPr>
        <p:spPr>
          <a:xfrm>
            <a:off x="-2055600" y="1196588"/>
            <a:ext cx="2054342" cy="138499"/>
          </a:xfrm>
          <a:prstGeom prst="rect">
            <a:avLst/>
          </a:prstGeom>
          <a:noFill/>
        </p:spPr>
        <p:txBody>
          <a:bodyPr wrap="square" lIns="0" tIns="0" rIns="144000" bIns="0" rtlCol="0">
            <a:spAutoFit/>
          </a:bodyPr>
          <a:lstStyle/>
          <a:p>
            <a:pPr algn="r"/>
            <a:r>
              <a:rPr lang="da-DK" sz="900" dirty="0">
                <a:solidFill>
                  <a:prstClr val="white">
                    <a:lumMod val="50000"/>
                  </a:prstClr>
                </a:solidFill>
                <a:cs typeface="Arial" charset="0"/>
              </a:rPr>
              <a:t>Maks tre linjer i stor typografi</a:t>
            </a:r>
          </a:p>
        </p:txBody>
      </p:sp>
      <p:pic>
        <p:nvPicPr>
          <p:cNvPr id="26" name="Billede 2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15406" y="5778964"/>
            <a:ext cx="1567602" cy="1073383"/>
          </a:xfrm>
          <a:prstGeom prst="rect">
            <a:avLst/>
          </a:prstGeom>
        </p:spPr>
      </p:pic>
      <p:sp>
        <p:nvSpPr>
          <p:cNvPr id="23" name="Pladsholder til sidefod 22" hidden="1"/>
          <p:cNvSpPr>
            <a:spLocks noGrp="1"/>
          </p:cNvSpPr>
          <p:nvPr>
            <p:ph type="ftr" sz="quarter" idx="15"/>
          </p:nvPr>
        </p:nvSpPr>
        <p:spPr>
          <a:xfrm>
            <a:off x="0" y="6858000"/>
            <a:ext cx="0" cy="0"/>
          </a:xfrm>
        </p:spPr>
        <p:txBody>
          <a:bodyPr/>
          <a:lstStyle>
            <a:lvl1pPr>
              <a:defRPr sz="100">
                <a:noFill/>
              </a:defRPr>
            </a:lvl1pPr>
          </a:lstStyle>
          <a:p>
            <a:r>
              <a:rPr lang="da-DK"/>
              <a:t>/ Ministeriet for Fødevarer, Landbrug og Fiskeri - Landbrugsstyrelsen / Titel på præsentation</a:t>
            </a:r>
            <a:endParaRPr lang="da-DK" dirty="0"/>
          </a:p>
        </p:txBody>
      </p:sp>
      <p:sp>
        <p:nvSpPr>
          <p:cNvPr id="24" name="Pladsholder til slidenummer 23" hidden="1"/>
          <p:cNvSpPr>
            <a:spLocks noGrp="1"/>
          </p:cNvSpPr>
          <p:nvPr>
            <p:ph type="sldNum" sz="quarter" idx="16"/>
          </p:nvPr>
        </p:nvSpPr>
        <p:spPr>
          <a:xfrm>
            <a:off x="0" y="6858000"/>
            <a:ext cx="0" cy="0"/>
          </a:xfrm>
        </p:spPr>
        <p:txBody>
          <a:bodyPr/>
          <a:lstStyle>
            <a:lvl1pPr>
              <a:defRPr sz="100">
                <a:noFill/>
              </a:defRPr>
            </a:lvl1pPr>
          </a:lstStyle>
          <a:p>
            <a:fld id="{667EC89C-17A0-4E64-A6D2-B825673CEEDF}" type="slidenum">
              <a:rPr lang="da-DK" smtClean="0"/>
              <a:pPr/>
              <a:t>‹nr.›</a:t>
            </a:fld>
            <a:endParaRPr lang="da-DK" dirty="0"/>
          </a:p>
        </p:txBody>
      </p:sp>
      <p:pic>
        <p:nvPicPr>
          <p:cNvPr id="5" name="Picture 4">
            <a:extLst>
              <a:ext uri="{FF2B5EF4-FFF2-40B4-BE49-F238E27FC236}">
                <a16:creationId xmlns:a16="http://schemas.microsoft.com/office/drawing/2014/main" xmlns="" id="{704F1B78-7DDA-4948-89C5-A6930CD6163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715405" y="6004143"/>
            <a:ext cx="1567602" cy="984609"/>
          </a:xfrm>
          <a:prstGeom prst="rect">
            <a:avLst/>
          </a:prstGeom>
        </p:spPr>
      </p:pic>
      <p:sp>
        <p:nvSpPr>
          <p:cNvPr id="27" name="Rectangle 6"/>
          <p:cNvSpPr/>
          <p:nvPr userDrawn="1"/>
        </p:nvSpPr>
        <p:spPr>
          <a:xfrm>
            <a:off x="-1399201" y="6006008"/>
            <a:ext cx="1233601" cy="951384"/>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a-DK" dirty="0">
              <a:solidFill>
                <a:prstClr val="white"/>
              </a:solidFill>
            </a:endParaRPr>
          </a:p>
        </p:txBody>
      </p:sp>
      <p:pic>
        <p:nvPicPr>
          <p:cNvPr id="7" name="Picture 6">
            <a:extLst>
              <a:ext uri="{FF2B5EF4-FFF2-40B4-BE49-F238E27FC236}">
                <a16:creationId xmlns:a16="http://schemas.microsoft.com/office/drawing/2014/main" xmlns="" id="{C91E4EEC-566D-43EC-894E-966F8EEFDF62}"/>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520973" y="0"/>
            <a:ext cx="1376892" cy="1033434"/>
          </a:xfrm>
          <a:prstGeom prst="rect">
            <a:avLst/>
          </a:prstGeom>
        </p:spPr>
      </p:pic>
      <p:pic>
        <p:nvPicPr>
          <p:cNvPr id="6" name="Picture 5">
            <a:extLst>
              <a:ext uri="{FF2B5EF4-FFF2-40B4-BE49-F238E27FC236}">
                <a16:creationId xmlns:a16="http://schemas.microsoft.com/office/drawing/2014/main" xmlns="" id="{424A8B85-B929-4717-8A9C-BFF59E30B6DC}"/>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909008" y="340691"/>
            <a:ext cx="2924750" cy="696744"/>
          </a:xfrm>
          <a:prstGeom prst="rect">
            <a:avLst/>
          </a:prstGeom>
        </p:spPr>
      </p:pic>
    </p:spTree>
    <p:extLst>
      <p:ext uri="{BB962C8B-B14F-4D97-AF65-F5344CB8AC3E}">
        <p14:creationId xmlns:p14="http://schemas.microsoft.com/office/powerpoint/2010/main" val="33434036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eldias II">
    <p:spTree>
      <p:nvGrpSpPr>
        <p:cNvPr id="1" name=""/>
        <p:cNvGrpSpPr/>
        <p:nvPr/>
      </p:nvGrpSpPr>
      <p:grpSpPr>
        <a:xfrm>
          <a:off x="0" y="0"/>
          <a:ext cx="0" cy="0"/>
          <a:chOff x="0" y="0"/>
          <a:chExt cx="0" cy="0"/>
        </a:xfrm>
      </p:grpSpPr>
      <p:sp>
        <p:nvSpPr>
          <p:cNvPr id="14" name="Rektangel baggrund"/>
          <p:cNvSpPr/>
          <p:nvPr userDrawn="1"/>
        </p:nvSpPr>
        <p:spPr>
          <a:xfrm>
            <a:off x="0" y="0"/>
            <a:ext cx="1218882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solidFill>
                <a:prstClr val="white"/>
              </a:solidFill>
            </a:endParaRPr>
          </a:p>
        </p:txBody>
      </p:sp>
      <p:sp>
        <p:nvSpPr>
          <p:cNvPr id="11" name="Pladsholder til tekst 1"/>
          <p:cNvSpPr>
            <a:spLocks noGrp="1"/>
          </p:cNvSpPr>
          <p:nvPr>
            <p:ph type="body" sz="quarter" idx="10"/>
          </p:nvPr>
        </p:nvSpPr>
        <p:spPr>
          <a:xfrm>
            <a:off x="651600" y="2348880"/>
            <a:ext cx="8755200" cy="2096840"/>
          </a:xfrm>
        </p:spPr>
        <p:txBody>
          <a:bodyPr anchor="ctr" anchorCtr="0">
            <a:normAutofit/>
          </a:bodyPr>
          <a:lstStyle>
            <a:lvl1pPr algn="r">
              <a:lnSpc>
                <a:spcPct val="100000"/>
              </a:lnSpc>
              <a:defRPr lang="da-DK" sz="6600" b="1" kern="1200" dirty="0" smtClean="0">
                <a:solidFill>
                  <a:schemeClr val="accent1"/>
                </a:solidFill>
                <a:latin typeface="+mj-lt"/>
                <a:ea typeface="+mj-ea"/>
                <a:cs typeface="+mj-cs"/>
              </a:defRPr>
            </a:lvl1pPr>
          </a:lstStyle>
          <a:p>
            <a:pPr lvl="0"/>
            <a:r>
              <a:rPr lang="da-DK" smtClean="0"/>
              <a:t>Klik for at redigere i master</a:t>
            </a:r>
          </a:p>
        </p:txBody>
      </p:sp>
      <p:sp>
        <p:nvSpPr>
          <p:cNvPr id="16" name="Pladsholder til tekst 2"/>
          <p:cNvSpPr>
            <a:spLocks noGrp="1"/>
          </p:cNvSpPr>
          <p:nvPr>
            <p:ph type="body" sz="quarter" idx="11" hasCustomPrompt="1"/>
          </p:nvPr>
        </p:nvSpPr>
        <p:spPr>
          <a:xfrm>
            <a:off x="9578152" y="5229200"/>
            <a:ext cx="2250673" cy="544232"/>
          </a:xfrm>
        </p:spPr>
        <p:txBody>
          <a:bodyPr anchor="b" anchorCtr="0"/>
          <a:lstStyle>
            <a:lvl1pPr>
              <a:defRPr lang="da-DK" sz="1200" b="0" kern="1200" baseline="0" dirty="0" smtClean="0">
                <a:solidFill>
                  <a:schemeClr val="accent1"/>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og indsæt Sted/event</a:t>
            </a:r>
          </a:p>
        </p:txBody>
      </p:sp>
      <p:sp>
        <p:nvSpPr>
          <p:cNvPr id="18" name="Pladsholder til tekst 4"/>
          <p:cNvSpPr>
            <a:spLocks noGrp="1"/>
          </p:cNvSpPr>
          <p:nvPr>
            <p:ph type="body" sz="quarter" idx="13" hasCustomPrompt="1"/>
          </p:nvPr>
        </p:nvSpPr>
        <p:spPr>
          <a:xfrm>
            <a:off x="9578152" y="5961288"/>
            <a:ext cx="2250673" cy="199980"/>
          </a:xfrm>
        </p:spPr>
        <p:txBody>
          <a:bodyPr/>
          <a:lstStyle>
            <a:lvl1pPr>
              <a:defRPr lang="da-DK" sz="1200" b="0" kern="1200" baseline="0" dirty="0" smtClean="0">
                <a:solidFill>
                  <a:schemeClr val="accent1"/>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og indsæt Navn</a:t>
            </a:r>
          </a:p>
        </p:txBody>
      </p:sp>
      <p:sp>
        <p:nvSpPr>
          <p:cNvPr id="22" name="Pladsholder til dato 21"/>
          <p:cNvSpPr>
            <a:spLocks noGrp="1"/>
          </p:cNvSpPr>
          <p:nvPr>
            <p:ph type="dt" sz="half" idx="14"/>
          </p:nvPr>
        </p:nvSpPr>
        <p:spPr>
          <a:xfrm>
            <a:off x="9580274" y="5780918"/>
            <a:ext cx="2248825" cy="201600"/>
          </a:xfrm>
        </p:spPr>
        <p:txBody>
          <a:bodyPr lIns="0" tIns="0" rIns="0" bIns="0" anchor="t" anchorCtr="0"/>
          <a:lstStyle>
            <a:lvl1pPr marL="171450" indent="-171450">
              <a:defRPr lang="da-DK" sz="1200" b="0" kern="1200" baseline="0" smtClean="0">
                <a:solidFill>
                  <a:schemeClr val="accent1"/>
                </a:solidFill>
                <a:latin typeface="+mn-lt"/>
                <a:ea typeface="+mn-ea"/>
                <a:cs typeface="+mn-cs"/>
              </a:defRPr>
            </a:lvl1pPr>
          </a:lstStyle>
          <a:p>
            <a:pPr marL="0" indent="0">
              <a:lnSpc>
                <a:spcPct val="93000"/>
              </a:lnSpc>
              <a:buFont typeface="Arial" panose="020B0604020202020204" pitchFamily="34" charset="0"/>
              <a:buChar char="​"/>
            </a:pPr>
            <a:fld id="{FAA241A8-C227-4FB3-8192-4208465C60E7}" type="datetime2">
              <a:rPr lang="en-GB">
                <a:solidFill>
                  <a:srgbClr val="007885"/>
                </a:solidFill>
              </a:rPr>
              <a:pPr marL="0" indent="0">
                <a:lnSpc>
                  <a:spcPct val="93000"/>
                </a:lnSpc>
                <a:buFont typeface="Arial" panose="020B0604020202020204" pitchFamily="34" charset="0"/>
                <a:buChar char="​"/>
              </a:pPr>
              <a:t>Monday, 23 January 2023</a:t>
            </a:fld>
            <a:endParaRPr lang="en-GB" dirty="0">
              <a:solidFill>
                <a:srgbClr val="007885"/>
              </a:solidFill>
            </a:endParaRPr>
          </a:p>
        </p:txBody>
      </p:sp>
      <p:sp>
        <p:nvSpPr>
          <p:cNvPr id="21" name="Tekstboks 25"/>
          <p:cNvSpPr txBox="1"/>
          <p:nvPr userDrawn="1"/>
        </p:nvSpPr>
        <p:spPr>
          <a:xfrm>
            <a:off x="-1710039" y="4763279"/>
            <a:ext cx="1704602" cy="969496"/>
          </a:xfrm>
          <a:prstGeom prst="rect">
            <a:avLst/>
          </a:prstGeom>
          <a:noFill/>
        </p:spPr>
        <p:txBody>
          <a:bodyPr wrap="square" lIns="0" tIns="0" rIns="144000" bIns="0" rtlCol="0" anchor="b" anchorCtr="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a-DK" sz="900" b="1" dirty="0">
                <a:solidFill>
                  <a:prstClr val="white">
                    <a:lumMod val="50000"/>
                  </a:prstClr>
                </a:solidFill>
                <a:cs typeface="Arial" charset="0"/>
              </a:rPr>
              <a:t>Tips:</a:t>
            </a:r>
          </a:p>
          <a:p>
            <a:pPr algn="r"/>
            <a:r>
              <a:rPr lang="da-DK" sz="900" dirty="0">
                <a:solidFill>
                  <a:prstClr val="white">
                    <a:lumMod val="50000"/>
                  </a:prstClr>
                </a:solidFill>
                <a:cs typeface="Arial" charset="0"/>
              </a:rPr>
              <a:t>For at fremhæve et naturligt hierarki i overskriften eller differentiere evt. skrift i tekstniveau (overskrift og underoverskrift) bruges de indrammede temafarver</a:t>
            </a:r>
          </a:p>
        </p:txBody>
      </p:sp>
      <p:sp>
        <p:nvSpPr>
          <p:cNvPr id="17" name="Pladsholder til sidefod 22" hidden="1">
            <a:extLst>
              <a:ext uri="{FF2B5EF4-FFF2-40B4-BE49-F238E27FC236}">
                <a16:creationId xmlns:a16="http://schemas.microsoft.com/office/drawing/2014/main" xmlns="" id="{4412145B-B87B-4019-AD1F-E9982BDB1DE7}"/>
              </a:ext>
            </a:extLst>
          </p:cNvPr>
          <p:cNvSpPr>
            <a:spLocks noGrp="1"/>
          </p:cNvSpPr>
          <p:nvPr>
            <p:ph type="ftr" sz="quarter" idx="15"/>
          </p:nvPr>
        </p:nvSpPr>
        <p:spPr>
          <a:xfrm>
            <a:off x="0" y="6858000"/>
            <a:ext cx="0" cy="0"/>
          </a:xfrm>
        </p:spPr>
        <p:txBody>
          <a:bodyPr/>
          <a:lstStyle>
            <a:lvl1pPr>
              <a:defRPr sz="100">
                <a:noFill/>
              </a:defRPr>
            </a:lvl1pPr>
          </a:lstStyle>
          <a:p>
            <a:r>
              <a:rPr lang="da-DK"/>
              <a:t>/ Ministeriet for Fødevarer, Landbrug og Fiskeri - Landbrugsstyrelsen / Titel på præsentation</a:t>
            </a:r>
            <a:endParaRPr lang="da-DK" dirty="0"/>
          </a:p>
        </p:txBody>
      </p:sp>
      <p:sp>
        <p:nvSpPr>
          <p:cNvPr id="19" name="Pladsholder til slidenummer 23" hidden="1">
            <a:extLst>
              <a:ext uri="{FF2B5EF4-FFF2-40B4-BE49-F238E27FC236}">
                <a16:creationId xmlns:a16="http://schemas.microsoft.com/office/drawing/2014/main" xmlns="" id="{8C7A26F4-8240-4595-AF0B-DAD6F98445DC}"/>
              </a:ext>
            </a:extLst>
          </p:cNvPr>
          <p:cNvSpPr>
            <a:spLocks noGrp="1"/>
          </p:cNvSpPr>
          <p:nvPr>
            <p:ph type="sldNum" sz="quarter" idx="16"/>
          </p:nvPr>
        </p:nvSpPr>
        <p:spPr>
          <a:xfrm>
            <a:off x="0" y="6858000"/>
            <a:ext cx="0" cy="0"/>
          </a:xfrm>
        </p:spPr>
        <p:txBody>
          <a:bodyPr/>
          <a:lstStyle>
            <a:lvl1pPr>
              <a:defRPr sz="100">
                <a:noFill/>
              </a:defRPr>
            </a:lvl1pPr>
          </a:lstStyle>
          <a:p>
            <a:fld id="{667EC89C-17A0-4E64-A6D2-B825673CEEDF}" type="slidenum">
              <a:rPr lang="da-DK" smtClean="0"/>
              <a:pPr/>
              <a:t>‹nr.›</a:t>
            </a:fld>
            <a:endParaRPr lang="da-DK" dirty="0"/>
          </a:p>
        </p:txBody>
      </p:sp>
      <p:pic>
        <p:nvPicPr>
          <p:cNvPr id="13" name="Billede 25">
            <a:extLst>
              <a:ext uri="{FF2B5EF4-FFF2-40B4-BE49-F238E27FC236}">
                <a16:creationId xmlns:a16="http://schemas.microsoft.com/office/drawing/2014/main" xmlns="" id="{6D2919DD-CFBE-4659-99A0-FD62EF2D05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15406" y="5778964"/>
            <a:ext cx="1567602" cy="1073383"/>
          </a:xfrm>
          <a:prstGeom prst="rect">
            <a:avLst/>
          </a:prstGeom>
        </p:spPr>
      </p:pic>
      <p:pic>
        <p:nvPicPr>
          <p:cNvPr id="20" name="Picture 19">
            <a:extLst>
              <a:ext uri="{FF2B5EF4-FFF2-40B4-BE49-F238E27FC236}">
                <a16:creationId xmlns:a16="http://schemas.microsoft.com/office/drawing/2014/main" xmlns="" id="{7D30E1A7-55FB-46DC-A37D-FAD5939C566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715405" y="6004143"/>
            <a:ext cx="1567602" cy="984609"/>
          </a:xfrm>
          <a:prstGeom prst="rect">
            <a:avLst/>
          </a:prstGeom>
        </p:spPr>
      </p:pic>
      <p:sp>
        <p:nvSpPr>
          <p:cNvPr id="23" name="Rectangle 6">
            <a:extLst>
              <a:ext uri="{FF2B5EF4-FFF2-40B4-BE49-F238E27FC236}">
                <a16:creationId xmlns:a16="http://schemas.microsoft.com/office/drawing/2014/main" xmlns="" id="{1C16679B-55B2-45F5-A2AD-200ED1CEE6B2}"/>
              </a:ext>
            </a:extLst>
          </p:cNvPr>
          <p:cNvSpPr/>
          <p:nvPr userDrawn="1"/>
        </p:nvSpPr>
        <p:spPr>
          <a:xfrm>
            <a:off x="-1399201" y="6006008"/>
            <a:ext cx="1233601" cy="951384"/>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a-DK" dirty="0">
              <a:solidFill>
                <a:prstClr val="white"/>
              </a:solidFill>
            </a:endParaRPr>
          </a:p>
        </p:txBody>
      </p:sp>
      <p:pic>
        <p:nvPicPr>
          <p:cNvPr id="24" name="Picture 23">
            <a:extLst>
              <a:ext uri="{FF2B5EF4-FFF2-40B4-BE49-F238E27FC236}">
                <a16:creationId xmlns:a16="http://schemas.microsoft.com/office/drawing/2014/main" xmlns="" id="{1D9842A4-A96F-4AAA-8FB6-774C0C82ACA7}"/>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8994572" y="340691"/>
            <a:ext cx="2753621" cy="696744"/>
          </a:xfrm>
          <a:prstGeom prst="rect">
            <a:avLst/>
          </a:prstGeom>
        </p:spPr>
      </p:pic>
    </p:spTree>
    <p:extLst>
      <p:ext uri="{BB962C8B-B14F-4D97-AF65-F5344CB8AC3E}">
        <p14:creationId xmlns:p14="http://schemas.microsoft.com/office/powerpoint/2010/main" val="42389676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eldias til mørkt billede">
    <p:spTree>
      <p:nvGrpSpPr>
        <p:cNvPr id="1" name=""/>
        <p:cNvGrpSpPr/>
        <p:nvPr/>
      </p:nvGrpSpPr>
      <p:grpSpPr>
        <a:xfrm>
          <a:off x="0" y="0"/>
          <a:ext cx="0" cy="0"/>
          <a:chOff x="0" y="0"/>
          <a:chExt cx="0" cy="0"/>
        </a:xfrm>
      </p:grpSpPr>
      <p:sp>
        <p:nvSpPr>
          <p:cNvPr id="13" name="Pladsholder til billede 0"/>
          <p:cNvSpPr>
            <a:spLocks noGrp="1"/>
          </p:cNvSpPr>
          <p:nvPr>
            <p:ph type="pic" sz="quarter" idx="17" hasCustomPrompt="1"/>
          </p:nvPr>
        </p:nvSpPr>
        <p:spPr>
          <a:xfrm>
            <a:off x="0" y="0"/>
            <a:ext cx="12188825" cy="6858000"/>
          </a:xfrm>
          <a:solidFill>
            <a:schemeClr val="bg1">
              <a:lumMod val="85000"/>
            </a:schemeClr>
          </a:solidFill>
        </p:spPr>
        <p:txBody>
          <a:bodyPr lIns="108000" tIns="180000" anchor="t" anchorCtr="0"/>
          <a:lstStyle>
            <a:lvl1pPr marL="0" indent="0" algn="l">
              <a:buFontTx/>
              <a:buNone/>
              <a:defRPr sz="1200" b="0" baseline="0">
                <a:solidFill>
                  <a:schemeClr val="tx1">
                    <a:lumMod val="50000"/>
                    <a:lumOff val="50000"/>
                  </a:schemeClr>
                </a:solidFill>
              </a:defRPr>
            </a:lvl1pPr>
          </a:lstStyle>
          <a:p>
            <a:r>
              <a:rPr lang="da-DK" dirty="0"/>
              <a:t>Klik her og indsæt mørkt billede, via fanen Indsæt, Billeder</a:t>
            </a:r>
          </a:p>
        </p:txBody>
      </p:sp>
      <p:sp>
        <p:nvSpPr>
          <p:cNvPr id="11" name="Pladsholder til tekst 1"/>
          <p:cNvSpPr>
            <a:spLocks noGrp="1"/>
          </p:cNvSpPr>
          <p:nvPr>
            <p:ph type="body" sz="quarter" idx="10"/>
          </p:nvPr>
        </p:nvSpPr>
        <p:spPr>
          <a:xfrm>
            <a:off x="651600" y="2348880"/>
            <a:ext cx="8755200" cy="2096840"/>
          </a:xfrm>
        </p:spPr>
        <p:txBody>
          <a:bodyPr anchor="ctr" anchorCtr="0">
            <a:normAutofit/>
          </a:bodyPr>
          <a:lstStyle>
            <a:lvl1pPr algn="r">
              <a:lnSpc>
                <a:spcPct val="100000"/>
              </a:lnSpc>
              <a:defRPr lang="da-DK" sz="6600" b="1" kern="1200" dirty="0" smtClean="0">
                <a:solidFill>
                  <a:schemeClr val="bg1"/>
                </a:solidFill>
                <a:latin typeface="+mj-lt"/>
                <a:ea typeface="+mj-ea"/>
                <a:cs typeface="+mj-cs"/>
              </a:defRPr>
            </a:lvl1pPr>
          </a:lstStyle>
          <a:p>
            <a:pPr lvl="0"/>
            <a:r>
              <a:rPr lang="da-DK" smtClean="0"/>
              <a:t>Klik for at redigere i master</a:t>
            </a:r>
          </a:p>
        </p:txBody>
      </p:sp>
      <p:sp>
        <p:nvSpPr>
          <p:cNvPr id="30" name="Pladsholder til tekst 2"/>
          <p:cNvSpPr>
            <a:spLocks noGrp="1"/>
          </p:cNvSpPr>
          <p:nvPr>
            <p:ph type="body" sz="quarter" idx="11" hasCustomPrompt="1"/>
          </p:nvPr>
        </p:nvSpPr>
        <p:spPr>
          <a:xfrm>
            <a:off x="9578152" y="5229200"/>
            <a:ext cx="2250673" cy="544232"/>
          </a:xfrm>
        </p:spPr>
        <p:txBody>
          <a:bodyPr anchor="b" anchorCtr="0"/>
          <a:lstStyle>
            <a:lvl1pPr>
              <a:defRPr lang="da-DK" sz="1200" b="0" kern="1200" baseline="0" dirty="0" smtClean="0">
                <a:solidFill>
                  <a:schemeClr val="bg1"/>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og indsæt Sted/event</a:t>
            </a:r>
          </a:p>
        </p:txBody>
      </p:sp>
      <p:sp>
        <p:nvSpPr>
          <p:cNvPr id="31" name="Pladsholder til tekst 4"/>
          <p:cNvSpPr>
            <a:spLocks noGrp="1"/>
          </p:cNvSpPr>
          <p:nvPr>
            <p:ph type="body" sz="quarter" idx="13" hasCustomPrompt="1"/>
          </p:nvPr>
        </p:nvSpPr>
        <p:spPr>
          <a:xfrm>
            <a:off x="9578152" y="5961288"/>
            <a:ext cx="2250673" cy="199980"/>
          </a:xfrm>
        </p:spPr>
        <p:txBody>
          <a:bodyPr/>
          <a:lstStyle>
            <a:lvl1pPr>
              <a:defRPr lang="da-DK" sz="1200" b="0" kern="1200" baseline="0" dirty="0" smtClean="0">
                <a:solidFill>
                  <a:schemeClr val="bg1"/>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og indsæt Navn</a:t>
            </a:r>
          </a:p>
        </p:txBody>
      </p:sp>
      <p:sp>
        <p:nvSpPr>
          <p:cNvPr id="32" name="Pladsholder til dato 21"/>
          <p:cNvSpPr>
            <a:spLocks noGrp="1"/>
          </p:cNvSpPr>
          <p:nvPr>
            <p:ph type="dt" sz="half" idx="14"/>
          </p:nvPr>
        </p:nvSpPr>
        <p:spPr>
          <a:xfrm>
            <a:off x="9580274" y="5780918"/>
            <a:ext cx="2248825" cy="201600"/>
          </a:xfrm>
        </p:spPr>
        <p:txBody>
          <a:bodyPr lIns="0" tIns="0" rIns="0" bIns="0" anchor="t" anchorCtr="0"/>
          <a:lstStyle>
            <a:lvl1pPr marL="171450" indent="-171450">
              <a:defRPr lang="da-DK" sz="1200" b="0" kern="1200" baseline="0" smtClean="0">
                <a:solidFill>
                  <a:schemeClr val="bg1"/>
                </a:solidFill>
                <a:latin typeface="+mn-lt"/>
                <a:ea typeface="+mn-ea"/>
                <a:cs typeface="+mn-cs"/>
              </a:defRPr>
            </a:lvl1pPr>
          </a:lstStyle>
          <a:p>
            <a:pPr marL="0" indent="0">
              <a:lnSpc>
                <a:spcPct val="93000"/>
              </a:lnSpc>
              <a:buFont typeface="Arial" panose="020B0604020202020204" pitchFamily="34" charset="0"/>
              <a:buChar char="​"/>
            </a:pPr>
            <a:fld id="{6581EEEB-BA33-4D75-8D56-709DACD17B4A}" type="datetime2">
              <a:rPr lang="da-DK">
                <a:solidFill>
                  <a:prstClr val="white"/>
                </a:solidFill>
              </a:rPr>
              <a:pPr marL="0" indent="0">
                <a:lnSpc>
                  <a:spcPct val="93000"/>
                </a:lnSpc>
                <a:buFont typeface="Arial" panose="020B0604020202020204" pitchFamily="34" charset="0"/>
                <a:buChar char="​"/>
              </a:pPr>
              <a:t>23. januar 2023</a:t>
            </a:fld>
            <a:endParaRPr dirty="0">
              <a:solidFill>
                <a:prstClr val="white"/>
              </a:solidFill>
            </a:endParaRPr>
          </a:p>
        </p:txBody>
      </p:sp>
      <p:sp>
        <p:nvSpPr>
          <p:cNvPr id="3" name="Pladsholder logo"/>
          <p:cNvSpPr>
            <a:spLocks noGrp="1"/>
          </p:cNvSpPr>
          <p:nvPr>
            <p:ph type="body" sz="quarter" idx="18" hasCustomPrompt="1"/>
          </p:nvPr>
        </p:nvSpPr>
        <p:spPr>
          <a:xfrm>
            <a:off x="8994571" y="340691"/>
            <a:ext cx="2753621" cy="657529"/>
          </a:xfrm>
          <a:blipFill>
            <a:blip r:embed="rId2" cstate="email">
              <a:extLst>
                <a:ext uri="{28A0092B-C50C-407E-A947-70E740481C1C}">
                  <a14:useLocalDpi xmlns:a14="http://schemas.microsoft.com/office/drawing/2010/main"/>
                </a:ext>
              </a:extLst>
            </a:blip>
            <a:stretch>
              <a:fillRect/>
            </a:stretch>
          </a:blipFill>
        </p:spPr>
        <p:txBody>
          <a:bodyPr/>
          <a:lstStyle>
            <a:lvl1pPr>
              <a:defRPr sz="100" b="0">
                <a:solidFill>
                  <a:schemeClr val="tx1"/>
                </a:solidFill>
              </a:defRPr>
            </a:lvl1pPr>
          </a:lstStyle>
          <a:p>
            <a:pPr lvl="0"/>
            <a:r>
              <a:rPr lang="da-DK" dirty="0"/>
              <a:t>.</a:t>
            </a:r>
          </a:p>
        </p:txBody>
      </p:sp>
      <p:pic>
        <p:nvPicPr>
          <p:cNvPr id="29" name="Billede 2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80000" y="0"/>
            <a:ext cx="1842994" cy="1037416"/>
          </a:xfrm>
          <a:prstGeom prst="rect">
            <a:avLst/>
          </a:prstGeom>
        </p:spPr>
      </p:pic>
      <p:sp>
        <p:nvSpPr>
          <p:cNvPr id="38" name="Tekstboks 25"/>
          <p:cNvSpPr txBox="1"/>
          <p:nvPr userDrawn="1"/>
        </p:nvSpPr>
        <p:spPr>
          <a:xfrm>
            <a:off x="-1710039" y="4763279"/>
            <a:ext cx="1704602" cy="969496"/>
          </a:xfrm>
          <a:prstGeom prst="rect">
            <a:avLst/>
          </a:prstGeom>
          <a:noFill/>
        </p:spPr>
        <p:txBody>
          <a:bodyPr wrap="square" lIns="0" tIns="0" rIns="144000" bIns="0" rtlCol="0" anchor="b" anchorCtr="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a-DK" sz="900" b="1" dirty="0">
                <a:solidFill>
                  <a:prstClr val="white">
                    <a:lumMod val="50000"/>
                  </a:prstClr>
                </a:solidFill>
                <a:cs typeface="Arial" charset="0"/>
              </a:rPr>
              <a:t>Tips:</a:t>
            </a:r>
          </a:p>
          <a:p>
            <a:pPr algn="r"/>
            <a:r>
              <a:rPr lang="da-DK" sz="900" dirty="0">
                <a:solidFill>
                  <a:prstClr val="white">
                    <a:lumMod val="50000"/>
                  </a:prstClr>
                </a:solidFill>
                <a:cs typeface="Arial" charset="0"/>
              </a:rPr>
              <a:t>For at fremhæve et naturligt hierarki i overskriften eller differentiere evt. skrift i tekstniveau (overskrift og underoverskrift) bruges de indrammede temafarver</a:t>
            </a:r>
          </a:p>
        </p:txBody>
      </p:sp>
      <p:grpSp>
        <p:nvGrpSpPr>
          <p:cNvPr id="41" name="Gruppe 40"/>
          <p:cNvGrpSpPr/>
          <p:nvPr userDrawn="1"/>
        </p:nvGrpSpPr>
        <p:grpSpPr>
          <a:xfrm>
            <a:off x="12188825" y="1941319"/>
            <a:ext cx="2032000" cy="3185487"/>
            <a:chOff x="9150825" y="2171823"/>
            <a:chExt cx="2032000" cy="3185487"/>
          </a:xfrm>
        </p:grpSpPr>
        <p:sp>
          <p:nvSpPr>
            <p:cNvPr id="42" name="TextBox 12"/>
            <p:cNvSpPr txBox="1">
              <a:spLocks noChangeArrowheads="1"/>
            </p:cNvSpPr>
            <p:nvPr/>
          </p:nvSpPr>
          <p:spPr bwMode="auto">
            <a:xfrm>
              <a:off x="9150825" y="2171823"/>
              <a:ext cx="2032000" cy="318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400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Indsæt billede</a:t>
              </a:r>
            </a:p>
            <a:p>
              <a:pPr eaLnBrk="1" hangingPunct="1">
                <a:spcBef>
                  <a:spcPts val="0"/>
                </a:spcBef>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1. </a:t>
              </a:r>
              <a:r>
                <a:rPr lang="da-DK" sz="900" noProof="1">
                  <a:solidFill>
                    <a:prstClr val="white">
                      <a:lumMod val="50000"/>
                    </a:prstClr>
                  </a:solidFill>
                  <a:latin typeface="Arial"/>
                  <a:ea typeface="Calibri" panose="020F0502020204030204" pitchFamily="34" charset="0"/>
                  <a:cs typeface="Arial" panose="020B0604020202020204" pitchFamily="34" charset="0"/>
                </a:rPr>
                <a:t>Klik på billederammen</a:t>
              </a:r>
            </a:p>
            <a:p>
              <a:pPr eaLnBrk="1" hangingPunct="1">
                <a:spcBef>
                  <a:spcPts val="0"/>
                </a:spcBef>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2. </a:t>
              </a:r>
              <a:r>
                <a:rPr lang="da-DK" sz="900" noProof="1">
                  <a:solidFill>
                    <a:prstClr val="white">
                      <a:lumMod val="50000"/>
                    </a:prstClr>
                  </a:solidFill>
                  <a:latin typeface="Arial"/>
                  <a:ea typeface="Calibri" panose="020F0502020204030204" pitchFamily="34" charset="0"/>
                  <a:cs typeface="Arial" panose="020B0604020202020204" pitchFamily="34" charset="0"/>
                </a:rPr>
                <a:t>Indsæt det ønskede billede via fanen </a:t>
              </a:r>
              <a:r>
                <a:rPr lang="da-DK" sz="900" b="1" noProof="1">
                  <a:solidFill>
                    <a:prstClr val="white">
                      <a:lumMod val="50000"/>
                    </a:prstClr>
                  </a:solidFill>
                  <a:latin typeface="Arial"/>
                  <a:ea typeface="Calibri" panose="020F0502020204030204" pitchFamily="34" charset="0"/>
                  <a:cs typeface="Arial" panose="020B0604020202020204" pitchFamily="34" charset="0"/>
                </a:rPr>
                <a:t>Indsæt, Billeder</a:t>
              </a:r>
            </a:p>
            <a:p>
              <a:pPr eaLnBrk="1" hangingPunct="1">
                <a:spcBef>
                  <a:spcPts val="0"/>
                </a:spcBef>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3. </a:t>
              </a:r>
              <a:r>
                <a:rPr lang="da-DK" sz="900" noProof="1">
                  <a:solidFill>
                    <a:prstClr val="white">
                      <a:lumMod val="50000"/>
                    </a:prstClr>
                  </a:solidFill>
                  <a:latin typeface="Arial"/>
                  <a:ea typeface="Calibri" panose="020F0502020204030204" pitchFamily="34" charset="0"/>
                  <a:cs typeface="Arial" panose="020B0604020202020204" pitchFamily="34" charset="0"/>
                </a:rPr>
                <a:t>Klik </a:t>
              </a:r>
              <a:r>
                <a:rPr lang="da-DK" sz="900" b="1" noProof="1">
                  <a:solidFill>
                    <a:prstClr val="white">
                      <a:lumMod val="50000"/>
                    </a:prstClr>
                  </a:solidFill>
                  <a:latin typeface="Arial"/>
                  <a:ea typeface="Calibri" panose="020F0502020204030204" pitchFamily="34" charset="0"/>
                  <a:cs typeface="Arial" panose="020B0604020202020204" pitchFamily="34" charset="0"/>
                </a:rPr>
                <a:t>Beskær</a:t>
              </a:r>
              <a:r>
                <a:rPr lang="da-DK" sz="900" noProof="1">
                  <a:solidFill>
                    <a:prstClr val="white">
                      <a:lumMod val="50000"/>
                    </a:prstClr>
                  </a:solidFill>
                  <a:latin typeface="Arial"/>
                  <a:ea typeface="Calibri" panose="020F0502020204030204" pitchFamily="34" charset="0"/>
                  <a:cs typeface="Arial" panose="020B0604020202020204" pitchFamily="34" charset="0"/>
                </a:rPr>
                <a:t> for at ændre</a:t>
              </a:r>
            </a:p>
            <a:p>
              <a:pPr eaLnBrk="1" hangingPunct="1">
                <a:spcBef>
                  <a:spcPts val="0"/>
                </a:spcBef>
                <a:buFontTx/>
                <a:buNone/>
                <a:defRPr/>
              </a:pPr>
              <a:r>
                <a:rPr lang="da-DK" sz="900" noProof="1">
                  <a:solidFill>
                    <a:prstClr val="white">
                      <a:lumMod val="50000"/>
                    </a:prstClr>
                  </a:solidFill>
                  <a:latin typeface="Arial"/>
                  <a:ea typeface="Calibri" panose="020F0502020204030204" pitchFamily="34" charset="0"/>
                  <a:cs typeface="Arial" panose="020B0604020202020204" pitchFamily="34" charset="0"/>
                </a:rPr>
                <a:t>billedets fokus/størrelse</a:t>
              </a: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r>
                <a:rPr lang="da-DK" altLang="da-DK" sz="900" b="1" noProof="1">
                  <a:solidFill>
                    <a:prstClr val="white">
                      <a:lumMod val="50000"/>
                    </a:prstClr>
                  </a:solidFill>
                  <a:latin typeface="Arial"/>
                  <a:ea typeface="Calibri" panose="020F0502020204030204" pitchFamily="34" charset="0"/>
                  <a:cs typeface="Arial" panose="020B0604020202020204" pitchFamily="34" charset="0"/>
                </a:rPr>
                <a:t>4. </a:t>
              </a:r>
              <a:r>
                <a:rPr lang="da-DK" altLang="da-DK" sz="900" noProof="1">
                  <a:solidFill>
                    <a:prstClr val="white">
                      <a:lumMod val="50000"/>
                    </a:prstClr>
                  </a:solidFill>
                  <a:latin typeface="Arial"/>
                  <a:ea typeface="Calibri" panose="020F0502020204030204" pitchFamily="34" charset="0"/>
                  <a:cs typeface="Arial" panose="020B0604020202020204" pitchFamily="34" charset="0"/>
                </a:rPr>
                <a:t>Ønsker du at skalere billedet, så hold </a:t>
              </a:r>
              <a:r>
                <a:rPr lang="da-DK" altLang="da-DK" sz="900" b="1" noProof="1">
                  <a:solidFill>
                    <a:prstClr val="white">
                      <a:lumMod val="50000"/>
                    </a:prstClr>
                  </a:solidFill>
                  <a:latin typeface="Arial"/>
                  <a:ea typeface="Calibri" panose="020F0502020204030204" pitchFamily="34" charset="0"/>
                  <a:cs typeface="Arial" panose="020B0604020202020204" pitchFamily="34" charset="0"/>
                </a:rPr>
                <a:t>SHIFT-</a:t>
              </a:r>
              <a:r>
                <a:rPr lang="da-DK" altLang="da-DK" sz="900" noProof="1">
                  <a:solidFill>
                    <a:prstClr val="white">
                      <a:lumMod val="50000"/>
                    </a:prstClr>
                  </a:solidFill>
                  <a:latin typeface="Arial"/>
                  <a:ea typeface="Calibri" panose="020F0502020204030204" pitchFamily="34" charset="0"/>
                  <a:cs typeface="Arial" panose="020B0604020202020204" pitchFamily="34" charset="0"/>
                </a:rPr>
                <a:t>knappen nede, mens der trækkes i billedets hjørner</a:t>
              </a: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r>
                <a:rPr lang="da-DK" altLang="da-DK" sz="900" b="1" noProof="1">
                  <a:solidFill>
                    <a:prstClr val="white">
                      <a:lumMod val="50000"/>
                    </a:prstClr>
                  </a:solidFill>
                  <a:latin typeface="Arial"/>
                  <a:ea typeface="Calibri" panose="020F0502020204030204" pitchFamily="34" charset="0"/>
                  <a:cs typeface="Arial" panose="020B0604020202020204" pitchFamily="34" charset="0"/>
                </a:rPr>
                <a:t>Tips</a:t>
              </a:r>
              <a:r>
                <a:rPr lang="da-DK" altLang="da-DK" sz="900" noProof="1">
                  <a:solidFill>
                    <a:prstClr val="white">
                      <a:lumMod val="50000"/>
                    </a:prstClr>
                  </a:solidFill>
                  <a:latin typeface="Arial"/>
                  <a:ea typeface="Calibri" panose="020F0502020204030204" pitchFamily="34" charset="0"/>
                  <a:cs typeface="Arial" panose="020B0604020202020204" pitchFamily="34" charset="0"/>
                </a:rPr>
                <a:t>: Hvis du sletter billedet, og sætter et ny ind, kan billedet lægge sig foran tekst og grafikken, hvis dette sker, skal du vælge billedet, højreklik og vælg </a:t>
              </a:r>
              <a:r>
                <a:rPr lang="da-DK" altLang="da-DK" sz="900" b="1" noProof="1">
                  <a:solidFill>
                    <a:prstClr val="white">
                      <a:lumMod val="50000"/>
                    </a:prstClr>
                  </a:solidFill>
                  <a:latin typeface="Arial"/>
                  <a:ea typeface="Calibri" panose="020F0502020204030204" pitchFamily="34" charset="0"/>
                  <a:cs typeface="Arial" panose="020B0604020202020204" pitchFamily="34" charset="0"/>
                </a:rPr>
                <a:t>Placer bagest</a:t>
              </a: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p:txBody>
        </p:sp>
        <p:pic>
          <p:nvPicPr>
            <p:cNvPr id="43" name="Billede 77"/>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9309315" y="3028176"/>
              <a:ext cx="373507" cy="32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9" name="Gruppe 78"/>
            <p:cNvGrpSpPr>
              <a:grpSpLocks/>
            </p:cNvGrpSpPr>
            <p:nvPr/>
          </p:nvGrpSpPr>
          <p:grpSpPr bwMode="auto">
            <a:xfrm>
              <a:off x="9305577" y="3846855"/>
              <a:ext cx="330145" cy="379412"/>
              <a:chOff x="1018031" y="5509431"/>
              <a:chExt cx="373412" cy="429121"/>
            </a:xfrm>
          </p:grpSpPr>
          <p:pic>
            <p:nvPicPr>
              <p:cNvPr id="50" name="Billede 79"/>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18031" y="5511796"/>
                <a:ext cx="373412" cy="42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Rounded Rectangle 25"/>
              <p:cNvSpPr/>
              <p:nvPr/>
            </p:nvSpPr>
            <p:spPr bwMode="auto">
              <a:xfrm>
                <a:off x="1023417" y="5509431"/>
                <a:ext cx="210080" cy="17236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sz="2000" noProof="1">
                  <a:solidFill>
                    <a:prstClr val="white"/>
                  </a:solidFill>
                </a:endParaRPr>
              </a:p>
            </p:txBody>
          </p:sp>
        </p:grpSp>
      </p:grpSp>
      <p:sp>
        <p:nvSpPr>
          <p:cNvPr id="52" name="AutoShape 4"/>
          <p:cNvSpPr>
            <a:spLocks/>
          </p:cNvSpPr>
          <p:nvPr userDrawn="1"/>
        </p:nvSpPr>
        <p:spPr bwMode="gray">
          <a:xfrm>
            <a:off x="12188825" y="16587"/>
            <a:ext cx="1754459" cy="1313180"/>
          </a:xfrm>
          <a:prstGeom prst="rect">
            <a:avLst/>
          </a:prstGeom>
          <a:noFill/>
          <a:ln w="12700" algn="ctr">
            <a:noFill/>
            <a:miter lim="800000"/>
            <a:headEnd/>
            <a:tailEnd/>
          </a:ln>
          <a:effectLst/>
        </p:spPr>
        <p:txBody>
          <a:bodyPr wrap="square" lIns="144000" tIns="0" rIns="0" bIns="0">
            <a:spAutoFit/>
          </a:bodyPr>
          <a:lstStyle/>
          <a:p>
            <a:pPr>
              <a:spcAft>
                <a:spcPts val="600"/>
              </a:spcAft>
              <a:buFont typeface="+mj-lt"/>
              <a:buNone/>
              <a:defRPr/>
            </a:pPr>
            <a:r>
              <a:rPr lang="da-DK" sz="900" b="1" noProof="1">
                <a:solidFill>
                  <a:prstClr val="white">
                    <a:lumMod val="50000"/>
                  </a:prstClr>
                </a:solidFill>
                <a:cs typeface="Arial" charset="0"/>
              </a:rPr>
              <a:t>Gitter- og hjælpelinjer</a:t>
            </a:r>
          </a:p>
          <a:p>
            <a:pPr>
              <a:spcAft>
                <a:spcPts val="240"/>
              </a:spcAft>
              <a:buFont typeface="+mj-lt"/>
              <a:buNone/>
              <a:defRPr/>
            </a:pPr>
            <a:r>
              <a:rPr lang="da-DK" sz="900" noProof="1">
                <a:solidFill>
                  <a:prstClr val="white">
                    <a:lumMod val="50000"/>
                  </a:prstClr>
                </a:solidFill>
                <a:cs typeface="Arial" charset="0"/>
              </a:rPr>
              <a:t>For at se gitter- og hjælpelinjer</a:t>
            </a:r>
          </a:p>
          <a:p>
            <a:pPr>
              <a:spcAft>
                <a:spcPts val="240"/>
              </a:spcAft>
              <a:buFont typeface="+mj-lt"/>
              <a:buNone/>
              <a:defRPr/>
            </a:pPr>
            <a:r>
              <a:rPr lang="da-DK" sz="900" b="1" noProof="1">
                <a:solidFill>
                  <a:prstClr val="white">
                    <a:lumMod val="50000"/>
                  </a:prstClr>
                </a:solidFill>
                <a:cs typeface="Arial" charset="0"/>
              </a:rPr>
              <a:t>1.</a:t>
            </a:r>
            <a:r>
              <a:rPr lang="da-DK" sz="900" noProof="1">
                <a:solidFill>
                  <a:prstClr val="white">
                    <a:lumMod val="50000"/>
                  </a:prstClr>
                </a:solidFill>
                <a:cs typeface="Arial" charset="0"/>
              </a:rPr>
              <a:t> Klik på </a:t>
            </a:r>
            <a:r>
              <a:rPr lang="da-DK" sz="900" b="1" noProof="1">
                <a:solidFill>
                  <a:prstClr val="white">
                    <a:lumMod val="50000"/>
                  </a:prstClr>
                </a:solidFill>
                <a:cs typeface="Arial" charset="0"/>
              </a:rPr>
              <a:t>Vis</a:t>
            </a:r>
            <a:endParaRPr lang="da-DK" sz="900" noProof="1">
              <a:solidFill>
                <a:prstClr val="white">
                  <a:lumMod val="50000"/>
                </a:prstClr>
              </a:solidFill>
              <a:cs typeface="Arial" charset="0"/>
            </a:endParaRPr>
          </a:p>
          <a:p>
            <a:pPr>
              <a:spcAft>
                <a:spcPts val="240"/>
              </a:spcAft>
              <a:buFont typeface="+mj-lt"/>
              <a:buNone/>
              <a:defRPr/>
            </a:pPr>
            <a:r>
              <a:rPr lang="da-DK" sz="900" b="1" noProof="1">
                <a:solidFill>
                  <a:prstClr val="white">
                    <a:lumMod val="50000"/>
                  </a:prstClr>
                </a:solidFill>
                <a:cs typeface="Arial" charset="0"/>
              </a:rPr>
              <a:t>2. </a:t>
            </a:r>
            <a:r>
              <a:rPr lang="da-DK" sz="900" noProof="1">
                <a:solidFill>
                  <a:prstClr val="white">
                    <a:lumMod val="50000"/>
                  </a:prstClr>
                </a:solidFill>
                <a:cs typeface="Arial" charset="0"/>
              </a:rPr>
              <a:t>Vælg </a:t>
            </a:r>
            <a:r>
              <a:rPr lang="da-DK" sz="900" b="1" noProof="1">
                <a:solidFill>
                  <a:prstClr val="white">
                    <a:lumMod val="50000"/>
                  </a:prstClr>
                </a:solidFill>
                <a:cs typeface="Arial" charset="0"/>
              </a:rPr>
              <a:t>Gitterlinjer</a:t>
            </a:r>
            <a:endParaRPr lang="da-DK" sz="900" noProof="1">
              <a:solidFill>
                <a:prstClr val="white">
                  <a:lumMod val="50000"/>
                </a:prstClr>
              </a:solidFill>
              <a:cs typeface="Arial" charset="0"/>
            </a:endParaRPr>
          </a:p>
          <a:p>
            <a:pPr>
              <a:spcAft>
                <a:spcPts val="240"/>
              </a:spcAft>
              <a:buFont typeface="+mj-lt"/>
              <a:buNone/>
              <a:defRPr/>
            </a:pPr>
            <a:r>
              <a:rPr lang="da-DK" sz="900" noProof="1">
                <a:solidFill>
                  <a:prstClr val="white">
                    <a:lumMod val="50000"/>
                  </a:prstClr>
                </a:solidFill>
                <a:cs typeface="Arial" charset="0"/>
              </a:rPr>
              <a:t>og/eller </a:t>
            </a:r>
            <a:r>
              <a:rPr lang="da-DK" sz="900" b="1" noProof="1">
                <a:solidFill>
                  <a:prstClr val="white">
                    <a:lumMod val="50000"/>
                  </a:prstClr>
                </a:solidFill>
                <a:cs typeface="Arial" charset="0"/>
              </a:rPr>
              <a:t>Hjælpelinjer</a:t>
            </a:r>
          </a:p>
          <a:p>
            <a:pPr>
              <a:spcAft>
                <a:spcPts val="240"/>
              </a:spcAft>
              <a:buFont typeface="+mj-lt"/>
              <a:buNone/>
              <a:defRPr/>
            </a:pPr>
            <a:endParaRPr lang="da-DK" sz="900" b="1" noProof="1">
              <a:solidFill>
                <a:prstClr val="white">
                  <a:lumMod val="50000"/>
                </a:prstClr>
              </a:solidFill>
              <a:cs typeface="Arial" panose="020B0604020202020204" pitchFamily="34" charset="0"/>
            </a:endParaRPr>
          </a:p>
          <a:p>
            <a:pPr>
              <a:spcAft>
                <a:spcPts val="240"/>
              </a:spcAft>
              <a:buFont typeface="+mj-lt"/>
              <a:buNone/>
              <a:defRPr/>
            </a:pPr>
            <a:r>
              <a:rPr lang="da-DK" sz="900" b="1" noProof="1">
                <a:solidFill>
                  <a:prstClr val="white">
                    <a:lumMod val="50000"/>
                  </a:prstClr>
                </a:solidFill>
                <a:cs typeface="Arial" charset="0"/>
              </a:rPr>
              <a:t>Tip</a:t>
            </a:r>
            <a:r>
              <a:rPr lang="da-DK" sz="900" noProof="1">
                <a:solidFill>
                  <a:prstClr val="white">
                    <a:lumMod val="50000"/>
                  </a:prstClr>
                </a:solidFill>
                <a:cs typeface="Arial" charset="0"/>
              </a:rPr>
              <a:t>: Alt + F9 for hurtig visning af hjælpelinjer</a:t>
            </a:r>
          </a:p>
        </p:txBody>
      </p:sp>
      <p:sp>
        <p:nvSpPr>
          <p:cNvPr id="26" name="Tekstfelt 25"/>
          <p:cNvSpPr txBox="1"/>
          <p:nvPr userDrawn="1"/>
        </p:nvSpPr>
        <p:spPr>
          <a:xfrm>
            <a:off x="-2055600" y="1196588"/>
            <a:ext cx="2054342" cy="138499"/>
          </a:xfrm>
          <a:prstGeom prst="rect">
            <a:avLst/>
          </a:prstGeom>
          <a:noFill/>
        </p:spPr>
        <p:txBody>
          <a:bodyPr wrap="square" lIns="0" tIns="0" rIns="144000" bIns="0" rtlCol="0">
            <a:spAutoFit/>
          </a:bodyPr>
          <a:lstStyle/>
          <a:p>
            <a:pPr algn="r"/>
            <a:r>
              <a:rPr lang="da-DK" sz="900" dirty="0">
                <a:solidFill>
                  <a:prstClr val="white">
                    <a:lumMod val="50000"/>
                  </a:prstClr>
                </a:solidFill>
                <a:cs typeface="Arial" charset="0"/>
              </a:rPr>
              <a:t>Maks tre linjer i stor typografi</a:t>
            </a:r>
          </a:p>
        </p:txBody>
      </p:sp>
      <p:sp>
        <p:nvSpPr>
          <p:cNvPr id="25" name="Pladsholder til sidefod 22" hidden="1">
            <a:extLst>
              <a:ext uri="{FF2B5EF4-FFF2-40B4-BE49-F238E27FC236}">
                <a16:creationId xmlns:a16="http://schemas.microsoft.com/office/drawing/2014/main" xmlns="" id="{87241225-E08A-4E82-BB6B-5BEF03C126C5}"/>
              </a:ext>
            </a:extLst>
          </p:cNvPr>
          <p:cNvSpPr>
            <a:spLocks noGrp="1"/>
          </p:cNvSpPr>
          <p:nvPr>
            <p:ph type="ftr" sz="quarter" idx="15"/>
          </p:nvPr>
        </p:nvSpPr>
        <p:spPr>
          <a:xfrm>
            <a:off x="0" y="6858000"/>
            <a:ext cx="0" cy="0"/>
          </a:xfrm>
        </p:spPr>
        <p:txBody>
          <a:bodyPr/>
          <a:lstStyle>
            <a:lvl1pPr>
              <a:defRPr sz="100">
                <a:noFill/>
              </a:defRPr>
            </a:lvl1pPr>
          </a:lstStyle>
          <a:p>
            <a:r>
              <a:rPr lang="da-DK"/>
              <a:t>/ Ministeriet for Fødevarer, Landbrug og Fiskeri - Landbrugsstyrelsen / Titel på præsentation</a:t>
            </a:r>
            <a:endParaRPr lang="da-DK" dirty="0"/>
          </a:p>
        </p:txBody>
      </p:sp>
      <p:sp>
        <p:nvSpPr>
          <p:cNvPr id="27" name="Pladsholder til slidenummer 23" hidden="1">
            <a:extLst>
              <a:ext uri="{FF2B5EF4-FFF2-40B4-BE49-F238E27FC236}">
                <a16:creationId xmlns:a16="http://schemas.microsoft.com/office/drawing/2014/main" xmlns="" id="{8FFF6392-DAD1-4FC3-8BDC-AC2FA8DF6290}"/>
              </a:ext>
            </a:extLst>
          </p:cNvPr>
          <p:cNvSpPr>
            <a:spLocks noGrp="1"/>
          </p:cNvSpPr>
          <p:nvPr>
            <p:ph type="sldNum" sz="quarter" idx="16"/>
          </p:nvPr>
        </p:nvSpPr>
        <p:spPr>
          <a:xfrm>
            <a:off x="0" y="6858000"/>
            <a:ext cx="0" cy="0"/>
          </a:xfrm>
        </p:spPr>
        <p:txBody>
          <a:bodyPr/>
          <a:lstStyle>
            <a:lvl1pPr>
              <a:defRPr sz="100">
                <a:noFill/>
              </a:defRPr>
            </a:lvl1pPr>
          </a:lstStyle>
          <a:p>
            <a:fld id="{667EC89C-17A0-4E64-A6D2-B825673CEEDF}" type="slidenum">
              <a:rPr lang="da-DK" smtClean="0"/>
              <a:pPr/>
              <a:t>‹nr.›</a:t>
            </a:fld>
            <a:endParaRPr lang="da-DK" dirty="0"/>
          </a:p>
        </p:txBody>
      </p:sp>
      <p:pic>
        <p:nvPicPr>
          <p:cNvPr id="23" name="Billede 25">
            <a:extLst>
              <a:ext uri="{FF2B5EF4-FFF2-40B4-BE49-F238E27FC236}">
                <a16:creationId xmlns:a16="http://schemas.microsoft.com/office/drawing/2014/main" xmlns="" id="{9DBB6DF3-243E-437C-AEC3-268C98AF1BF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715406" y="5778964"/>
            <a:ext cx="1567602" cy="1073383"/>
          </a:xfrm>
          <a:prstGeom prst="rect">
            <a:avLst/>
          </a:prstGeom>
        </p:spPr>
      </p:pic>
      <p:pic>
        <p:nvPicPr>
          <p:cNvPr id="24" name="Picture 23">
            <a:extLst>
              <a:ext uri="{FF2B5EF4-FFF2-40B4-BE49-F238E27FC236}">
                <a16:creationId xmlns:a16="http://schemas.microsoft.com/office/drawing/2014/main" xmlns="" id="{F486F434-0ED5-46D6-B947-68E70F33C280}"/>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715405" y="6004143"/>
            <a:ext cx="1567602" cy="984609"/>
          </a:xfrm>
          <a:prstGeom prst="rect">
            <a:avLst/>
          </a:prstGeom>
        </p:spPr>
      </p:pic>
      <p:sp>
        <p:nvSpPr>
          <p:cNvPr id="33" name="Rectangle 6">
            <a:extLst>
              <a:ext uri="{FF2B5EF4-FFF2-40B4-BE49-F238E27FC236}">
                <a16:creationId xmlns:a16="http://schemas.microsoft.com/office/drawing/2014/main" xmlns="" id="{61E2ADAC-0DCD-405A-A175-FB07874A4754}"/>
              </a:ext>
            </a:extLst>
          </p:cNvPr>
          <p:cNvSpPr/>
          <p:nvPr userDrawn="1"/>
        </p:nvSpPr>
        <p:spPr>
          <a:xfrm>
            <a:off x="-1399200" y="6006008"/>
            <a:ext cx="463846" cy="951384"/>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a-DK" dirty="0">
              <a:solidFill>
                <a:prstClr val="white"/>
              </a:solidFill>
            </a:endParaRPr>
          </a:p>
        </p:txBody>
      </p:sp>
    </p:spTree>
    <p:extLst>
      <p:ext uri="{BB962C8B-B14F-4D97-AF65-F5344CB8AC3E}">
        <p14:creationId xmlns:p14="http://schemas.microsoft.com/office/powerpoint/2010/main" val="3979242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eldias til lyst billede">
    <p:spTree>
      <p:nvGrpSpPr>
        <p:cNvPr id="1" name=""/>
        <p:cNvGrpSpPr/>
        <p:nvPr/>
      </p:nvGrpSpPr>
      <p:grpSpPr>
        <a:xfrm>
          <a:off x="0" y="0"/>
          <a:ext cx="0" cy="0"/>
          <a:chOff x="0" y="0"/>
          <a:chExt cx="0" cy="0"/>
        </a:xfrm>
      </p:grpSpPr>
      <p:sp>
        <p:nvSpPr>
          <p:cNvPr id="13" name="Pladsholder til billede 0"/>
          <p:cNvSpPr>
            <a:spLocks noGrp="1"/>
          </p:cNvSpPr>
          <p:nvPr>
            <p:ph type="pic" sz="quarter" idx="17" hasCustomPrompt="1"/>
          </p:nvPr>
        </p:nvSpPr>
        <p:spPr>
          <a:xfrm>
            <a:off x="0" y="0"/>
            <a:ext cx="12188825" cy="6858000"/>
          </a:xfrm>
          <a:solidFill>
            <a:schemeClr val="bg1">
              <a:lumMod val="85000"/>
            </a:schemeClr>
          </a:solidFill>
        </p:spPr>
        <p:txBody>
          <a:bodyPr lIns="108000" tIns="180000" anchor="t" anchorCtr="0"/>
          <a:lstStyle>
            <a:lvl1pPr marL="0" indent="0" algn="l">
              <a:buFontTx/>
              <a:buNone/>
              <a:defRPr sz="1200" b="0" baseline="0">
                <a:solidFill>
                  <a:schemeClr val="tx1">
                    <a:lumMod val="50000"/>
                    <a:lumOff val="50000"/>
                  </a:schemeClr>
                </a:solidFill>
              </a:defRPr>
            </a:lvl1pPr>
          </a:lstStyle>
          <a:p>
            <a:r>
              <a:rPr lang="da-DK" dirty="0"/>
              <a:t>Klik her og indsæt lyst billede, via fanen Indsæt, Billeder</a:t>
            </a:r>
          </a:p>
        </p:txBody>
      </p:sp>
      <p:sp>
        <p:nvSpPr>
          <p:cNvPr id="11" name="Pladsholder til tekst 1"/>
          <p:cNvSpPr>
            <a:spLocks noGrp="1"/>
          </p:cNvSpPr>
          <p:nvPr>
            <p:ph type="body" sz="quarter" idx="10"/>
          </p:nvPr>
        </p:nvSpPr>
        <p:spPr>
          <a:xfrm>
            <a:off x="651600" y="2348880"/>
            <a:ext cx="8712000" cy="2096840"/>
          </a:xfrm>
        </p:spPr>
        <p:txBody>
          <a:bodyPr anchor="ctr" anchorCtr="0">
            <a:normAutofit/>
          </a:bodyPr>
          <a:lstStyle>
            <a:lvl1pPr algn="r">
              <a:lnSpc>
                <a:spcPct val="100000"/>
              </a:lnSpc>
              <a:defRPr lang="da-DK" sz="6600" b="1" kern="1200" dirty="0" smtClean="0">
                <a:solidFill>
                  <a:schemeClr val="accent1"/>
                </a:solidFill>
                <a:latin typeface="+mj-lt"/>
                <a:ea typeface="+mj-ea"/>
                <a:cs typeface="+mj-cs"/>
              </a:defRPr>
            </a:lvl1pPr>
          </a:lstStyle>
          <a:p>
            <a:pPr lvl="0"/>
            <a:r>
              <a:rPr lang="da-DK" smtClean="0"/>
              <a:t>Klik for at redigere i master</a:t>
            </a:r>
          </a:p>
        </p:txBody>
      </p:sp>
      <p:pic>
        <p:nvPicPr>
          <p:cNvPr id="25" name="Billed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79999" y="1475"/>
            <a:ext cx="1849343" cy="1040990"/>
          </a:xfrm>
          <a:prstGeom prst="rect">
            <a:avLst/>
          </a:prstGeom>
        </p:spPr>
      </p:pic>
      <p:sp>
        <p:nvSpPr>
          <p:cNvPr id="27" name="Pladsholder til tekst 2"/>
          <p:cNvSpPr>
            <a:spLocks noGrp="1"/>
          </p:cNvSpPr>
          <p:nvPr>
            <p:ph type="body" sz="quarter" idx="11" hasCustomPrompt="1"/>
          </p:nvPr>
        </p:nvSpPr>
        <p:spPr>
          <a:xfrm>
            <a:off x="9578152" y="5229200"/>
            <a:ext cx="2250673" cy="544232"/>
          </a:xfrm>
        </p:spPr>
        <p:txBody>
          <a:bodyPr anchor="b" anchorCtr="0"/>
          <a:lstStyle>
            <a:lvl1pPr>
              <a:defRPr lang="da-DK" sz="1200" b="0" kern="1200" baseline="0" dirty="0" smtClean="0">
                <a:solidFill>
                  <a:schemeClr val="accent1"/>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og indsæt Sted/event</a:t>
            </a:r>
          </a:p>
        </p:txBody>
      </p:sp>
      <p:sp>
        <p:nvSpPr>
          <p:cNvPr id="34" name="Pladsholder til tekst 4"/>
          <p:cNvSpPr>
            <a:spLocks noGrp="1"/>
          </p:cNvSpPr>
          <p:nvPr>
            <p:ph type="body" sz="quarter" idx="13" hasCustomPrompt="1"/>
          </p:nvPr>
        </p:nvSpPr>
        <p:spPr>
          <a:xfrm>
            <a:off x="9578152" y="5961288"/>
            <a:ext cx="2250673" cy="199980"/>
          </a:xfrm>
        </p:spPr>
        <p:txBody>
          <a:bodyPr/>
          <a:lstStyle>
            <a:lvl1pPr>
              <a:defRPr lang="da-DK" sz="1200" b="0" kern="1200" baseline="0" dirty="0" smtClean="0">
                <a:solidFill>
                  <a:schemeClr val="accent1"/>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og indsæt Navn</a:t>
            </a:r>
          </a:p>
        </p:txBody>
      </p:sp>
      <p:sp>
        <p:nvSpPr>
          <p:cNvPr id="41" name="Pladsholder til dato 21"/>
          <p:cNvSpPr>
            <a:spLocks noGrp="1"/>
          </p:cNvSpPr>
          <p:nvPr>
            <p:ph type="dt" sz="half" idx="14"/>
          </p:nvPr>
        </p:nvSpPr>
        <p:spPr>
          <a:xfrm>
            <a:off x="9580274" y="5780918"/>
            <a:ext cx="2248825" cy="201600"/>
          </a:xfrm>
        </p:spPr>
        <p:txBody>
          <a:bodyPr lIns="0" tIns="0" rIns="0" bIns="0" anchor="t" anchorCtr="0"/>
          <a:lstStyle>
            <a:lvl1pPr marL="171450" indent="-171450">
              <a:defRPr lang="da-DK" sz="1200" b="0" kern="1200" baseline="0" smtClean="0">
                <a:solidFill>
                  <a:schemeClr val="accent1"/>
                </a:solidFill>
                <a:latin typeface="+mn-lt"/>
                <a:ea typeface="+mn-ea"/>
                <a:cs typeface="+mn-cs"/>
              </a:defRPr>
            </a:lvl1pPr>
          </a:lstStyle>
          <a:p>
            <a:pPr marL="0" indent="0">
              <a:lnSpc>
                <a:spcPct val="93000"/>
              </a:lnSpc>
              <a:buFont typeface="Arial" panose="020B0604020202020204" pitchFamily="34" charset="0"/>
              <a:buChar char="​"/>
            </a:pPr>
            <a:fld id="{B4369282-78C2-479E-88BF-A682400029CB}" type="datetime2">
              <a:rPr lang="en-GB">
                <a:solidFill>
                  <a:srgbClr val="007885"/>
                </a:solidFill>
              </a:rPr>
              <a:pPr marL="0" indent="0">
                <a:lnSpc>
                  <a:spcPct val="93000"/>
                </a:lnSpc>
                <a:buFont typeface="Arial" panose="020B0604020202020204" pitchFamily="34" charset="0"/>
                <a:buChar char="​"/>
              </a:pPr>
              <a:t>Monday, 23 January 2023</a:t>
            </a:fld>
            <a:endParaRPr lang="en-GB" dirty="0">
              <a:solidFill>
                <a:srgbClr val="007885"/>
              </a:solidFill>
            </a:endParaRPr>
          </a:p>
        </p:txBody>
      </p:sp>
      <p:sp>
        <p:nvSpPr>
          <p:cNvPr id="43" name="Tekstboks 25"/>
          <p:cNvSpPr txBox="1"/>
          <p:nvPr userDrawn="1"/>
        </p:nvSpPr>
        <p:spPr>
          <a:xfrm>
            <a:off x="-1710039" y="4763279"/>
            <a:ext cx="1704602" cy="969496"/>
          </a:xfrm>
          <a:prstGeom prst="rect">
            <a:avLst/>
          </a:prstGeom>
          <a:noFill/>
        </p:spPr>
        <p:txBody>
          <a:bodyPr wrap="square" lIns="0" tIns="0" rIns="144000" bIns="0" rtlCol="0" anchor="b" anchorCtr="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a-DK" sz="900" b="1" dirty="0">
                <a:solidFill>
                  <a:prstClr val="white">
                    <a:lumMod val="50000"/>
                  </a:prstClr>
                </a:solidFill>
                <a:cs typeface="Arial" charset="0"/>
              </a:rPr>
              <a:t>Tips:</a:t>
            </a:r>
          </a:p>
          <a:p>
            <a:pPr algn="r"/>
            <a:r>
              <a:rPr lang="da-DK" sz="900" dirty="0">
                <a:solidFill>
                  <a:prstClr val="white">
                    <a:lumMod val="50000"/>
                  </a:prstClr>
                </a:solidFill>
                <a:cs typeface="Arial" charset="0"/>
              </a:rPr>
              <a:t>For at fremhæve et naturligt hierarki i overskriften eller differentiere evt. skrift i tekstniveau (overskrift og underoverskrift) bruges de indrammede temafarver</a:t>
            </a:r>
          </a:p>
        </p:txBody>
      </p:sp>
      <p:grpSp>
        <p:nvGrpSpPr>
          <p:cNvPr id="46" name="Gruppe 45"/>
          <p:cNvGrpSpPr/>
          <p:nvPr userDrawn="1"/>
        </p:nvGrpSpPr>
        <p:grpSpPr>
          <a:xfrm>
            <a:off x="12188825" y="1941319"/>
            <a:ext cx="2032000" cy="3185487"/>
            <a:chOff x="9150825" y="2171823"/>
            <a:chExt cx="2032000" cy="3185487"/>
          </a:xfrm>
        </p:grpSpPr>
        <p:sp>
          <p:nvSpPr>
            <p:cNvPr id="47" name="TextBox 12"/>
            <p:cNvSpPr txBox="1">
              <a:spLocks noChangeArrowheads="1"/>
            </p:cNvSpPr>
            <p:nvPr/>
          </p:nvSpPr>
          <p:spPr bwMode="auto">
            <a:xfrm>
              <a:off x="9150825" y="2171823"/>
              <a:ext cx="2032000" cy="318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400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Indsæt billede</a:t>
              </a:r>
            </a:p>
            <a:p>
              <a:pPr eaLnBrk="1" hangingPunct="1">
                <a:spcBef>
                  <a:spcPts val="0"/>
                </a:spcBef>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1. </a:t>
              </a:r>
              <a:r>
                <a:rPr lang="da-DK" sz="900" noProof="1">
                  <a:solidFill>
                    <a:prstClr val="white">
                      <a:lumMod val="50000"/>
                    </a:prstClr>
                  </a:solidFill>
                  <a:latin typeface="Arial"/>
                  <a:ea typeface="Calibri" panose="020F0502020204030204" pitchFamily="34" charset="0"/>
                  <a:cs typeface="Arial" panose="020B0604020202020204" pitchFamily="34" charset="0"/>
                </a:rPr>
                <a:t>Klik på billederammen</a:t>
              </a:r>
            </a:p>
            <a:p>
              <a:pPr eaLnBrk="1" hangingPunct="1">
                <a:spcBef>
                  <a:spcPts val="0"/>
                </a:spcBef>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2. </a:t>
              </a:r>
              <a:r>
                <a:rPr lang="da-DK" sz="900" noProof="1">
                  <a:solidFill>
                    <a:prstClr val="white">
                      <a:lumMod val="50000"/>
                    </a:prstClr>
                  </a:solidFill>
                  <a:latin typeface="Arial"/>
                  <a:ea typeface="Calibri" panose="020F0502020204030204" pitchFamily="34" charset="0"/>
                  <a:cs typeface="Arial" panose="020B0604020202020204" pitchFamily="34" charset="0"/>
                </a:rPr>
                <a:t>Indsæt det ønskede billede via fanen </a:t>
              </a:r>
              <a:r>
                <a:rPr lang="da-DK" sz="900" b="1" noProof="1">
                  <a:solidFill>
                    <a:prstClr val="white">
                      <a:lumMod val="50000"/>
                    </a:prstClr>
                  </a:solidFill>
                  <a:latin typeface="Arial"/>
                  <a:ea typeface="Calibri" panose="020F0502020204030204" pitchFamily="34" charset="0"/>
                  <a:cs typeface="Arial" panose="020B0604020202020204" pitchFamily="34" charset="0"/>
                </a:rPr>
                <a:t>Indsæt, Billeder</a:t>
              </a:r>
            </a:p>
            <a:p>
              <a:pPr eaLnBrk="1" hangingPunct="1">
                <a:spcBef>
                  <a:spcPts val="0"/>
                </a:spcBef>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3. </a:t>
              </a:r>
              <a:r>
                <a:rPr lang="da-DK" sz="900" noProof="1">
                  <a:solidFill>
                    <a:prstClr val="white">
                      <a:lumMod val="50000"/>
                    </a:prstClr>
                  </a:solidFill>
                  <a:latin typeface="Arial"/>
                  <a:ea typeface="Calibri" panose="020F0502020204030204" pitchFamily="34" charset="0"/>
                  <a:cs typeface="Arial" panose="020B0604020202020204" pitchFamily="34" charset="0"/>
                </a:rPr>
                <a:t>Klik </a:t>
              </a:r>
              <a:r>
                <a:rPr lang="da-DK" sz="900" b="1" noProof="1">
                  <a:solidFill>
                    <a:prstClr val="white">
                      <a:lumMod val="50000"/>
                    </a:prstClr>
                  </a:solidFill>
                  <a:latin typeface="Arial"/>
                  <a:ea typeface="Calibri" panose="020F0502020204030204" pitchFamily="34" charset="0"/>
                  <a:cs typeface="Arial" panose="020B0604020202020204" pitchFamily="34" charset="0"/>
                </a:rPr>
                <a:t>Beskær</a:t>
              </a:r>
              <a:r>
                <a:rPr lang="da-DK" sz="900" noProof="1">
                  <a:solidFill>
                    <a:prstClr val="white">
                      <a:lumMod val="50000"/>
                    </a:prstClr>
                  </a:solidFill>
                  <a:latin typeface="Arial"/>
                  <a:ea typeface="Calibri" panose="020F0502020204030204" pitchFamily="34" charset="0"/>
                  <a:cs typeface="Arial" panose="020B0604020202020204" pitchFamily="34" charset="0"/>
                </a:rPr>
                <a:t> for at ændre</a:t>
              </a:r>
            </a:p>
            <a:p>
              <a:pPr eaLnBrk="1" hangingPunct="1">
                <a:spcBef>
                  <a:spcPts val="0"/>
                </a:spcBef>
                <a:buFontTx/>
                <a:buNone/>
                <a:defRPr/>
              </a:pPr>
              <a:r>
                <a:rPr lang="da-DK" sz="900" noProof="1">
                  <a:solidFill>
                    <a:prstClr val="white">
                      <a:lumMod val="50000"/>
                    </a:prstClr>
                  </a:solidFill>
                  <a:latin typeface="Arial"/>
                  <a:ea typeface="Calibri" panose="020F0502020204030204" pitchFamily="34" charset="0"/>
                  <a:cs typeface="Arial" panose="020B0604020202020204" pitchFamily="34" charset="0"/>
                </a:rPr>
                <a:t>billedets fokus/størrelse</a:t>
              </a: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r>
                <a:rPr lang="da-DK" altLang="da-DK" sz="900" b="1" noProof="1">
                  <a:solidFill>
                    <a:prstClr val="white">
                      <a:lumMod val="50000"/>
                    </a:prstClr>
                  </a:solidFill>
                  <a:latin typeface="Arial"/>
                  <a:ea typeface="Calibri" panose="020F0502020204030204" pitchFamily="34" charset="0"/>
                  <a:cs typeface="Arial" panose="020B0604020202020204" pitchFamily="34" charset="0"/>
                </a:rPr>
                <a:t>4. </a:t>
              </a:r>
              <a:r>
                <a:rPr lang="da-DK" altLang="da-DK" sz="900" noProof="1">
                  <a:solidFill>
                    <a:prstClr val="white">
                      <a:lumMod val="50000"/>
                    </a:prstClr>
                  </a:solidFill>
                  <a:latin typeface="Arial"/>
                  <a:ea typeface="Calibri" panose="020F0502020204030204" pitchFamily="34" charset="0"/>
                  <a:cs typeface="Arial" panose="020B0604020202020204" pitchFamily="34" charset="0"/>
                </a:rPr>
                <a:t>Ønsker du at skalere billedet, så hold </a:t>
              </a:r>
              <a:r>
                <a:rPr lang="da-DK" altLang="da-DK" sz="900" b="1" noProof="1">
                  <a:solidFill>
                    <a:prstClr val="white">
                      <a:lumMod val="50000"/>
                    </a:prstClr>
                  </a:solidFill>
                  <a:latin typeface="Arial"/>
                  <a:ea typeface="Calibri" panose="020F0502020204030204" pitchFamily="34" charset="0"/>
                  <a:cs typeface="Arial" panose="020B0604020202020204" pitchFamily="34" charset="0"/>
                </a:rPr>
                <a:t>SHIFT-</a:t>
              </a:r>
              <a:r>
                <a:rPr lang="da-DK" altLang="da-DK" sz="900" noProof="1">
                  <a:solidFill>
                    <a:prstClr val="white">
                      <a:lumMod val="50000"/>
                    </a:prstClr>
                  </a:solidFill>
                  <a:latin typeface="Arial"/>
                  <a:ea typeface="Calibri" panose="020F0502020204030204" pitchFamily="34" charset="0"/>
                  <a:cs typeface="Arial" panose="020B0604020202020204" pitchFamily="34" charset="0"/>
                </a:rPr>
                <a:t>knappen nede, mens der trækkes i billedets hjørner</a:t>
              </a: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r>
                <a:rPr lang="da-DK" altLang="da-DK" sz="900" b="1" noProof="1">
                  <a:solidFill>
                    <a:prstClr val="white">
                      <a:lumMod val="50000"/>
                    </a:prstClr>
                  </a:solidFill>
                  <a:latin typeface="Arial"/>
                  <a:ea typeface="Calibri" panose="020F0502020204030204" pitchFamily="34" charset="0"/>
                  <a:cs typeface="Arial" panose="020B0604020202020204" pitchFamily="34" charset="0"/>
                </a:rPr>
                <a:t>Tips</a:t>
              </a:r>
              <a:r>
                <a:rPr lang="da-DK" altLang="da-DK" sz="900" noProof="1">
                  <a:solidFill>
                    <a:prstClr val="white">
                      <a:lumMod val="50000"/>
                    </a:prstClr>
                  </a:solidFill>
                  <a:latin typeface="Arial"/>
                  <a:ea typeface="Calibri" panose="020F0502020204030204" pitchFamily="34" charset="0"/>
                  <a:cs typeface="Arial" panose="020B0604020202020204" pitchFamily="34" charset="0"/>
                </a:rPr>
                <a:t>: Hvis du sletter billedet, og sætter et ny ind, kan billedet lægge sig foran tekst og grafikken, hvis dette sker, skal du vælge billedet, højreklik og vælg </a:t>
              </a:r>
              <a:r>
                <a:rPr lang="da-DK" altLang="da-DK" sz="900" b="1" noProof="1">
                  <a:solidFill>
                    <a:prstClr val="white">
                      <a:lumMod val="50000"/>
                    </a:prstClr>
                  </a:solidFill>
                  <a:latin typeface="Arial"/>
                  <a:ea typeface="Calibri" panose="020F0502020204030204" pitchFamily="34" charset="0"/>
                  <a:cs typeface="Arial" panose="020B0604020202020204" pitchFamily="34" charset="0"/>
                </a:rPr>
                <a:t>Placer bagest</a:t>
              </a: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p:txBody>
        </p:sp>
        <p:pic>
          <p:nvPicPr>
            <p:cNvPr id="48" name="Billede 77"/>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9309315" y="3028176"/>
              <a:ext cx="373507" cy="32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9" name="Gruppe 78"/>
            <p:cNvGrpSpPr>
              <a:grpSpLocks/>
            </p:cNvGrpSpPr>
            <p:nvPr/>
          </p:nvGrpSpPr>
          <p:grpSpPr bwMode="auto">
            <a:xfrm>
              <a:off x="9305577" y="3846855"/>
              <a:ext cx="330145" cy="379412"/>
              <a:chOff x="1018031" y="5509431"/>
              <a:chExt cx="373412" cy="429121"/>
            </a:xfrm>
          </p:grpSpPr>
          <p:pic>
            <p:nvPicPr>
              <p:cNvPr id="50" name="Billede 79"/>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18031" y="5511796"/>
                <a:ext cx="373412" cy="42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Rounded Rectangle 25"/>
              <p:cNvSpPr/>
              <p:nvPr/>
            </p:nvSpPr>
            <p:spPr bwMode="auto">
              <a:xfrm>
                <a:off x="1023417" y="5509431"/>
                <a:ext cx="210080" cy="17236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sz="2000" noProof="1">
                  <a:solidFill>
                    <a:prstClr val="white"/>
                  </a:solidFill>
                </a:endParaRPr>
              </a:p>
            </p:txBody>
          </p:sp>
        </p:grpSp>
      </p:grpSp>
      <p:sp>
        <p:nvSpPr>
          <p:cNvPr id="52" name="AutoShape 4"/>
          <p:cNvSpPr>
            <a:spLocks/>
          </p:cNvSpPr>
          <p:nvPr userDrawn="1"/>
        </p:nvSpPr>
        <p:spPr bwMode="gray">
          <a:xfrm>
            <a:off x="12188825" y="16587"/>
            <a:ext cx="1754459" cy="1313180"/>
          </a:xfrm>
          <a:prstGeom prst="rect">
            <a:avLst/>
          </a:prstGeom>
          <a:noFill/>
          <a:ln w="12700" algn="ctr">
            <a:noFill/>
            <a:miter lim="800000"/>
            <a:headEnd/>
            <a:tailEnd/>
          </a:ln>
          <a:effectLst/>
        </p:spPr>
        <p:txBody>
          <a:bodyPr wrap="square" lIns="144000" tIns="0" rIns="0" bIns="0">
            <a:spAutoFit/>
          </a:bodyPr>
          <a:lstStyle/>
          <a:p>
            <a:pPr>
              <a:spcAft>
                <a:spcPts val="600"/>
              </a:spcAft>
              <a:buFont typeface="+mj-lt"/>
              <a:buNone/>
              <a:defRPr/>
            </a:pPr>
            <a:r>
              <a:rPr lang="da-DK" sz="900" b="1" noProof="1">
                <a:solidFill>
                  <a:prstClr val="white">
                    <a:lumMod val="50000"/>
                  </a:prstClr>
                </a:solidFill>
                <a:cs typeface="Arial" charset="0"/>
              </a:rPr>
              <a:t>Gitter- og hjælpelinjer</a:t>
            </a:r>
          </a:p>
          <a:p>
            <a:pPr>
              <a:spcAft>
                <a:spcPts val="240"/>
              </a:spcAft>
              <a:buFont typeface="+mj-lt"/>
              <a:buNone/>
              <a:defRPr/>
            </a:pPr>
            <a:r>
              <a:rPr lang="da-DK" sz="900" noProof="1">
                <a:solidFill>
                  <a:prstClr val="white">
                    <a:lumMod val="50000"/>
                  </a:prstClr>
                </a:solidFill>
                <a:cs typeface="Arial" charset="0"/>
              </a:rPr>
              <a:t>For at se gitter- og hjælpelinjer</a:t>
            </a:r>
          </a:p>
          <a:p>
            <a:pPr>
              <a:spcAft>
                <a:spcPts val="240"/>
              </a:spcAft>
              <a:buFont typeface="+mj-lt"/>
              <a:buNone/>
              <a:defRPr/>
            </a:pPr>
            <a:r>
              <a:rPr lang="da-DK" sz="900" b="1" noProof="1">
                <a:solidFill>
                  <a:prstClr val="white">
                    <a:lumMod val="50000"/>
                  </a:prstClr>
                </a:solidFill>
                <a:cs typeface="Arial" charset="0"/>
              </a:rPr>
              <a:t>1.</a:t>
            </a:r>
            <a:r>
              <a:rPr lang="da-DK" sz="900" noProof="1">
                <a:solidFill>
                  <a:prstClr val="white">
                    <a:lumMod val="50000"/>
                  </a:prstClr>
                </a:solidFill>
                <a:cs typeface="Arial" charset="0"/>
              </a:rPr>
              <a:t> Klik på </a:t>
            </a:r>
            <a:r>
              <a:rPr lang="da-DK" sz="900" b="1" noProof="1">
                <a:solidFill>
                  <a:prstClr val="white">
                    <a:lumMod val="50000"/>
                  </a:prstClr>
                </a:solidFill>
                <a:cs typeface="Arial" charset="0"/>
              </a:rPr>
              <a:t>Vis</a:t>
            </a:r>
            <a:endParaRPr lang="da-DK" sz="900" noProof="1">
              <a:solidFill>
                <a:prstClr val="white">
                  <a:lumMod val="50000"/>
                </a:prstClr>
              </a:solidFill>
              <a:cs typeface="Arial" charset="0"/>
            </a:endParaRPr>
          </a:p>
          <a:p>
            <a:pPr>
              <a:spcAft>
                <a:spcPts val="240"/>
              </a:spcAft>
              <a:buFont typeface="+mj-lt"/>
              <a:buNone/>
              <a:defRPr/>
            </a:pPr>
            <a:r>
              <a:rPr lang="da-DK" sz="900" b="1" noProof="1">
                <a:solidFill>
                  <a:prstClr val="white">
                    <a:lumMod val="50000"/>
                  </a:prstClr>
                </a:solidFill>
                <a:cs typeface="Arial" charset="0"/>
              </a:rPr>
              <a:t>2. </a:t>
            </a:r>
            <a:r>
              <a:rPr lang="da-DK" sz="900" noProof="1">
                <a:solidFill>
                  <a:prstClr val="white">
                    <a:lumMod val="50000"/>
                  </a:prstClr>
                </a:solidFill>
                <a:cs typeface="Arial" charset="0"/>
              </a:rPr>
              <a:t>Vælg </a:t>
            </a:r>
            <a:r>
              <a:rPr lang="da-DK" sz="900" b="1" noProof="1">
                <a:solidFill>
                  <a:prstClr val="white">
                    <a:lumMod val="50000"/>
                  </a:prstClr>
                </a:solidFill>
                <a:cs typeface="Arial" charset="0"/>
              </a:rPr>
              <a:t>Gitterlinjer</a:t>
            </a:r>
            <a:endParaRPr lang="da-DK" sz="900" noProof="1">
              <a:solidFill>
                <a:prstClr val="white">
                  <a:lumMod val="50000"/>
                </a:prstClr>
              </a:solidFill>
              <a:cs typeface="Arial" charset="0"/>
            </a:endParaRPr>
          </a:p>
          <a:p>
            <a:pPr>
              <a:spcAft>
                <a:spcPts val="240"/>
              </a:spcAft>
              <a:buFont typeface="+mj-lt"/>
              <a:buNone/>
              <a:defRPr/>
            </a:pPr>
            <a:r>
              <a:rPr lang="da-DK" sz="900" noProof="1">
                <a:solidFill>
                  <a:prstClr val="white">
                    <a:lumMod val="50000"/>
                  </a:prstClr>
                </a:solidFill>
                <a:cs typeface="Arial" charset="0"/>
              </a:rPr>
              <a:t>og/eller </a:t>
            </a:r>
            <a:r>
              <a:rPr lang="da-DK" sz="900" b="1" noProof="1">
                <a:solidFill>
                  <a:prstClr val="white">
                    <a:lumMod val="50000"/>
                  </a:prstClr>
                </a:solidFill>
                <a:cs typeface="Arial" charset="0"/>
              </a:rPr>
              <a:t>Hjælpelinjer</a:t>
            </a:r>
          </a:p>
          <a:p>
            <a:pPr>
              <a:spcAft>
                <a:spcPts val="240"/>
              </a:spcAft>
              <a:buFont typeface="+mj-lt"/>
              <a:buNone/>
              <a:defRPr/>
            </a:pPr>
            <a:endParaRPr lang="da-DK" sz="900" b="1" noProof="1">
              <a:solidFill>
                <a:prstClr val="white">
                  <a:lumMod val="50000"/>
                </a:prstClr>
              </a:solidFill>
              <a:cs typeface="Arial" panose="020B0604020202020204" pitchFamily="34" charset="0"/>
            </a:endParaRPr>
          </a:p>
          <a:p>
            <a:pPr>
              <a:spcAft>
                <a:spcPts val="240"/>
              </a:spcAft>
              <a:buFont typeface="+mj-lt"/>
              <a:buNone/>
              <a:defRPr/>
            </a:pPr>
            <a:r>
              <a:rPr lang="da-DK" sz="900" b="1" noProof="1">
                <a:solidFill>
                  <a:prstClr val="white">
                    <a:lumMod val="50000"/>
                  </a:prstClr>
                </a:solidFill>
                <a:cs typeface="Arial" charset="0"/>
              </a:rPr>
              <a:t>Tip</a:t>
            </a:r>
            <a:r>
              <a:rPr lang="da-DK" sz="900" noProof="1">
                <a:solidFill>
                  <a:prstClr val="white">
                    <a:lumMod val="50000"/>
                  </a:prstClr>
                </a:solidFill>
                <a:cs typeface="Arial" charset="0"/>
              </a:rPr>
              <a:t>: Alt + F9 for hurtig visning af hjælpelinjer</a:t>
            </a:r>
          </a:p>
        </p:txBody>
      </p:sp>
      <p:sp>
        <p:nvSpPr>
          <p:cNvPr id="28" name="Tekstfelt 27"/>
          <p:cNvSpPr txBox="1"/>
          <p:nvPr userDrawn="1"/>
        </p:nvSpPr>
        <p:spPr>
          <a:xfrm>
            <a:off x="-2055600" y="1196588"/>
            <a:ext cx="2054342" cy="138499"/>
          </a:xfrm>
          <a:prstGeom prst="rect">
            <a:avLst/>
          </a:prstGeom>
          <a:noFill/>
        </p:spPr>
        <p:txBody>
          <a:bodyPr wrap="square" lIns="0" tIns="0" rIns="144000" bIns="0" rtlCol="0">
            <a:spAutoFit/>
          </a:bodyPr>
          <a:lstStyle/>
          <a:p>
            <a:pPr algn="r"/>
            <a:r>
              <a:rPr lang="da-DK" sz="900" dirty="0">
                <a:solidFill>
                  <a:prstClr val="white">
                    <a:lumMod val="50000"/>
                  </a:prstClr>
                </a:solidFill>
                <a:cs typeface="Arial" charset="0"/>
              </a:rPr>
              <a:t>Maks tre linjer i stor typografi</a:t>
            </a:r>
          </a:p>
        </p:txBody>
      </p:sp>
      <p:sp>
        <p:nvSpPr>
          <p:cNvPr id="22" name="Pladsholder til sidefod 22" hidden="1">
            <a:extLst>
              <a:ext uri="{FF2B5EF4-FFF2-40B4-BE49-F238E27FC236}">
                <a16:creationId xmlns:a16="http://schemas.microsoft.com/office/drawing/2014/main" xmlns="" id="{5C90748B-C1B9-41C4-B6CD-1C65312808D9}"/>
              </a:ext>
            </a:extLst>
          </p:cNvPr>
          <p:cNvSpPr>
            <a:spLocks noGrp="1"/>
          </p:cNvSpPr>
          <p:nvPr>
            <p:ph type="ftr" sz="quarter" idx="15"/>
          </p:nvPr>
        </p:nvSpPr>
        <p:spPr>
          <a:xfrm>
            <a:off x="0" y="6858000"/>
            <a:ext cx="0" cy="0"/>
          </a:xfrm>
        </p:spPr>
        <p:txBody>
          <a:bodyPr/>
          <a:lstStyle>
            <a:lvl1pPr>
              <a:defRPr sz="100">
                <a:noFill/>
              </a:defRPr>
            </a:lvl1pPr>
          </a:lstStyle>
          <a:p>
            <a:r>
              <a:rPr lang="da-DK"/>
              <a:t>/ Ministeriet for Fødevarer, Landbrug og Fiskeri - Landbrugsstyrelsen / Titel på præsentation</a:t>
            </a:r>
            <a:endParaRPr lang="da-DK" dirty="0"/>
          </a:p>
        </p:txBody>
      </p:sp>
      <p:sp>
        <p:nvSpPr>
          <p:cNvPr id="29" name="Pladsholder til slidenummer 23" hidden="1">
            <a:extLst>
              <a:ext uri="{FF2B5EF4-FFF2-40B4-BE49-F238E27FC236}">
                <a16:creationId xmlns:a16="http://schemas.microsoft.com/office/drawing/2014/main" xmlns="" id="{174B9E5F-3945-4107-ABB7-B70DC68FDAC3}"/>
              </a:ext>
            </a:extLst>
          </p:cNvPr>
          <p:cNvSpPr>
            <a:spLocks noGrp="1"/>
          </p:cNvSpPr>
          <p:nvPr>
            <p:ph type="sldNum" sz="quarter" idx="16"/>
          </p:nvPr>
        </p:nvSpPr>
        <p:spPr>
          <a:xfrm>
            <a:off x="0" y="6858000"/>
            <a:ext cx="0" cy="0"/>
          </a:xfrm>
        </p:spPr>
        <p:txBody>
          <a:bodyPr/>
          <a:lstStyle>
            <a:lvl1pPr>
              <a:defRPr sz="100">
                <a:noFill/>
              </a:defRPr>
            </a:lvl1pPr>
          </a:lstStyle>
          <a:p>
            <a:fld id="{667EC89C-17A0-4E64-A6D2-B825673CEEDF}" type="slidenum">
              <a:rPr lang="da-DK" smtClean="0"/>
              <a:pPr/>
              <a:t>‹nr.›</a:t>
            </a:fld>
            <a:endParaRPr lang="da-DK" dirty="0"/>
          </a:p>
        </p:txBody>
      </p:sp>
      <p:pic>
        <p:nvPicPr>
          <p:cNvPr id="23" name="Billede 25">
            <a:extLst>
              <a:ext uri="{FF2B5EF4-FFF2-40B4-BE49-F238E27FC236}">
                <a16:creationId xmlns:a16="http://schemas.microsoft.com/office/drawing/2014/main" xmlns="" id="{8786FD83-532B-4112-A35D-201A1C1D9BE3}"/>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715406" y="5778964"/>
            <a:ext cx="1567602" cy="1073383"/>
          </a:xfrm>
          <a:prstGeom prst="rect">
            <a:avLst/>
          </a:prstGeom>
        </p:spPr>
      </p:pic>
      <p:pic>
        <p:nvPicPr>
          <p:cNvPr id="24" name="Picture 23">
            <a:extLst>
              <a:ext uri="{FF2B5EF4-FFF2-40B4-BE49-F238E27FC236}">
                <a16:creationId xmlns:a16="http://schemas.microsoft.com/office/drawing/2014/main" xmlns="" id="{AF440095-BFB6-4C26-B62B-04BDBF8FBAE2}"/>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715405" y="6004143"/>
            <a:ext cx="1567602" cy="984609"/>
          </a:xfrm>
          <a:prstGeom prst="rect">
            <a:avLst/>
          </a:prstGeom>
        </p:spPr>
      </p:pic>
      <p:sp>
        <p:nvSpPr>
          <p:cNvPr id="32" name="Rectangle 6">
            <a:extLst>
              <a:ext uri="{FF2B5EF4-FFF2-40B4-BE49-F238E27FC236}">
                <a16:creationId xmlns:a16="http://schemas.microsoft.com/office/drawing/2014/main" xmlns="" id="{8D4D981F-53E4-4738-9F1F-A9B8A1A0FCCF}"/>
              </a:ext>
            </a:extLst>
          </p:cNvPr>
          <p:cNvSpPr/>
          <p:nvPr userDrawn="1"/>
        </p:nvSpPr>
        <p:spPr>
          <a:xfrm>
            <a:off x="-1399200" y="6006008"/>
            <a:ext cx="463846" cy="951384"/>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a-DK" dirty="0">
              <a:solidFill>
                <a:prstClr val="white"/>
              </a:solidFill>
            </a:endParaRPr>
          </a:p>
        </p:txBody>
      </p:sp>
      <p:sp>
        <p:nvSpPr>
          <p:cNvPr id="30" name="Pladsholder logo">
            <a:extLst>
              <a:ext uri="{FF2B5EF4-FFF2-40B4-BE49-F238E27FC236}">
                <a16:creationId xmlns:a16="http://schemas.microsoft.com/office/drawing/2014/main" xmlns="" id="{68CEB5D6-118D-4869-9A00-DCAD90D9D4AE}"/>
              </a:ext>
            </a:extLst>
          </p:cNvPr>
          <p:cNvSpPr>
            <a:spLocks noGrp="1"/>
          </p:cNvSpPr>
          <p:nvPr>
            <p:ph type="body" sz="quarter" idx="18" hasCustomPrompt="1"/>
          </p:nvPr>
        </p:nvSpPr>
        <p:spPr>
          <a:xfrm>
            <a:off x="8994571" y="340691"/>
            <a:ext cx="2753621" cy="657529"/>
          </a:xfrm>
          <a:blipFill>
            <a:blip r:embed="rId7" cstate="email">
              <a:extLst>
                <a:ext uri="{28A0092B-C50C-407E-A947-70E740481C1C}">
                  <a14:useLocalDpi xmlns:a14="http://schemas.microsoft.com/office/drawing/2010/main"/>
                </a:ext>
              </a:extLst>
            </a:blip>
            <a:stretch>
              <a:fillRect/>
            </a:stretch>
          </a:blipFill>
        </p:spPr>
        <p:txBody>
          <a:bodyPr/>
          <a:lstStyle>
            <a:lvl1pPr>
              <a:defRPr sz="100" b="0">
                <a:solidFill>
                  <a:schemeClr val="tx1"/>
                </a:solidFill>
              </a:defRPr>
            </a:lvl1pPr>
          </a:lstStyle>
          <a:p>
            <a:pPr lvl="0"/>
            <a:r>
              <a:rPr lang="da-DK" dirty="0"/>
              <a:t>.</a:t>
            </a:r>
          </a:p>
        </p:txBody>
      </p:sp>
    </p:spTree>
    <p:extLst>
      <p:ext uri="{BB962C8B-B14F-4D97-AF65-F5344CB8AC3E}">
        <p14:creationId xmlns:p14="http://schemas.microsoft.com/office/powerpoint/2010/main" val="4908729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itat med billede">
    <p:spTree>
      <p:nvGrpSpPr>
        <p:cNvPr id="1" name=""/>
        <p:cNvGrpSpPr/>
        <p:nvPr/>
      </p:nvGrpSpPr>
      <p:grpSpPr>
        <a:xfrm>
          <a:off x="0" y="0"/>
          <a:ext cx="0" cy="0"/>
          <a:chOff x="0" y="0"/>
          <a:chExt cx="0" cy="0"/>
        </a:xfrm>
      </p:grpSpPr>
      <p:sp>
        <p:nvSpPr>
          <p:cNvPr id="13" name="Pladsholder til billede 6"/>
          <p:cNvSpPr>
            <a:spLocks noGrp="1"/>
          </p:cNvSpPr>
          <p:nvPr>
            <p:ph type="pic" sz="quarter" idx="17" hasCustomPrompt="1"/>
          </p:nvPr>
        </p:nvSpPr>
        <p:spPr>
          <a:xfrm>
            <a:off x="0" y="0"/>
            <a:ext cx="12188825" cy="6858000"/>
          </a:xfrm>
          <a:solidFill>
            <a:schemeClr val="bg1">
              <a:lumMod val="85000"/>
            </a:schemeClr>
          </a:solidFill>
        </p:spPr>
        <p:txBody>
          <a:bodyPr lIns="108000" tIns="180000" anchor="t" anchorCtr="0"/>
          <a:lstStyle>
            <a:lvl1pPr marL="0" indent="0" algn="l">
              <a:buFontTx/>
              <a:buNone/>
              <a:defRPr sz="1200" b="0" baseline="0">
                <a:solidFill>
                  <a:schemeClr val="tx1">
                    <a:lumMod val="50000"/>
                    <a:lumOff val="50000"/>
                  </a:schemeClr>
                </a:solidFill>
              </a:defRPr>
            </a:lvl1pPr>
          </a:lstStyle>
          <a:p>
            <a:r>
              <a:rPr lang="da-DK" dirty="0"/>
              <a:t>Klik her og indsæt lyst billede, via fanen Indsæt, Billeder eller indsæt farvet baggrund.</a:t>
            </a:r>
          </a:p>
        </p:txBody>
      </p:sp>
      <p:sp>
        <p:nvSpPr>
          <p:cNvPr id="11" name="Pladsholder til tekst 11"/>
          <p:cNvSpPr>
            <a:spLocks noGrp="1"/>
          </p:cNvSpPr>
          <p:nvPr>
            <p:ph type="body" sz="quarter" idx="10"/>
          </p:nvPr>
        </p:nvSpPr>
        <p:spPr>
          <a:xfrm>
            <a:off x="651600" y="2348880"/>
            <a:ext cx="8755200" cy="2096840"/>
          </a:xfrm>
        </p:spPr>
        <p:txBody>
          <a:bodyPr anchor="ctr" anchorCtr="0">
            <a:normAutofit/>
          </a:bodyPr>
          <a:lstStyle>
            <a:lvl1pPr algn="r">
              <a:lnSpc>
                <a:spcPct val="100000"/>
              </a:lnSpc>
              <a:defRPr lang="da-DK" sz="6600" b="1" kern="1200" dirty="0" smtClean="0">
                <a:solidFill>
                  <a:schemeClr val="bg1"/>
                </a:solidFill>
                <a:latin typeface="+mj-lt"/>
                <a:ea typeface="+mj-ea"/>
                <a:cs typeface="+mj-cs"/>
              </a:defRPr>
            </a:lvl1pPr>
          </a:lstStyle>
          <a:p>
            <a:pPr lvl="0"/>
            <a:r>
              <a:rPr lang="da-DK" smtClean="0"/>
              <a:t>Klik for at redigere i master</a:t>
            </a:r>
          </a:p>
        </p:txBody>
      </p:sp>
      <p:sp>
        <p:nvSpPr>
          <p:cNvPr id="18" name="Pladsholder til tekst 2"/>
          <p:cNvSpPr>
            <a:spLocks noGrp="1"/>
          </p:cNvSpPr>
          <p:nvPr>
            <p:ph type="body" sz="quarter" idx="13" hasCustomPrompt="1"/>
          </p:nvPr>
        </p:nvSpPr>
        <p:spPr>
          <a:xfrm>
            <a:off x="9579600" y="5026816"/>
            <a:ext cx="2250000" cy="576000"/>
          </a:xfrm>
        </p:spPr>
        <p:txBody>
          <a:bodyPr/>
          <a:lstStyle>
            <a:lvl1pPr>
              <a:defRPr lang="da-DK" sz="1700" b="0" kern="1200" baseline="0" dirty="0" smtClean="0">
                <a:solidFill>
                  <a:schemeClr val="bg1"/>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og indsæt Navn</a:t>
            </a:r>
          </a:p>
        </p:txBody>
      </p:sp>
      <p:sp>
        <p:nvSpPr>
          <p:cNvPr id="6" name="Pladsholder til slidenummer 5"/>
          <p:cNvSpPr>
            <a:spLocks noGrp="1"/>
          </p:cNvSpPr>
          <p:nvPr>
            <p:ph type="sldNum" sz="quarter" idx="20"/>
          </p:nvPr>
        </p:nvSpPr>
        <p:spPr/>
        <p:txBody>
          <a:bodyPr/>
          <a:lstStyle>
            <a:lvl1pPr>
              <a:defRPr>
                <a:solidFill>
                  <a:schemeClr val="bg1"/>
                </a:solidFill>
              </a:defRPr>
            </a:lvl1pPr>
          </a:lstStyle>
          <a:p>
            <a:fld id="{667EC89C-17A0-4E64-A6D2-B825673CEEDF}" type="slidenum">
              <a:rPr lang="da-DK" smtClean="0">
                <a:solidFill>
                  <a:prstClr val="white"/>
                </a:solidFill>
              </a:rPr>
              <a:pPr/>
              <a:t>‹nr.›</a:t>
            </a:fld>
            <a:endParaRPr lang="da-DK" dirty="0">
              <a:solidFill>
                <a:prstClr val="white"/>
              </a:solidFill>
            </a:endParaRPr>
          </a:p>
        </p:txBody>
      </p:sp>
      <p:grpSp>
        <p:nvGrpSpPr>
          <p:cNvPr id="24" name="Gruppe 23"/>
          <p:cNvGrpSpPr/>
          <p:nvPr userDrawn="1"/>
        </p:nvGrpSpPr>
        <p:grpSpPr>
          <a:xfrm>
            <a:off x="12197923" y="1941320"/>
            <a:ext cx="2708628" cy="3046988"/>
            <a:chOff x="9150825" y="2171823"/>
            <a:chExt cx="2032000" cy="3046988"/>
          </a:xfrm>
        </p:grpSpPr>
        <p:sp>
          <p:nvSpPr>
            <p:cNvPr id="25" name="TextBox 12"/>
            <p:cNvSpPr txBox="1">
              <a:spLocks noChangeArrowheads="1"/>
            </p:cNvSpPr>
            <p:nvPr/>
          </p:nvSpPr>
          <p:spPr bwMode="auto">
            <a:xfrm>
              <a:off x="9150825" y="2171823"/>
              <a:ext cx="20320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400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Indsæt billede</a:t>
              </a:r>
            </a:p>
            <a:p>
              <a:pPr eaLnBrk="1" hangingPunct="1">
                <a:spcBef>
                  <a:spcPts val="0"/>
                </a:spcBef>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1. </a:t>
              </a:r>
              <a:r>
                <a:rPr lang="da-DK" sz="900" noProof="1">
                  <a:solidFill>
                    <a:prstClr val="white">
                      <a:lumMod val="50000"/>
                    </a:prstClr>
                  </a:solidFill>
                  <a:latin typeface="Arial"/>
                  <a:ea typeface="Calibri" panose="020F0502020204030204" pitchFamily="34" charset="0"/>
                  <a:cs typeface="Arial" panose="020B0604020202020204" pitchFamily="34" charset="0"/>
                </a:rPr>
                <a:t>Klik på billederammen</a:t>
              </a:r>
            </a:p>
            <a:p>
              <a:pPr eaLnBrk="1" hangingPunct="1">
                <a:spcBef>
                  <a:spcPts val="0"/>
                </a:spcBef>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2. </a:t>
              </a:r>
              <a:r>
                <a:rPr lang="da-DK" sz="900" noProof="1">
                  <a:solidFill>
                    <a:prstClr val="white">
                      <a:lumMod val="50000"/>
                    </a:prstClr>
                  </a:solidFill>
                  <a:latin typeface="Arial"/>
                  <a:ea typeface="Calibri" panose="020F0502020204030204" pitchFamily="34" charset="0"/>
                  <a:cs typeface="Arial" panose="020B0604020202020204" pitchFamily="34" charset="0"/>
                </a:rPr>
                <a:t>Indsæt det ønskede billede via fanen </a:t>
              </a:r>
              <a:r>
                <a:rPr lang="da-DK" sz="900" b="1" noProof="1">
                  <a:solidFill>
                    <a:prstClr val="white">
                      <a:lumMod val="50000"/>
                    </a:prstClr>
                  </a:solidFill>
                  <a:latin typeface="Arial"/>
                  <a:ea typeface="Calibri" panose="020F0502020204030204" pitchFamily="34" charset="0"/>
                  <a:cs typeface="Arial" panose="020B0604020202020204" pitchFamily="34" charset="0"/>
                </a:rPr>
                <a:t>Indsæt, Billeder</a:t>
              </a:r>
            </a:p>
            <a:p>
              <a:pPr eaLnBrk="1" hangingPunct="1">
                <a:spcBef>
                  <a:spcPts val="0"/>
                </a:spcBef>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3. </a:t>
              </a:r>
              <a:r>
                <a:rPr lang="da-DK" sz="900" noProof="1">
                  <a:solidFill>
                    <a:prstClr val="white">
                      <a:lumMod val="50000"/>
                    </a:prstClr>
                  </a:solidFill>
                  <a:latin typeface="Arial"/>
                  <a:ea typeface="Calibri" panose="020F0502020204030204" pitchFamily="34" charset="0"/>
                  <a:cs typeface="Arial" panose="020B0604020202020204" pitchFamily="34" charset="0"/>
                </a:rPr>
                <a:t>Klik </a:t>
              </a:r>
              <a:r>
                <a:rPr lang="da-DK" sz="900" b="1" noProof="1">
                  <a:solidFill>
                    <a:prstClr val="white">
                      <a:lumMod val="50000"/>
                    </a:prstClr>
                  </a:solidFill>
                  <a:latin typeface="Arial"/>
                  <a:ea typeface="Calibri" panose="020F0502020204030204" pitchFamily="34" charset="0"/>
                  <a:cs typeface="Arial" panose="020B0604020202020204" pitchFamily="34" charset="0"/>
                </a:rPr>
                <a:t>Beskær</a:t>
              </a:r>
              <a:r>
                <a:rPr lang="da-DK" sz="900" noProof="1">
                  <a:solidFill>
                    <a:prstClr val="white">
                      <a:lumMod val="50000"/>
                    </a:prstClr>
                  </a:solidFill>
                  <a:latin typeface="Arial"/>
                  <a:ea typeface="Calibri" panose="020F0502020204030204" pitchFamily="34" charset="0"/>
                  <a:cs typeface="Arial" panose="020B0604020202020204" pitchFamily="34" charset="0"/>
                </a:rPr>
                <a:t> for at ændre</a:t>
              </a:r>
            </a:p>
            <a:p>
              <a:pPr eaLnBrk="1" hangingPunct="1">
                <a:spcBef>
                  <a:spcPts val="0"/>
                </a:spcBef>
                <a:buFontTx/>
                <a:buNone/>
                <a:defRPr/>
              </a:pPr>
              <a:r>
                <a:rPr lang="da-DK" sz="900" noProof="1">
                  <a:solidFill>
                    <a:prstClr val="white">
                      <a:lumMod val="50000"/>
                    </a:prstClr>
                  </a:solidFill>
                  <a:latin typeface="Arial"/>
                  <a:ea typeface="Calibri" panose="020F0502020204030204" pitchFamily="34" charset="0"/>
                  <a:cs typeface="Arial" panose="020B0604020202020204" pitchFamily="34" charset="0"/>
                </a:rPr>
                <a:t>billedets fokus/størrelse</a:t>
              </a: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r>
                <a:rPr lang="da-DK" altLang="da-DK" sz="900" b="1" noProof="1">
                  <a:solidFill>
                    <a:prstClr val="white">
                      <a:lumMod val="50000"/>
                    </a:prstClr>
                  </a:solidFill>
                  <a:latin typeface="Arial"/>
                  <a:ea typeface="Calibri" panose="020F0502020204030204" pitchFamily="34" charset="0"/>
                  <a:cs typeface="Arial" panose="020B0604020202020204" pitchFamily="34" charset="0"/>
                </a:rPr>
                <a:t>4. </a:t>
              </a:r>
              <a:r>
                <a:rPr lang="da-DK" altLang="da-DK" sz="900" noProof="1">
                  <a:solidFill>
                    <a:prstClr val="white">
                      <a:lumMod val="50000"/>
                    </a:prstClr>
                  </a:solidFill>
                  <a:latin typeface="Arial"/>
                  <a:ea typeface="Calibri" panose="020F0502020204030204" pitchFamily="34" charset="0"/>
                  <a:cs typeface="Arial" panose="020B0604020202020204" pitchFamily="34" charset="0"/>
                </a:rPr>
                <a:t>Ønsker du at skalere billedet, så hold </a:t>
              </a:r>
              <a:r>
                <a:rPr lang="da-DK" altLang="da-DK" sz="900" b="1" noProof="1">
                  <a:solidFill>
                    <a:prstClr val="white">
                      <a:lumMod val="50000"/>
                    </a:prstClr>
                  </a:solidFill>
                  <a:latin typeface="Arial"/>
                  <a:ea typeface="Calibri" panose="020F0502020204030204" pitchFamily="34" charset="0"/>
                  <a:cs typeface="Arial" panose="020B0604020202020204" pitchFamily="34" charset="0"/>
                </a:rPr>
                <a:t>SHIFT-</a:t>
              </a:r>
              <a:r>
                <a:rPr lang="da-DK" altLang="da-DK" sz="900" noProof="1">
                  <a:solidFill>
                    <a:prstClr val="white">
                      <a:lumMod val="50000"/>
                    </a:prstClr>
                  </a:solidFill>
                  <a:latin typeface="Arial"/>
                  <a:ea typeface="Calibri" panose="020F0502020204030204" pitchFamily="34" charset="0"/>
                  <a:cs typeface="Arial" panose="020B0604020202020204" pitchFamily="34" charset="0"/>
                </a:rPr>
                <a:t>knappen nede, mens der trækkes i billedets hjørner</a:t>
              </a: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r>
                <a:rPr lang="da-DK" altLang="da-DK" sz="900" b="1" noProof="1">
                  <a:solidFill>
                    <a:prstClr val="white">
                      <a:lumMod val="50000"/>
                    </a:prstClr>
                  </a:solidFill>
                  <a:latin typeface="Arial"/>
                  <a:ea typeface="Calibri" panose="020F0502020204030204" pitchFamily="34" charset="0"/>
                  <a:cs typeface="Arial" panose="020B0604020202020204" pitchFamily="34" charset="0"/>
                </a:rPr>
                <a:t>Tips</a:t>
              </a:r>
              <a:r>
                <a:rPr lang="da-DK" altLang="da-DK" sz="900" noProof="1">
                  <a:solidFill>
                    <a:prstClr val="white">
                      <a:lumMod val="50000"/>
                    </a:prstClr>
                  </a:solidFill>
                  <a:latin typeface="Arial"/>
                  <a:ea typeface="Calibri" panose="020F0502020204030204" pitchFamily="34" charset="0"/>
                  <a:cs typeface="Arial" panose="020B0604020202020204" pitchFamily="34" charset="0"/>
                </a:rPr>
                <a:t>: Hvis du sletter billedet, og sætter et ny ind, kan billedet lægge sig foran tekst og grafikken, hvis dette sker, skal du vælge billedet, højreklik og vælg </a:t>
              </a:r>
              <a:r>
                <a:rPr lang="da-DK" altLang="da-DK" sz="900" b="1" noProof="1">
                  <a:solidFill>
                    <a:prstClr val="white">
                      <a:lumMod val="50000"/>
                    </a:prstClr>
                  </a:solidFill>
                  <a:latin typeface="Arial"/>
                  <a:ea typeface="Calibri" panose="020F0502020204030204" pitchFamily="34" charset="0"/>
                  <a:cs typeface="Arial" panose="020B0604020202020204" pitchFamily="34" charset="0"/>
                </a:rPr>
                <a:t>Placer bagest</a:t>
              </a: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p:txBody>
        </p:sp>
        <p:pic>
          <p:nvPicPr>
            <p:cNvPr id="26" name="Billede 77"/>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9309315" y="3028176"/>
              <a:ext cx="373507" cy="32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 name="Gruppe 78"/>
            <p:cNvGrpSpPr>
              <a:grpSpLocks/>
            </p:cNvGrpSpPr>
            <p:nvPr/>
          </p:nvGrpSpPr>
          <p:grpSpPr bwMode="auto">
            <a:xfrm>
              <a:off x="9305577" y="3846855"/>
              <a:ext cx="330145" cy="379412"/>
              <a:chOff x="1018031" y="5509431"/>
              <a:chExt cx="373412" cy="429121"/>
            </a:xfrm>
          </p:grpSpPr>
          <p:pic>
            <p:nvPicPr>
              <p:cNvPr id="28" name="Billede 79"/>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18031" y="5511796"/>
                <a:ext cx="373412" cy="42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ounded Rectangle 25"/>
              <p:cNvSpPr/>
              <p:nvPr/>
            </p:nvSpPr>
            <p:spPr bwMode="auto">
              <a:xfrm>
                <a:off x="1023417" y="5509431"/>
                <a:ext cx="210080" cy="17236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sz="2000" noProof="1">
                  <a:solidFill>
                    <a:prstClr val="white"/>
                  </a:solidFill>
                </a:endParaRPr>
              </a:p>
            </p:txBody>
          </p:sp>
        </p:grpSp>
      </p:grpSp>
      <p:pic>
        <p:nvPicPr>
          <p:cNvPr id="3" name="Billede 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980000" y="1"/>
            <a:ext cx="1840743" cy="1036149"/>
          </a:xfrm>
          <a:prstGeom prst="rect">
            <a:avLst/>
          </a:prstGeom>
        </p:spPr>
      </p:pic>
      <p:sp>
        <p:nvSpPr>
          <p:cNvPr id="21" name="Pladsholder logo"/>
          <p:cNvSpPr>
            <a:spLocks noGrp="1"/>
          </p:cNvSpPr>
          <p:nvPr>
            <p:ph type="body" sz="quarter" idx="22" hasCustomPrompt="1"/>
          </p:nvPr>
        </p:nvSpPr>
        <p:spPr>
          <a:xfrm>
            <a:off x="655670" y="6378872"/>
            <a:ext cx="223200" cy="201600"/>
          </a:xfrm>
          <a:blipFill>
            <a:blip r:embed="rId5" cstate="email">
              <a:extLst>
                <a:ext uri="{28A0092B-C50C-407E-A947-70E740481C1C}">
                  <a14:useLocalDpi xmlns:a14="http://schemas.microsoft.com/office/drawing/2010/main"/>
                </a:ext>
              </a:extLst>
            </a:blip>
            <a:stretch>
              <a:fillRect/>
            </a:stretch>
          </a:blipFill>
        </p:spPr>
        <p:txBody>
          <a:bodyPr/>
          <a:lstStyle>
            <a:lvl1pPr>
              <a:defRPr sz="100" b="0">
                <a:solidFill>
                  <a:schemeClr val="bg1"/>
                </a:solidFill>
              </a:defRPr>
            </a:lvl1pPr>
          </a:lstStyle>
          <a:p>
            <a:pPr lvl="0"/>
            <a:r>
              <a:rPr lang="da-DK" dirty="0"/>
              <a:t>.</a:t>
            </a:r>
          </a:p>
        </p:txBody>
      </p:sp>
      <p:sp>
        <p:nvSpPr>
          <p:cNvPr id="4" name="Pladsholder til dato 3" hidden="1"/>
          <p:cNvSpPr>
            <a:spLocks noGrp="1"/>
          </p:cNvSpPr>
          <p:nvPr>
            <p:ph type="dt" sz="half" idx="18"/>
          </p:nvPr>
        </p:nvSpPr>
        <p:spPr>
          <a:xfrm>
            <a:off x="0" y="6858000"/>
            <a:ext cx="0" cy="0"/>
          </a:xfrm>
        </p:spPr>
        <p:txBody>
          <a:bodyPr/>
          <a:lstStyle>
            <a:lvl1pPr>
              <a:defRPr sz="100">
                <a:noFill/>
              </a:defRPr>
            </a:lvl1pPr>
          </a:lstStyle>
          <a:p>
            <a:fld id="{5A7C3D9D-0CDA-4D77-B2CD-B9E988925D44}" type="datetime2">
              <a:rPr lang="da-DK" smtClean="0"/>
              <a:pPr/>
              <a:t>23. januar 2023</a:t>
            </a:fld>
            <a:endParaRPr dirty="0"/>
          </a:p>
        </p:txBody>
      </p:sp>
    </p:spTree>
    <p:extLst>
      <p:ext uri="{BB962C8B-B14F-4D97-AF65-F5344CB8AC3E}">
        <p14:creationId xmlns:p14="http://schemas.microsoft.com/office/powerpoint/2010/main" val="27707571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itat">
    <p:spTree>
      <p:nvGrpSpPr>
        <p:cNvPr id="1" name=""/>
        <p:cNvGrpSpPr/>
        <p:nvPr/>
      </p:nvGrpSpPr>
      <p:grpSpPr>
        <a:xfrm>
          <a:off x="0" y="0"/>
          <a:ext cx="0" cy="0"/>
          <a:chOff x="0" y="0"/>
          <a:chExt cx="0" cy="0"/>
        </a:xfrm>
      </p:grpSpPr>
      <p:sp>
        <p:nvSpPr>
          <p:cNvPr id="11" name="Pladsholder til tekst 1"/>
          <p:cNvSpPr>
            <a:spLocks noGrp="1"/>
          </p:cNvSpPr>
          <p:nvPr>
            <p:ph type="body" sz="quarter" idx="10"/>
          </p:nvPr>
        </p:nvSpPr>
        <p:spPr>
          <a:xfrm>
            <a:off x="651600" y="2348880"/>
            <a:ext cx="8755200" cy="2096840"/>
          </a:xfrm>
        </p:spPr>
        <p:txBody>
          <a:bodyPr anchor="ctr" anchorCtr="0">
            <a:normAutofit/>
          </a:bodyPr>
          <a:lstStyle>
            <a:lvl1pPr algn="r">
              <a:lnSpc>
                <a:spcPct val="100000"/>
              </a:lnSpc>
              <a:defRPr lang="da-DK" sz="6600" b="1" kern="1200" dirty="0" smtClean="0">
                <a:solidFill>
                  <a:schemeClr val="accent1"/>
                </a:solidFill>
                <a:latin typeface="+mj-lt"/>
                <a:ea typeface="+mj-ea"/>
                <a:cs typeface="+mj-cs"/>
              </a:defRPr>
            </a:lvl1pPr>
          </a:lstStyle>
          <a:p>
            <a:pPr lvl="0"/>
            <a:r>
              <a:rPr lang="da-DK" smtClean="0"/>
              <a:t>Klik for at redigere i master</a:t>
            </a:r>
          </a:p>
        </p:txBody>
      </p:sp>
      <p:sp>
        <p:nvSpPr>
          <p:cNvPr id="8" name="Pladsholder til tekst 2"/>
          <p:cNvSpPr>
            <a:spLocks noGrp="1"/>
          </p:cNvSpPr>
          <p:nvPr>
            <p:ph type="body" sz="quarter" idx="13" hasCustomPrompt="1"/>
          </p:nvPr>
        </p:nvSpPr>
        <p:spPr>
          <a:xfrm>
            <a:off x="9579600" y="5026816"/>
            <a:ext cx="2250000" cy="576000"/>
          </a:xfrm>
        </p:spPr>
        <p:txBody>
          <a:bodyPr/>
          <a:lstStyle>
            <a:lvl1pPr>
              <a:defRPr lang="da-DK" sz="1700" b="0" kern="1200" baseline="0" dirty="0" smtClean="0">
                <a:solidFill>
                  <a:schemeClr val="accent1"/>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og indsæt Navn</a:t>
            </a:r>
          </a:p>
        </p:txBody>
      </p:sp>
      <p:sp>
        <p:nvSpPr>
          <p:cNvPr id="4" name="Pladsholder til slidenummer 3"/>
          <p:cNvSpPr>
            <a:spLocks noGrp="1"/>
          </p:cNvSpPr>
          <p:nvPr>
            <p:ph type="sldNum" sz="quarter" idx="16"/>
          </p:nvPr>
        </p:nvSpPr>
        <p:spPr/>
        <p:txBody>
          <a:bodyPr/>
          <a:lstStyle/>
          <a:p>
            <a:fld id="{667EC89C-17A0-4E64-A6D2-B825673CEEDF}" type="slidenum">
              <a:rPr lang="da-DK" smtClean="0">
                <a:solidFill>
                  <a:srgbClr val="007A6C"/>
                </a:solidFill>
              </a:rPr>
              <a:pPr/>
              <a:t>‹nr.›</a:t>
            </a:fld>
            <a:endParaRPr lang="da-DK" dirty="0">
              <a:solidFill>
                <a:srgbClr val="007A6C"/>
              </a:solidFill>
            </a:endParaRPr>
          </a:p>
        </p:txBody>
      </p:sp>
      <p:sp>
        <p:nvSpPr>
          <p:cNvPr id="7" name="Pladsholder til dato 3" hidden="1">
            <a:extLst>
              <a:ext uri="{FF2B5EF4-FFF2-40B4-BE49-F238E27FC236}">
                <a16:creationId xmlns:a16="http://schemas.microsoft.com/office/drawing/2014/main" xmlns="" id="{7BD3A335-3D2D-4F58-A3D4-31F9BCFC08AD}"/>
              </a:ext>
            </a:extLst>
          </p:cNvPr>
          <p:cNvSpPr>
            <a:spLocks noGrp="1"/>
          </p:cNvSpPr>
          <p:nvPr>
            <p:ph type="dt" sz="half" idx="18"/>
          </p:nvPr>
        </p:nvSpPr>
        <p:spPr>
          <a:xfrm>
            <a:off x="0" y="6858000"/>
            <a:ext cx="0" cy="0"/>
          </a:xfrm>
        </p:spPr>
        <p:txBody>
          <a:bodyPr/>
          <a:lstStyle>
            <a:lvl1pPr>
              <a:defRPr sz="100">
                <a:noFill/>
              </a:defRPr>
            </a:lvl1pPr>
          </a:lstStyle>
          <a:p>
            <a:fld id="{96F42BFE-1785-4E84-AA88-F8E077B52BAD}" type="datetime2">
              <a:rPr lang="da-DK" smtClean="0"/>
              <a:pPr/>
              <a:t>23. januar 2023</a:t>
            </a:fld>
            <a:endParaRPr dirty="0"/>
          </a:p>
        </p:txBody>
      </p:sp>
    </p:spTree>
    <p:extLst>
      <p:ext uri="{BB962C8B-B14F-4D97-AF65-F5344CB8AC3E}">
        <p14:creationId xmlns:p14="http://schemas.microsoft.com/office/powerpoint/2010/main" val="13898047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Indho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dirty="0"/>
          </a:p>
        </p:txBody>
      </p:sp>
      <p:sp>
        <p:nvSpPr>
          <p:cNvPr id="3" name="Pladsholder til indhold 2"/>
          <p:cNvSpPr>
            <a:spLocks noGrp="1"/>
          </p:cNvSpPr>
          <p:nvPr>
            <p:ph idx="1"/>
          </p:nvPr>
        </p:nvSpPr>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6" name="Pladsholder til diasnummer 5"/>
          <p:cNvSpPr>
            <a:spLocks noGrp="1"/>
          </p:cNvSpPr>
          <p:nvPr>
            <p:ph type="sldNum" sz="quarter" idx="12"/>
          </p:nvPr>
        </p:nvSpPr>
        <p:spPr/>
        <p:txBody>
          <a:bodyPr/>
          <a:lstStyle/>
          <a:p>
            <a:fld id="{667EC89C-17A0-4E64-A6D2-B825673CEEDF}" type="slidenum">
              <a:rPr lang="da-DK" smtClean="0">
                <a:solidFill>
                  <a:srgbClr val="007A6C"/>
                </a:solidFill>
              </a:rPr>
              <a:pPr/>
              <a:t>‹nr.›</a:t>
            </a:fld>
            <a:endParaRPr lang="da-DK" dirty="0">
              <a:solidFill>
                <a:srgbClr val="007A6C"/>
              </a:solidFill>
            </a:endParaRPr>
          </a:p>
        </p:txBody>
      </p:sp>
      <p:grpSp>
        <p:nvGrpSpPr>
          <p:cNvPr id="15" name="Gruppe 14"/>
          <p:cNvGrpSpPr/>
          <p:nvPr userDrawn="1"/>
        </p:nvGrpSpPr>
        <p:grpSpPr>
          <a:xfrm>
            <a:off x="-2405743" y="1204883"/>
            <a:ext cx="2405743" cy="2221782"/>
            <a:chOff x="-2405743" y="1655465"/>
            <a:chExt cx="2405743" cy="2221782"/>
          </a:xfrm>
        </p:grpSpPr>
        <p:pic>
          <p:nvPicPr>
            <p:cNvPr id="16" name="Billede 1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0701" y="3676062"/>
              <a:ext cx="920576" cy="201185"/>
            </a:xfrm>
            <a:prstGeom prst="rect">
              <a:avLst/>
            </a:prstGeom>
          </p:spPr>
        </p:pic>
        <p:sp>
          <p:nvSpPr>
            <p:cNvPr id="17" name="Rectangle 5"/>
            <p:cNvSpPr/>
            <p:nvPr userDrawn="1"/>
          </p:nvSpPr>
          <p:spPr bwMode="auto">
            <a:xfrm>
              <a:off x="-2405743" y="1655465"/>
              <a:ext cx="2405743" cy="1938992"/>
            </a:xfrm>
            <a:prstGeom prst="rect">
              <a:avLst/>
            </a:prstGeom>
          </p:spPr>
          <p:txBody>
            <a:bodyPr wrap="square" lIns="0" tIns="0" rIns="144000" bIns="0">
              <a:spAutoFit/>
            </a:bodyPr>
            <a:lstStyle/>
            <a:p>
              <a:pPr algn="r">
                <a:defRPr/>
              </a:pPr>
              <a:r>
                <a:rPr lang="da-DK" sz="900" b="1" noProof="1">
                  <a:solidFill>
                    <a:prstClr val="white">
                      <a:lumMod val="50000"/>
                    </a:prstClr>
                  </a:solidFill>
                  <a:ea typeface="Calibri" panose="020F0502020204030204" pitchFamily="34" charset="0"/>
                  <a:cs typeface="Arial" panose="020B0604020202020204" pitchFamily="34" charset="0"/>
                </a:rPr>
                <a:t>Tekst-typografier</a:t>
              </a:r>
            </a:p>
            <a:p>
              <a:pPr algn="r">
                <a:defRPr/>
              </a:pPr>
              <a:r>
                <a:rPr lang="da-DK" sz="900" noProof="1">
                  <a:solidFill>
                    <a:prstClr val="white">
                      <a:lumMod val="50000"/>
                    </a:prstClr>
                  </a:solidFill>
                  <a:ea typeface="Calibri" panose="020F0502020204030204" pitchFamily="34" charset="0"/>
                  <a:cs typeface="Arial" panose="020B0604020202020204" pitchFamily="34" charset="0"/>
                </a:rPr>
                <a:t>Brug </a:t>
              </a:r>
              <a:r>
                <a:rPr lang="da-DK" sz="900" b="1" noProof="1">
                  <a:solidFill>
                    <a:prstClr val="white">
                      <a:lumMod val="50000"/>
                    </a:prstClr>
                  </a:solidFill>
                  <a:ea typeface="Calibri" panose="020F0502020204030204" pitchFamily="34" charset="0"/>
                  <a:cs typeface="Arial" panose="020B0604020202020204" pitchFamily="34" charset="0"/>
                </a:rPr>
                <a:t>TAB</a:t>
              </a:r>
              <a:r>
                <a:rPr lang="da-DK" sz="900" noProof="1">
                  <a:solidFill>
                    <a:prstClr val="white">
                      <a:lumMod val="50000"/>
                    </a:prstClr>
                  </a:solidFill>
                  <a:ea typeface="Calibri" panose="020F0502020204030204" pitchFamily="34" charset="0"/>
                  <a:cs typeface="Arial" panose="020B0604020202020204" pitchFamily="34" charset="0"/>
                </a:rPr>
                <a:t> for at gå frem i tekst-niveauer</a:t>
              </a:r>
            </a:p>
            <a:p>
              <a:pPr algn="r">
                <a:defRPr/>
              </a:pPr>
              <a:endParaRPr lang="da-DK" sz="900"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1 = Tekst 20 pkt.</a:t>
              </a: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2 = Punkt-liste 20 pkt.</a:t>
              </a: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3 = Punkt-liste 18 pkt.</a:t>
              </a: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4-9 = Punkt-liste 18 pkt.</a:t>
              </a:r>
            </a:p>
            <a:p>
              <a:pPr algn="r">
                <a:defRPr/>
              </a:pPr>
              <a:endParaRPr lang="da-DK" sz="900"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For at gå tilbage i tekst-niveauer, brug </a:t>
              </a:r>
              <a:r>
                <a:rPr lang="da-DK" sz="900" b="1" noProof="1">
                  <a:solidFill>
                    <a:prstClr val="white">
                      <a:lumMod val="50000"/>
                    </a:prstClr>
                  </a:solidFill>
                  <a:ea typeface="Calibri" panose="020F0502020204030204" pitchFamily="34" charset="0"/>
                  <a:cs typeface="Arial" panose="020B0604020202020204" pitchFamily="34" charset="0"/>
                </a:rPr>
                <a:t>SHIFT + TAB</a:t>
              </a:r>
            </a:p>
            <a:p>
              <a:pPr algn="r">
                <a:defRPr/>
              </a:pPr>
              <a:endParaRPr lang="da-DK" sz="900" b="1"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Alternativt kan</a:t>
              </a:r>
            </a:p>
            <a:p>
              <a:pPr algn="r">
                <a:defRPr/>
              </a:pPr>
              <a:r>
                <a:rPr lang="da-DK" sz="900" b="1" noProof="1">
                  <a:solidFill>
                    <a:prstClr val="white">
                      <a:lumMod val="50000"/>
                    </a:prstClr>
                  </a:solidFill>
                  <a:ea typeface="Calibri" panose="020F0502020204030204" pitchFamily="34" charset="0"/>
                  <a:cs typeface="Arial" panose="020B0604020202020204" pitchFamily="34" charset="0"/>
                </a:rPr>
                <a:t>Forøg</a:t>
              </a:r>
              <a:r>
                <a:rPr lang="da-DK" sz="900" noProof="1">
                  <a:solidFill>
                    <a:prstClr val="white">
                      <a:lumMod val="50000"/>
                    </a:prstClr>
                  </a:solidFill>
                  <a:ea typeface="Calibri" panose="020F0502020204030204" pitchFamily="34" charset="0"/>
                  <a:cs typeface="Arial" panose="020B0604020202020204" pitchFamily="34" charset="0"/>
                </a:rPr>
                <a:t> og </a:t>
              </a:r>
              <a:r>
                <a:rPr lang="da-DK" sz="900" b="1" noProof="1">
                  <a:solidFill>
                    <a:prstClr val="white">
                      <a:lumMod val="50000"/>
                    </a:prstClr>
                  </a:solidFill>
                  <a:ea typeface="Calibri" panose="020F0502020204030204" pitchFamily="34" charset="0"/>
                  <a:cs typeface="Arial" panose="020B0604020202020204" pitchFamily="34" charset="0"/>
                </a:rPr>
                <a:t>Formindsk</a:t>
              </a:r>
              <a:r>
                <a:rPr lang="da-DK" sz="900" noProof="1">
                  <a:solidFill>
                    <a:prstClr val="white">
                      <a:lumMod val="50000"/>
                    </a:prstClr>
                  </a:solidFill>
                  <a:ea typeface="Calibri" panose="020F0502020204030204" pitchFamily="34" charset="0"/>
                  <a:cs typeface="Arial" panose="020B0604020202020204" pitchFamily="34" charset="0"/>
                </a:rPr>
                <a:t> </a:t>
              </a:r>
            </a:p>
            <a:p>
              <a:pPr algn="r">
                <a:defRPr/>
              </a:pPr>
              <a:r>
                <a:rPr lang="da-DK" sz="900" noProof="1">
                  <a:solidFill>
                    <a:prstClr val="white">
                      <a:lumMod val="50000"/>
                    </a:prstClr>
                  </a:solidFill>
                  <a:ea typeface="Calibri" panose="020F0502020204030204" pitchFamily="34" charset="0"/>
                  <a:cs typeface="Arial" panose="020B0604020202020204" pitchFamily="34" charset="0"/>
                </a:rPr>
                <a:t>listeniveau bruges</a:t>
              </a:r>
            </a:p>
          </p:txBody>
        </p:sp>
      </p:grpSp>
      <p:grpSp>
        <p:nvGrpSpPr>
          <p:cNvPr id="18" name="Gruppe 17"/>
          <p:cNvGrpSpPr/>
          <p:nvPr userDrawn="1"/>
        </p:nvGrpSpPr>
        <p:grpSpPr>
          <a:xfrm>
            <a:off x="-2476901" y="3682285"/>
            <a:ext cx="2476901" cy="3200761"/>
            <a:chOff x="-2476901" y="3682285"/>
            <a:chExt cx="2476901" cy="3200761"/>
          </a:xfrm>
        </p:grpSpPr>
        <p:sp>
          <p:nvSpPr>
            <p:cNvPr id="21" name="Text Box 48"/>
            <p:cNvSpPr txBox="1">
              <a:spLocks noChangeArrowheads="1"/>
            </p:cNvSpPr>
            <p:nvPr userDrawn="1"/>
          </p:nvSpPr>
          <p:spPr bwMode="auto">
            <a:xfrm>
              <a:off x="-2476901" y="3682285"/>
              <a:ext cx="2476901"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b"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600"/>
                </a:spcAft>
                <a:defRPr/>
              </a:pPr>
              <a:r>
                <a:rPr lang="da-DK" sz="900" b="1" noProof="1">
                  <a:solidFill>
                    <a:prstClr val="white">
                      <a:lumMod val="50000"/>
                    </a:prstClr>
                  </a:solidFill>
                  <a:latin typeface="Arial" panose="020B0604020202020204" pitchFamily="34" charset="0"/>
                  <a:cs typeface="Arial" panose="020B0604020202020204" pitchFamily="34" charset="0"/>
                </a:rPr>
                <a:t>For at indsætte Sidehoved og sidefod</a:t>
              </a:r>
            </a:p>
            <a:p>
              <a:pPr algn="r" eaLnBrk="1" hangingPunct="1">
                <a:spcAft>
                  <a:spcPts val="240"/>
                </a:spcAft>
                <a:defRPr/>
              </a:pPr>
              <a:r>
                <a:rPr lang="da-DK" altLang="da-DK" sz="900" b="1" noProof="1">
                  <a:solidFill>
                    <a:prstClr val="white">
                      <a:lumMod val="50000"/>
                    </a:prstClr>
                  </a:solidFill>
                  <a:latin typeface="Arial" panose="020B0604020202020204" pitchFamily="34" charset="0"/>
                  <a:cs typeface="Arial" panose="020B0604020202020204" pitchFamily="34" charset="0"/>
                </a:rPr>
                <a:t>1. </a:t>
              </a:r>
              <a:r>
                <a:rPr lang="da-DK" altLang="da-DK" sz="900" noProof="1">
                  <a:solidFill>
                    <a:prstClr val="white">
                      <a:lumMod val="50000"/>
                    </a:prstClr>
                  </a:solidFill>
                  <a:latin typeface="Arial" panose="020B0604020202020204" pitchFamily="34" charset="0"/>
                  <a:cs typeface="Arial" panose="020B0604020202020204" pitchFamily="34" charset="0"/>
                </a:rPr>
                <a:t>Vælg </a:t>
              </a:r>
              <a:r>
                <a:rPr lang="da-DK" altLang="da-DK" sz="900" b="1" noProof="1">
                  <a:solidFill>
                    <a:prstClr val="white">
                      <a:lumMod val="50000"/>
                    </a:prstClr>
                  </a:solidFill>
                  <a:latin typeface="Arial" panose="020B0604020202020204" pitchFamily="34" charset="0"/>
                  <a:cs typeface="Arial" panose="020B0604020202020204" pitchFamily="34" charset="0"/>
                </a:rPr>
                <a:t>Indsæt</a:t>
              </a:r>
              <a:r>
                <a:rPr lang="da-DK" altLang="da-DK" sz="900" noProof="1">
                  <a:solidFill>
                    <a:prstClr val="white">
                      <a:lumMod val="50000"/>
                    </a:prstClr>
                  </a:solidFill>
                  <a:latin typeface="Arial" panose="020B0604020202020204" pitchFamily="34" charset="0"/>
                  <a:cs typeface="Arial" panose="020B0604020202020204" pitchFamily="34" charset="0"/>
                </a:rPr>
                <a:t> i topmenuen </a:t>
              </a:r>
            </a:p>
            <a:p>
              <a:pPr algn="r" eaLnBrk="1" hangingPunct="1">
                <a:spcAft>
                  <a:spcPts val="240"/>
                </a:spcAft>
                <a:defRPr/>
              </a:pPr>
              <a:r>
                <a:rPr lang="da-DK" altLang="da-DK" sz="900" b="1" noProof="1">
                  <a:solidFill>
                    <a:prstClr val="white">
                      <a:lumMod val="50000"/>
                    </a:prstClr>
                  </a:solidFill>
                  <a:latin typeface="Arial" panose="020B0604020202020204" pitchFamily="34" charset="0"/>
                  <a:cs typeface="Arial" panose="020B0604020202020204" pitchFamily="34" charset="0"/>
                </a:rPr>
                <a:t>2. </a:t>
              </a:r>
              <a:r>
                <a:rPr lang="da-DK" altLang="da-DK" sz="900" noProof="1">
                  <a:solidFill>
                    <a:prstClr val="white">
                      <a:lumMod val="50000"/>
                    </a:prstClr>
                  </a:solidFill>
                  <a:latin typeface="Arial" panose="020B0604020202020204" pitchFamily="34" charset="0"/>
                  <a:cs typeface="Arial" panose="020B0604020202020204" pitchFamily="34" charset="0"/>
                </a:rPr>
                <a:t>Vælg </a:t>
              </a:r>
              <a:r>
                <a:rPr lang="da-DK" altLang="da-DK" sz="900" b="1" noProof="1">
                  <a:solidFill>
                    <a:prstClr val="white">
                      <a:lumMod val="50000"/>
                    </a:prstClr>
                  </a:solidFill>
                  <a:latin typeface="Arial" panose="020B0604020202020204" pitchFamily="34" charset="0"/>
                  <a:cs typeface="Arial" panose="020B0604020202020204" pitchFamily="34" charset="0"/>
                </a:rPr>
                <a:t>Sidehoved og Sidefod</a:t>
              </a:r>
            </a:p>
            <a:p>
              <a:pPr algn="r" eaLnBrk="1" hangingPunct="1">
                <a:spcAft>
                  <a:spcPts val="240"/>
                </a:spcAft>
                <a:defRPr/>
              </a:pPr>
              <a:r>
                <a:rPr lang="da-DK" sz="900" b="1" noProof="1">
                  <a:solidFill>
                    <a:prstClr val="white">
                      <a:lumMod val="50000"/>
                    </a:prstClr>
                  </a:solidFill>
                  <a:latin typeface="Arial" panose="020B0604020202020204" pitchFamily="34" charset="0"/>
                  <a:cs typeface="Arial" panose="020B0604020202020204" pitchFamily="34" charset="0"/>
                </a:rPr>
                <a:t>3. </a:t>
              </a:r>
              <a:r>
                <a:rPr lang="da-DK" sz="900" noProof="1">
                  <a:solidFill>
                    <a:prstClr val="white">
                      <a:lumMod val="50000"/>
                    </a:prstClr>
                  </a:solidFill>
                  <a:latin typeface="Arial" panose="020B0604020202020204" pitchFamily="34" charset="0"/>
                  <a:cs typeface="Arial" panose="020B0604020202020204" pitchFamily="34" charset="0"/>
                </a:rPr>
                <a:t>Sæt hak i </a:t>
              </a:r>
              <a:r>
                <a:rPr lang="da-DK" sz="900" b="1" noProof="1">
                  <a:solidFill>
                    <a:prstClr val="white">
                      <a:lumMod val="50000"/>
                    </a:prstClr>
                  </a:solidFill>
                  <a:latin typeface="Arial" panose="020B0604020202020204" pitchFamily="34" charset="0"/>
                  <a:cs typeface="Arial" panose="020B0604020202020204" pitchFamily="34" charset="0"/>
                </a:rPr>
                <a:t>Slidenummer</a:t>
              </a:r>
            </a:p>
            <a:p>
              <a:pPr algn="r" eaLnBrk="1" hangingPunct="1">
                <a:spcAft>
                  <a:spcPts val="240"/>
                </a:spcAft>
                <a:defRPr/>
              </a:pPr>
              <a:r>
                <a:rPr lang="da-DK" sz="900" b="1" noProof="1">
                  <a:solidFill>
                    <a:prstClr val="white">
                      <a:lumMod val="50000"/>
                    </a:prstClr>
                  </a:solidFill>
                  <a:latin typeface="Arial" panose="020B0604020202020204" pitchFamily="34" charset="0"/>
                  <a:cs typeface="Arial" panose="020B0604020202020204" pitchFamily="34" charset="0"/>
                </a:rPr>
                <a:t>4. </a:t>
              </a:r>
              <a:r>
                <a:rPr lang="da-DK" sz="900" noProof="1">
                  <a:solidFill>
                    <a:prstClr val="white">
                      <a:lumMod val="50000"/>
                    </a:prstClr>
                  </a:solidFill>
                  <a:latin typeface="Arial" panose="020B0604020202020204" pitchFamily="34" charset="0"/>
                  <a:cs typeface="Arial" panose="020B0604020202020204" pitchFamily="34" charset="0"/>
                </a:rPr>
                <a:t>Indsæt ønsket indhold i </a:t>
              </a:r>
              <a:r>
                <a:rPr lang="da-DK" sz="900" b="1" noProof="1">
                  <a:solidFill>
                    <a:prstClr val="white">
                      <a:lumMod val="50000"/>
                    </a:prstClr>
                  </a:solidFill>
                  <a:latin typeface="Arial" panose="020B0604020202020204" pitchFamily="34" charset="0"/>
                  <a:cs typeface="Arial" panose="020B0604020202020204" pitchFamily="34" charset="0"/>
                </a:rPr>
                <a:t>Sidefod</a:t>
              </a:r>
            </a:p>
            <a:p>
              <a:pPr algn="r" eaLnBrk="1" hangingPunct="1">
                <a:spcAft>
                  <a:spcPts val="240"/>
                </a:spcAft>
                <a:defRPr/>
              </a:pPr>
              <a:r>
                <a:rPr lang="da-DK" sz="900" b="1" noProof="1">
                  <a:solidFill>
                    <a:prstClr val="white">
                      <a:lumMod val="50000"/>
                    </a:prstClr>
                  </a:solidFill>
                  <a:latin typeface="Arial" panose="020B0604020202020204" pitchFamily="34" charset="0"/>
                  <a:cs typeface="Arial" panose="020B0604020202020204" pitchFamily="34" charset="0"/>
                </a:rPr>
                <a:t>5. </a:t>
              </a:r>
              <a:r>
                <a:rPr lang="da-DK" sz="900" noProof="1">
                  <a:solidFill>
                    <a:prstClr val="white">
                      <a:lumMod val="50000"/>
                    </a:prstClr>
                  </a:solidFill>
                  <a:latin typeface="Arial" panose="020B0604020202020204" pitchFamily="34" charset="0"/>
                  <a:cs typeface="Arial" panose="020B0604020202020204" pitchFamily="34" charset="0"/>
                </a:rPr>
                <a:t>Vælg </a:t>
              </a:r>
              <a:r>
                <a:rPr lang="da-DK" sz="900" b="1" noProof="1">
                  <a:solidFill>
                    <a:prstClr val="white">
                      <a:lumMod val="50000"/>
                    </a:prstClr>
                  </a:solidFill>
                  <a:latin typeface="Arial" panose="020B0604020202020204" pitchFamily="34" charset="0"/>
                  <a:cs typeface="Arial" panose="020B0604020202020204" pitchFamily="34" charset="0"/>
                </a:rPr>
                <a:t>Anvend på alle</a:t>
              </a:r>
            </a:p>
            <a:p>
              <a:pPr algn="r" eaLnBrk="1" hangingPunct="1">
                <a:spcAft>
                  <a:spcPts val="240"/>
                </a:spcAft>
                <a:defRPr/>
              </a:pPr>
              <a:endParaRPr lang="da-DK" sz="900" b="1" noProof="1">
                <a:solidFill>
                  <a:prstClr val="white">
                    <a:lumMod val="50000"/>
                  </a:prstClr>
                </a:solidFill>
                <a:latin typeface="Arial" panose="020B0604020202020204" pitchFamily="34" charset="0"/>
                <a:cs typeface="Arial" panose="020B0604020202020204" pitchFamily="34" charset="0"/>
              </a:endParaRPr>
            </a:p>
            <a:p>
              <a:pPr algn="r" eaLnBrk="1" hangingPunct="1">
                <a:spcAft>
                  <a:spcPts val="240"/>
                </a:spcAft>
                <a:defRPr/>
              </a:pPr>
              <a:r>
                <a:rPr lang="da-DK" sz="900" b="1" noProof="1">
                  <a:solidFill>
                    <a:prstClr val="white">
                      <a:lumMod val="50000"/>
                    </a:prstClr>
                  </a:solidFill>
                  <a:latin typeface="Arial" panose="020B0604020202020204" pitchFamily="34" charset="0"/>
                  <a:cs typeface="Arial" panose="020B0604020202020204" pitchFamily="34" charset="0"/>
                </a:rPr>
                <a:t>Tips: </a:t>
              </a:r>
              <a:r>
                <a:rPr lang="da-DK" sz="900" noProof="1">
                  <a:solidFill>
                    <a:prstClr val="white">
                      <a:lumMod val="50000"/>
                    </a:prstClr>
                  </a:solidFill>
                  <a:latin typeface="Arial" panose="020B0604020202020204" pitchFamily="34" charset="0"/>
                  <a:cs typeface="Arial" panose="020B0604020202020204" pitchFamily="34" charset="0"/>
                </a:rPr>
                <a:t>Gør det som det sidste før du gemmer filen, så det slår igennem på alle sider </a:t>
              </a:r>
            </a:p>
          </p:txBody>
        </p:sp>
        <p:grpSp>
          <p:nvGrpSpPr>
            <p:cNvPr id="22" name="Gruppe 21"/>
            <p:cNvGrpSpPr/>
            <p:nvPr userDrawn="1"/>
          </p:nvGrpSpPr>
          <p:grpSpPr>
            <a:xfrm>
              <a:off x="-2461135" y="5229519"/>
              <a:ext cx="2312988" cy="1653527"/>
              <a:chOff x="-2461135" y="5229519"/>
              <a:chExt cx="2312988" cy="1653527"/>
            </a:xfrm>
          </p:grpSpPr>
          <p:pic>
            <p:nvPicPr>
              <p:cNvPr id="23" name="Billede 2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461135" y="5229519"/>
                <a:ext cx="2312988" cy="1653527"/>
              </a:xfrm>
              <a:prstGeom prst="rect">
                <a:avLst/>
              </a:prstGeom>
            </p:spPr>
          </p:pic>
          <p:sp>
            <p:nvSpPr>
              <p:cNvPr id="24" name="Rektangel 23"/>
              <p:cNvSpPr/>
              <p:nvPr userDrawn="1"/>
            </p:nvSpPr>
            <p:spPr>
              <a:xfrm>
                <a:off x="-2340768" y="6165304"/>
                <a:ext cx="1656184" cy="288032"/>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solidFill>
                    <a:prstClr val="white"/>
                  </a:solidFill>
                </a:endParaRPr>
              </a:p>
            </p:txBody>
          </p:sp>
        </p:grpSp>
      </p:grpSp>
      <p:sp>
        <p:nvSpPr>
          <p:cNvPr id="19" name="Pladsholder til dato 3" hidden="1">
            <a:extLst>
              <a:ext uri="{FF2B5EF4-FFF2-40B4-BE49-F238E27FC236}">
                <a16:creationId xmlns:a16="http://schemas.microsoft.com/office/drawing/2014/main" xmlns="" id="{47EB93D0-5B04-4883-8ECC-F28E92986E7B}"/>
              </a:ext>
            </a:extLst>
          </p:cNvPr>
          <p:cNvSpPr>
            <a:spLocks noGrp="1"/>
          </p:cNvSpPr>
          <p:nvPr>
            <p:ph type="dt" sz="half" idx="18"/>
          </p:nvPr>
        </p:nvSpPr>
        <p:spPr>
          <a:xfrm>
            <a:off x="0" y="6858000"/>
            <a:ext cx="0" cy="0"/>
          </a:xfrm>
        </p:spPr>
        <p:txBody>
          <a:bodyPr/>
          <a:lstStyle>
            <a:lvl1pPr>
              <a:defRPr sz="100">
                <a:noFill/>
              </a:defRPr>
            </a:lvl1pPr>
          </a:lstStyle>
          <a:p>
            <a:fld id="{74CCCFCC-0BEF-4F60-AFE6-3D7D19427963}" type="datetime2">
              <a:rPr lang="da-DK" smtClean="0"/>
              <a:pPr/>
              <a:t>23. januar 2023</a:t>
            </a:fld>
            <a:endParaRPr dirty="0"/>
          </a:p>
        </p:txBody>
      </p:sp>
    </p:spTree>
    <p:extLst>
      <p:ext uri="{BB962C8B-B14F-4D97-AF65-F5344CB8AC3E}">
        <p14:creationId xmlns:p14="http://schemas.microsoft.com/office/powerpoint/2010/main" val="8858700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kst to spalter">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a-DK" smtClean="0"/>
              <a:t>Klik for at redigere i master</a:t>
            </a:r>
            <a:endParaRPr lang="da-DK" dirty="0"/>
          </a:p>
        </p:txBody>
      </p:sp>
      <p:sp>
        <p:nvSpPr>
          <p:cNvPr id="9" name="Pladsholder til tekst 2"/>
          <p:cNvSpPr>
            <a:spLocks noGrp="1"/>
          </p:cNvSpPr>
          <p:nvPr>
            <p:ph type="body" sz="quarter" idx="13"/>
          </p:nvPr>
        </p:nvSpPr>
        <p:spPr>
          <a:xfrm>
            <a:off x="651517" y="1196754"/>
            <a:ext cx="10886431" cy="4886325"/>
          </a:xfrm>
        </p:spPr>
        <p:txBody>
          <a:bodyPr numCol="2" spcCol="180000"/>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6" name="Pladsholder til diasnummer 5"/>
          <p:cNvSpPr>
            <a:spLocks noGrp="1"/>
          </p:cNvSpPr>
          <p:nvPr>
            <p:ph type="sldNum" sz="quarter" idx="12"/>
          </p:nvPr>
        </p:nvSpPr>
        <p:spPr/>
        <p:txBody>
          <a:bodyPr/>
          <a:lstStyle/>
          <a:p>
            <a:fld id="{667EC89C-17A0-4E64-A6D2-B825673CEEDF}" type="slidenum">
              <a:rPr lang="da-DK" smtClean="0">
                <a:solidFill>
                  <a:srgbClr val="007A6C"/>
                </a:solidFill>
              </a:rPr>
              <a:pPr/>
              <a:t>‹nr.›</a:t>
            </a:fld>
            <a:endParaRPr lang="da-DK" dirty="0">
              <a:solidFill>
                <a:srgbClr val="007A6C"/>
              </a:solidFill>
            </a:endParaRPr>
          </a:p>
        </p:txBody>
      </p:sp>
      <p:grpSp>
        <p:nvGrpSpPr>
          <p:cNvPr id="12" name="Gruppe 11"/>
          <p:cNvGrpSpPr/>
          <p:nvPr userDrawn="1"/>
        </p:nvGrpSpPr>
        <p:grpSpPr>
          <a:xfrm>
            <a:off x="-2405743" y="1204883"/>
            <a:ext cx="2405743" cy="2221782"/>
            <a:chOff x="-2405743" y="1655465"/>
            <a:chExt cx="2405743" cy="2221782"/>
          </a:xfrm>
        </p:grpSpPr>
        <p:pic>
          <p:nvPicPr>
            <p:cNvPr id="13" name="Billed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0701" y="3676062"/>
              <a:ext cx="920576" cy="201185"/>
            </a:xfrm>
            <a:prstGeom prst="rect">
              <a:avLst/>
            </a:prstGeom>
          </p:spPr>
        </p:pic>
        <p:sp>
          <p:nvSpPr>
            <p:cNvPr id="17" name="Rectangle 5"/>
            <p:cNvSpPr/>
            <p:nvPr userDrawn="1"/>
          </p:nvSpPr>
          <p:spPr bwMode="auto">
            <a:xfrm>
              <a:off x="-2405743" y="1655465"/>
              <a:ext cx="2405743" cy="1938992"/>
            </a:xfrm>
            <a:prstGeom prst="rect">
              <a:avLst/>
            </a:prstGeom>
          </p:spPr>
          <p:txBody>
            <a:bodyPr wrap="square" lIns="0" tIns="0" rIns="144000" bIns="0">
              <a:spAutoFit/>
            </a:bodyPr>
            <a:lstStyle/>
            <a:p>
              <a:pPr algn="r">
                <a:defRPr/>
              </a:pPr>
              <a:r>
                <a:rPr lang="da-DK" sz="900" b="1" noProof="1">
                  <a:solidFill>
                    <a:prstClr val="white">
                      <a:lumMod val="50000"/>
                    </a:prstClr>
                  </a:solidFill>
                  <a:ea typeface="Calibri" panose="020F0502020204030204" pitchFamily="34" charset="0"/>
                  <a:cs typeface="Arial" panose="020B0604020202020204" pitchFamily="34" charset="0"/>
                </a:rPr>
                <a:t>Tekst-typografier</a:t>
              </a:r>
            </a:p>
            <a:p>
              <a:pPr algn="r">
                <a:defRPr/>
              </a:pPr>
              <a:r>
                <a:rPr lang="da-DK" sz="900" noProof="1">
                  <a:solidFill>
                    <a:prstClr val="white">
                      <a:lumMod val="50000"/>
                    </a:prstClr>
                  </a:solidFill>
                  <a:ea typeface="Calibri" panose="020F0502020204030204" pitchFamily="34" charset="0"/>
                  <a:cs typeface="Arial" panose="020B0604020202020204" pitchFamily="34" charset="0"/>
                </a:rPr>
                <a:t>Brug </a:t>
              </a:r>
              <a:r>
                <a:rPr lang="da-DK" sz="900" b="1" noProof="1">
                  <a:solidFill>
                    <a:prstClr val="white">
                      <a:lumMod val="50000"/>
                    </a:prstClr>
                  </a:solidFill>
                  <a:ea typeface="Calibri" panose="020F0502020204030204" pitchFamily="34" charset="0"/>
                  <a:cs typeface="Arial" panose="020B0604020202020204" pitchFamily="34" charset="0"/>
                </a:rPr>
                <a:t>TAB</a:t>
              </a:r>
              <a:r>
                <a:rPr lang="da-DK" sz="900" noProof="1">
                  <a:solidFill>
                    <a:prstClr val="white">
                      <a:lumMod val="50000"/>
                    </a:prstClr>
                  </a:solidFill>
                  <a:ea typeface="Calibri" panose="020F0502020204030204" pitchFamily="34" charset="0"/>
                  <a:cs typeface="Arial" panose="020B0604020202020204" pitchFamily="34" charset="0"/>
                </a:rPr>
                <a:t> for at gå frem i tekst-niveauer</a:t>
              </a:r>
            </a:p>
            <a:p>
              <a:pPr algn="r">
                <a:defRPr/>
              </a:pPr>
              <a:endParaRPr lang="da-DK" sz="900"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1 = Tekst 20 pkt.</a:t>
              </a: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2 = Punkt-liste 20 pkt.</a:t>
              </a: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3 = Punkt-liste 18 pkt.</a:t>
              </a: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4-9 = Punkt-liste 18 pkt.</a:t>
              </a:r>
            </a:p>
            <a:p>
              <a:pPr algn="r">
                <a:defRPr/>
              </a:pPr>
              <a:endParaRPr lang="da-DK" sz="900"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For at gå tilbage i tekst-niveauer, brug </a:t>
              </a:r>
              <a:r>
                <a:rPr lang="da-DK" sz="900" b="1" noProof="1">
                  <a:solidFill>
                    <a:prstClr val="white">
                      <a:lumMod val="50000"/>
                    </a:prstClr>
                  </a:solidFill>
                  <a:ea typeface="Calibri" panose="020F0502020204030204" pitchFamily="34" charset="0"/>
                  <a:cs typeface="Arial" panose="020B0604020202020204" pitchFamily="34" charset="0"/>
                </a:rPr>
                <a:t>SHIFT + TAB</a:t>
              </a:r>
            </a:p>
            <a:p>
              <a:pPr algn="r">
                <a:defRPr/>
              </a:pPr>
              <a:endParaRPr lang="da-DK" sz="900" b="1"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Alternativt kan</a:t>
              </a:r>
            </a:p>
            <a:p>
              <a:pPr algn="r">
                <a:defRPr/>
              </a:pPr>
              <a:r>
                <a:rPr lang="da-DK" sz="900" b="1" noProof="1">
                  <a:solidFill>
                    <a:prstClr val="white">
                      <a:lumMod val="50000"/>
                    </a:prstClr>
                  </a:solidFill>
                  <a:ea typeface="Calibri" panose="020F0502020204030204" pitchFamily="34" charset="0"/>
                  <a:cs typeface="Arial" panose="020B0604020202020204" pitchFamily="34" charset="0"/>
                </a:rPr>
                <a:t>Forøg</a:t>
              </a:r>
              <a:r>
                <a:rPr lang="da-DK" sz="900" noProof="1">
                  <a:solidFill>
                    <a:prstClr val="white">
                      <a:lumMod val="50000"/>
                    </a:prstClr>
                  </a:solidFill>
                  <a:ea typeface="Calibri" panose="020F0502020204030204" pitchFamily="34" charset="0"/>
                  <a:cs typeface="Arial" panose="020B0604020202020204" pitchFamily="34" charset="0"/>
                </a:rPr>
                <a:t> og </a:t>
              </a:r>
              <a:r>
                <a:rPr lang="da-DK" sz="900" b="1" noProof="1">
                  <a:solidFill>
                    <a:prstClr val="white">
                      <a:lumMod val="50000"/>
                    </a:prstClr>
                  </a:solidFill>
                  <a:ea typeface="Calibri" panose="020F0502020204030204" pitchFamily="34" charset="0"/>
                  <a:cs typeface="Arial" panose="020B0604020202020204" pitchFamily="34" charset="0"/>
                </a:rPr>
                <a:t>Formindsk</a:t>
              </a:r>
              <a:r>
                <a:rPr lang="da-DK" sz="900" noProof="1">
                  <a:solidFill>
                    <a:prstClr val="white">
                      <a:lumMod val="50000"/>
                    </a:prstClr>
                  </a:solidFill>
                  <a:ea typeface="Calibri" panose="020F0502020204030204" pitchFamily="34" charset="0"/>
                  <a:cs typeface="Arial" panose="020B0604020202020204" pitchFamily="34" charset="0"/>
                </a:rPr>
                <a:t> </a:t>
              </a:r>
            </a:p>
            <a:p>
              <a:pPr algn="r">
                <a:defRPr/>
              </a:pPr>
              <a:r>
                <a:rPr lang="da-DK" sz="900" noProof="1">
                  <a:solidFill>
                    <a:prstClr val="white">
                      <a:lumMod val="50000"/>
                    </a:prstClr>
                  </a:solidFill>
                  <a:ea typeface="Calibri" panose="020F0502020204030204" pitchFamily="34" charset="0"/>
                  <a:cs typeface="Arial" panose="020B0604020202020204" pitchFamily="34" charset="0"/>
                </a:rPr>
                <a:t>listeniveau bruges</a:t>
              </a:r>
            </a:p>
          </p:txBody>
        </p:sp>
      </p:grpSp>
      <p:sp>
        <p:nvSpPr>
          <p:cNvPr id="10" name="Pladsholder til dato 3" hidden="1">
            <a:extLst>
              <a:ext uri="{FF2B5EF4-FFF2-40B4-BE49-F238E27FC236}">
                <a16:creationId xmlns:a16="http://schemas.microsoft.com/office/drawing/2014/main" xmlns="" id="{8B779716-A7B8-4D0E-844A-A9AF884E078F}"/>
              </a:ext>
            </a:extLst>
          </p:cNvPr>
          <p:cNvSpPr>
            <a:spLocks noGrp="1"/>
          </p:cNvSpPr>
          <p:nvPr>
            <p:ph type="dt" sz="half" idx="18"/>
          </p:nvPr>
        </p:nvSpPr>
        <p:spPr>
          <a:xfrm>
            <a:off x="0" y="6858000"/>
            <a:ext cx="0" cy="0"/>
          </a:xfrm>
        </p:spPr>
        <p:txBody>
          <a:bodyPr/>
          <a:lstStyle>
            <a:lvl1pPr>
              <a:defRPr sz="100">
                <a:noFill/>
              </a:defRPr>
            </a:lvl1pPr>
          </a:lstStyle>
          <a:p>
            <a:fld id="{51536538-E171-4718-A475-3F6692F58FB9}" type="datetime2">
              <a:rPr lang="da-DK" smtClean="0"/>
              <a:pPr/>
              <a:t>23. januar 2023</a:t>
            </a:fld>
            <a:endParaRPr dirty="0"/>
          </a:p>
        </p:txBody>
      </p:sp>
    </p:spTree>
    <p:extLst>
      <p:ext uri="{BB962C8B-B14F-4D97-AF65-F5344CB8AC3E}">
        <p14:creationId xmlns:p14="http://schemas.microsoft.com/office/powerpoint/2010/main" val="2065413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dias til mørkt billede">
    <p:spTree>
      <p:nvGrpSpPr>
        <p:cNvPr id="1" name=""/>
        <p:cNvGrpSpPr/>
        <p:nvPr/>
      </p:nvGrpSpPr>
      <p:grpSpPr>
        <a:xfrm>
          <a:off x="0" y="0"/>
          <a:ext cx="0" cy="0"/>
          <a:chOff x="0" y="0"/>
          <a:chExt cx="0" cy="0"/>
        </a:xfrm>
      </p:grpSpPr>
      <p:sp>
        <p:nvSpPr>
          <p:cNvPr id="13" name="Pladsholder til billede 0"/>
          <p:cNvSpPr>
            <a:spLocks noGrp="1"/>
          </p:cNvSpPr>
          <p:nvPr>
            <p:ph type="pic" sz="quarter" idx="17" hasCustomPrompt="1"/>
          </p:nvPr>
        </p:nvSpPr>
        <p:spPr>
          <a:xfrm>
            <a:off x="0" y="0"/>
            <a:ext cx="12188825" cy="6858000"/>
          </a:xfrm>
          <a:solidFill>
            <a:schemeClr val="bg1">
              <a:lumMod val="85000"/>
            </a:schemeClr>
          </a:solidFill>
        </p:spPr>
        <p:txBody>
          <a:bodyPr lIns="108000" tIns="180000" anchor="t" anchorCtr="0"/>
          <a:lstStyle>
            <a:lvl1pPr marL="0" indent="0" algn="l">
              <a:buFontTx/>
              <a:buNone/>
              <a:defRPr sz="1200" b="0" baseline="0">
                <a:solidFill>
                  <a:schemeClr val="tx1">
                    <a:lumMod val="50000"/>
                    <a:lumOff val="50000"/>
                  </a:schemeClr>
                </a:solidFill>
              </a:defRPr>
            </a:lvl1pPr>
          </a:lstStyle>
          <a:p>
            <a:r>
              <a:rPr lang="da-DK" dirty="0"/>
              <a:t>Klik her og indsæt mørkt billede, via fanen Indsæt, Billeder</a:t>
            </a:r>
          </a:p>
        </p:txBody>
      </p:sp>
      <p:sp>
        <p:nvSpPr>
          <p:cNvPr id="11" name="Pladsholder til tekst 1"/>
          <p:cNvSpPr>
            <a:spLocks noGrp="1"/>
          </p:cNvSpPr>
          <p:nvPr>
            <p:ph type="body" sz="quarter" idx="10"/>
          </p:nvPr>
        </p:nvSpPr>
        <p:spPr>
          <a:xfrm>
            <a:off x="651600" y="2348880"/>
            <a:ext cx="8755200" cy="2096840"/>
          </a:xfrm>
        </p:spPr>
        <p:txBody>
          <a:bodyPr anchor="ctr" anchorCtr="0">
            <a:normAutofit/>
          </a:bodyPr>
          <a:lstStyle>
            <a:lvl1pPr algn="r">
              <a:lnSpc>
                <a:spcPct val="100000"/>
              </a:lnSpc>
              <a:defRPr lang="da-DK" sz="6600" b="1" kern="1200" dirty="0" smtClean="0">
                <a:solidFill>
                  <a:schemeClr val="bg1"/>
                </a:solidFill>
                <a:latin typeface="+mj-lt"/>
                <a:ea typeface="+mj-ea"/>
                <a:cs typeface="+mj-cs"/>
              </a:defRPr>
            </a:lvl1pPr>
          </a:lstStyle>
          <a:p>
            <a:pPr lvl="0"/>
            <a:r>
              <a:rPr lang="da-DK" smtClean="0"/>
              <a:t>Klik for at redigere i master</a:t>
            </a:r>
          </a:p>
        </p:txBody>
      </p:sp>
      <p:sp>
        <p:nvSpPr>
          <p:cNvPr id="30" name="Pladsholder til tekst 2"/>
          <p:cNvSpPr>
            <a:spLocks noGrp="1"/>
          </p:cNvSpPr>
          <p:nvPr>
            <p:ph type="body" sz="quarter" idx="11" hasCustomPrompt="1"/>
          </p:nvPr>
        </p:nvSpPr>
        <p:spPr>
          <a:xfrm>
            <a:off x="9578152" y="5229200"/>
            <a:ext cx="2250673" cy="544232"/>
          </a:xfrm>
        </p:spPr>
        <p:txBody>
          <a:bodyPr anchor="b" anchorCtr="0"/>
          <a:lstStyle>
            <a:lvl1pPr>
              <a:defRPr lang="da-DK" sz="1200" b="0" kern="1200" baseline="0" dirty="0" smtClean="0">
                <a:solidFill>
                  <a:schemeClr val="bg1"/>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og indsæt Sted/event</a:t>
            </a:r>
          </a:p>
        </p:txBody>
      </p:sp>
      <p:sp>
        <p:nvSpPr>
          <p:cNvPr id="31" name="Pladsholder til tekst 4"/>
          <p:cNvSpPr>
            <a:spLocks noGrp="1"/>
          </p:cNvSpPr>
          <p:nvPr>
            <p:ph type="body" sz="quarter" idx="13" hasCustomPrompt="1"/>
          </p:nvPr>
        </p:nvSpPr>
        <p:spPr>
          <a:xfrm>
            <a:off x="9578152" y="5961288"/>
            <a:ext cx="2250673" cy="199980"/>
          </a:xfrm>
        </p:spPr>
        <p:txBody>
          <a:bodyPr/>
          <a:lstStyle>
            <a:lvl1pPr>
              <a:defRPr lang="da-DK" sz="1200" b="0" kern="1200" baseline="0" dirty="0" smtClean="0">
                <a:solidFill>
                  <a:schemeClr val="bg1"/>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og indsæt Navn</a:t>
            </a:r>
          </a:p>
        </p:txBody>
      </p:sp>
      <p:sp>
        <p:nvSpPr>
          <p:cNvPr id="32" name="Pladsholder til dato 21"/>
          <p:cNvSpPr>
            <a:spLocks noGrp="1"/>
          </p:cNvSpPr>
          <p:nvPr>
            <p:ph type="dt" sz="half" idx="14"/>
          </p:nvPr>
        </p:nvSpPr>
        <p:spPr>
          <a:xfrm>
            <a:off x="9580274" y="5780918"/>
            <a:ext cx="2248825" cy="201600"/>
          </a:xfrm>
        </p:spPr>
        <p:txBody>
          <a:bodyPr lIns="0" tIns="0" rIns="0" bIns="0" anchor="t" anchorCtr="0"/>
          <a:lstStyle>
            <a:lvl1pPr marL="171450" indent="-171450">
              <a:defRPr lang="da-DK" sz="1200" b="0" kern="1200" baseline="0" smtClean="0">
                <a:solidFill>
                  <a:schemeClr val="bg1"/>
                </a:solidFill>
                <a:latin typeface="+mn-lt"/>
                <a:ea typeface="+mn-ea"/>
                <a:cs typeface="+mn-cs"/>
              </a:defRPr>
            </a:lvl1pPr>
          </a:lstStyle>
          <a:p>
            <a:pPr marL="0" indent="0">
              <a:lnSpc>
                <a:spcPct val="93000"/>
              </a:lnSpc>
              <a:buFont typeface="Arial" panose="020B0604020202020204" pitchFamily="34" charset="0"/>
              <a:buChar char="​"/>
            </a:pPr>
            <a:fld id="{6581EEEB-BA33-4D75-8D56-709DACD17B4A}" type="datetime2">
              <a:rPr lang="da-DK" smtClean="0"/>
              <a:t>23. januar 2023</a:t>
            </a:fld>
            <a:endParaRPr lang="da-DK" dirty="0"/>
          </a:p>
        </p:txBody>
      </p:sp>
      <p:sp>
        <p:nvSpPr>
          <p:cNvPr id="3" name="Pladsholder logo"/>
          <p:cNvSpPr>
            <a:spLocks noGrp="1"/>
          </p:cNvSpPr>
          <p:nvPr>
            <p:ph type="body" sz="quarter" idx="18" hasCustomPrompt="1"/>
          </p:nvPr>
        </p:nvSpPr>
        <p:spPr>
          <a:xfrm>
            <a:off x="8994571" y="340691"/>
            <a:ext cx="2753621" cy="657529"/>
          </a:xfrm>
          <a:blipFill>
            <a:blip r:embed="rId2"/>
            <a:stretch>
              <a:fillRect/>
            </a:stretch>
          </a:blipFill>
        </p:spPr>
        <p:txBody>
          <a:bodyPr/>
          <a:lstStyle>
            <a:lvl1pPr>
              <a:defRPr sz="100" b="0">
                <a:solidFill>
                  <a:schemeClr val="tx1"/>
                </a:solidFill>
              </a:defRPr>
            </a:lvl1pPr>
          </a:lstStyle>
          <a:p>
            <a:pPr lvl="0"/>
            <a:r>
              <a:rPr lang="da-DK" dirty="0"/>
              <a:t>.</a:t>
            </a:r>
          </a:p>
        </p:txBody>
      </p:sp>
      <p:pic>
        <p:nvPicPr>
          <p:cNvPr id="29" name="Billede 2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80000" y="0"/>
            <a:ext cx="1842994" cy="1037416"/>
          </a:xfrm>
          <a:prstGeom prst="rect">
            <a:avLst/>
          </a:prstGeom>
        </p:spPr>
      </p:pic>
      <p:sp>
        <p:nvSpPr>
          <p:cNvPr id="38" name="Tekstboks 25"/>
          <p:cNvSpPr txBox="1"/>
          <p:nvPr userDrawn="1"/>
        </p:nvSpPr>
        <p:spPr>
          <a:xfrm>
            <a:off x="-1710039" y="4763279"/>
            <a:ext cx="1704602" cy="969496"/>
          </a:xfrm>
          <a:prstGeom prst="rect">
            <a:avLst/>
          </a:prstGeom>
          <a:noFill/>
        </p:spPr>
        <p:txBody>
          <a:bodyPr wrap="square" lIns="0" tIns="0" rIns="144000" bIns="0" rtlCol="0" anchor="b" anchorCtr="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a-DK" sz="900" b="1" kern="1200" dirty="0">
                <a:solidFill>
                  <a:schemeClr val="bg1">
                    <a:lumMod val="50000"/>
                  </a:schemeClr>
                </a:solidFill>
                <a:latin typeface="+mn-lt"/>
                <a:ea typeface="+mn-ea"/>
                <a:cs typeface="Arial" charset="0"/>
              </a:rPr>
              <a:t>Tips:</a:t>
            </a:r>
          </a:p>
          <a:p>
            <a:pPr algn="r"/>
            <a:r>
              <a:rPr lang="da-DK" sz="900" kern="1200" dirty="0">
                <a:solidFill>
                  <a:schemeClr val="bg1">
                    <a:lumMod val="50000"/>
                  </a:schemeClr>
                </a:solidFill>
                <a:latin typeface="+mn-lt"/>
                <a:ea typeface="+mn-ea"/>
                <a:cs typeface="Arial" charset="0"/>
              </a:rPr>
              <a:t>For at fremhæve et naturligt hierarki i overskriften eller differentiere evt.</a:t>
            </a:r>
            <a:r>
              <a:rPr lang="da-DK" sz="900" kern="1200" baseline="0" dirty="0">
                <a:solidFill>
                  <a:schemeClr val="bg1">
                    <a:lumMod val="50000"/>
                  </a:schemeClr>
                </a:solidFill>
                <a:latin typeface="+mn-lt"/>
                <a:ea typeface="+mn-ea"/>
                <a:cs typeface="Arial" charset="0"/>
              </a:rPr>
              <a:t> skrift i tekstniveau (overskrift og underoverskrift) bruges de indrammede</a:t>
            </a:r>
            <a:r>
              <a:rPr lang="da-DK" sz="900" kern="1200" dirty="0">
                <a:solidFill>
                  <a:schemeClr val="bg1">
                    <a:lumMod val="50000"/>
                  </a:schemeClr>
                </a:solidFill>
                <a:latin typeface="+mn-lt"/>
                <a:ea typeface="+mn-ea"/>
                <a:cs typeface="Arial" charset="0"/>
              </a:rPr>
              <a:t> temafarver</a:t>
            </a:r>
          </a:p>
        </p:txBody>
      </p:sp>
      <p:grpSp>
        <p:nvGrpSpPr>
          <p:cNvPr id="41" name="Gruppe 40"/>
          <p:cNvGrpSpPr/>
          <p:nvPr userDrawn="1"/>
        </p:nvGrpSpPr>
        <p:grpSpPr>
          <a:xfrm>
            <a:off x="12188825" y="1941319"/>
            <a:ext cx="2032000" cy="3185487"/>
            <a:chOff x="9150825" y="2171823"/>
            <a:chExt cx="2032000" cy="3185487"/>
          </a:xfrm>
        </p:grpSpPr>
        <p:sp>
          <p:nvSpPr>
            <p:cNvPr id="42" name="TextBox 12"/>
            <p:cNvSpPr txBox="1">
              <a:spLocks noChangeArrowheads="1"/>
            </p:cNvSpPr>
            <p:nvPr/>
          </p:nvSpPr>
          <p:spPr bwMode="auto">
            <a:xfrm>
              <a:off x="9150825" y="2171823"/>
              <a:ext cx="2032000" cy="318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400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algn="l" defTabSz="914400" rtl="0" eaLnBrk="1" latinLnBrk="0" hangingPunct="1">
                <a:lnSpc>
                  <a:spcPct val="100000"/>
                </a:lnSpc>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Indsæt billede</a:t>
              </a:r>
            </a:p>
            <a:p>
              <a:pPr marL="0" algn="l" defTabSz="914400" rtl="0" eaLnBrk="1" latinLnBrk="0" hangingPunct="1">
                <a:lnSpc>
                  <a:spcPct val="100000"/>
                </a:lnSpc>
                <a:spcBef>
                  <a:spcPts val="0"/>
                </a:spcBef>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1. </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Klik på billederammen</a:t>
              </a:r>
            </a:p>
            <a:p>
              <a:pPr marL="0" algn="l" defTabSz="914400" rtl="0" eaLnBrk="1" latinLnBrk="0" hangingPunct="1">
                <a:lnSpc>
                  <a:spcPct val="100000"/>
                </a:lnSpc>
                <a:spcBef>
                  <a:spcPts val="0"/>
                </a:spcBef>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2. </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Indsæt det ønskede billede via fanen </a:t>
              </a:r>
              <a:r>
                <a:rPr lang="da-DK" sz="900" b="1" kern="1200" noProof="1">
                  <a:solidFill>
                    <a:schemeClr val="bg1">
                      <a:lumMod val="50000"/>
                    </a:schemeClr>
                  </a:solidFill>
                  <a:latin typeface="+mn-lt"/>
                  <a:ea typeface="Calibri" panose="020F0502020204030204" pitchFamily="34" charset="0"/>
                  <a:cs typeface="Arial" panose="020B0604020202020204" pitchFamily="34" charset="0"/>
                </a:rPr>
                <a:t>Indsæt, Billeder</a:t>
              </a:r>
            </a:p>
            <a:p>
              <a:pPr marL="0" algn="l" defTabSz="914400" rtl="0" eaLnBrk="1" latinLnBrk="0" hangingPunct="1">
                <a:lnSpc>
                  <a:spcPct val="100000"/>
                </a:lnSpc>
                <a:spcBef>
                  <a:spcPts val="0"/>
                </a:spcBef>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3. </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Klik </a:t>
              </a:r>
              <a:r>
                <a:rPr lang="da-DK" sz="900" b="1" kern="1200" noProof="1">
                  <a:solidFill>
                    <a:schemeClr val="bg1">
                      <a:lumMod val="50000"/>
                    </a:schemeClr>
                  </a:solidFill>
                  <a:latin typeface="+mn-lt"/>
                  <a:ea typeface="Calibri" panose="020F0502020204030204" pitchFamily="34" charset="0"/>
                  <a:cs typeface="Arial" panose="020B0604020202020204" pitchFamily="34" charset="0"/>
                </a:rPr>
                <a:t>Beskær</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 for at ændre</a:t>
              </a:r>
            </a:p>
            <a:p>
              <a:pPr marL="0" algn="l" defTabSz="914400" rtl="0" eaLnBrk="1" latinLnBrk="0" hangingPunct="1">
                <a:lnSpc>
                  <a:spcPct val="100000"/>
                </a:lnSpc>
                <a:spcBef>
                  <a:spcPts val="0"/>
                </a:spcBef>
                <a:spcAft>
                  <a:spcPts val="0"/>
                </a:spcAft>
                <a:buFontTx/>
                <a:buNone/>
                <a:defRPr/>
              </a:pPr>
              <a:r>
                <a:rPr lang="da-DK" sz="900" kern="1200" noProof="1">
                  <a:solidFill>
                    <a:schemeClr val="bg1">
                      <a:lumMod val="50000"/>
                    </a:schemeClr>
                  </a:solidFill>
                  <a:latin typeface="+mn-lt"/>
                  <a:ea typeface="Calibri" panose="020F0502020204030204" pitchFamily="34" charset="0"/>
                  <a:cs typeface="Arial" panose="020B0604020202020204" pitchFamily="34" charset="0"/>
                </a:rPr>
                <a:t>billedets fokus/størrelse</a:t>
              </a: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r>
                <a:rPr lang="da-DK" altLang="da-DK" sz="900" b="1" kern="1200" noProof="1">
                  <a:solidFill>
                    <a:schemeClr val="bg1">
                      <a:lumMod val="50000"/>
                    </a:schemeClr>
                  </a:solidFill>
                  <a:latin typeface="+mn-lt"/>
                  <a:ea typeface="Calibri" panose="020F0502020204030204" pitchFamily="34" charset="0"/>
                  <a:cs typeface="Arial" panose="020B0604020202020204" pitchFamily="34" charset="0"/>
                </a:rPr>
                <a:t>4. </a:t>
              </a:r>
              <a:r>
                <a:rPr lang="da-DK" altLang="da-DK" sz="900" kern="1200" noProof="1">
                  <a:solidFill>
                    <a:schemeClr val="bg1">
                      <a:lumMod val="50000"/>
                    </a:schemeClr>
                  </a:solidFill>
                  <a:latin typeface="+mn-lt"/>
                  <a:ea typeface="Calibri" panose="020F0502020204030204" pitchFamily="34" charset="0"/>
                  <a:cs typeface="Arial" panose="020B0604020202020204" pitchFamily="34" charset="0"/>
                </a:rPr>
                <a:t>Ønsker du at skalere billedet, så hold </a:t>
              </a:r>
              <a:r>
                <a:rPr lang="da-DK" altLang="da-DK" sz="900" b="1" kern="1200" noProof="1">
                  <a:solidFill>
                    <a:schemeClr val="bg1">
                      <a:lumMod val="50000"/>
                    </a:schemeClr>
                  </a:solidFill>
                  <a:latin typeface="+mn-lt"/>
                  <a:ea typeface="Calibri" panose="020F0502020204030204" pitchFamily="34" charset="0"/>
                  <a:cs typeface="Arial" panose="020B0604020202020204" pitchFamily="34" charset="0"/>
                </a:rPr>
                <a:t>SHIFT-</a:t>
              </a:r>
              <a:r>
                <a:rPr lang="da-DK" altLang="da-DK" sz="900" b="0" kern="1200" noProof="1">
                  <a:solidFill>
                    <a:schemeClr val="bg1">
                      <a:lumMod val="50000"/>
                    </a:schemeClr>
                  </a:solidFill>
                  <a:latin typeface="+mn-lt"/>
                  <a:ea typeface="Calibri" panose="020F0502020204030204" pitchFamily="34" charset="0"/>
                  <a:cs typeface="Arial" panose="020B0604020202020204" pitchFamily="34" charset="0"/>
                </a:rPr>
                <a:t>knappen</a:t>
              </a:r>
              <a:r>
                <a:rPr lang="da-DK" altLang="da-DK" sz="900" kern="1200" noProof="1">
                  <a:solidFill>
                    <a:schemeClr val="bg1">
                      <a:lumMod val="50000"/>
                    </a:schemeClr>
                  </a:solidFill>
                  <a:latin typeface="+mn-lt"/>
                  <a:ea typeface="Calibri" panose="020F0502020204030204" pitchFamily="34" charset="0"/>
                  <a:cs typeface="Arial" panose="020B0604020202020204" pitchFamily="34" charset="0"/>
                </a:rPr>
                <a:t> nede, mens der trækkes i billedets hjørner</a:t>
              </a: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r>
                <a:rPr lang="da-DK" altLang="da-DK" sz="900" b="1" kern="1200" noProof="1">
                  <a:solidFill>
                    <a:schemeClr val="bg1">
                      <a:lumMod val="50000"/>
                    </a:schemeClr>
                  </a:solidFill>
                  <a:latin typeface="+mn-lt"/>
                  <a:ea typeface="Calibri" panose="020F0502020204030204" pitchFamily="34" charset="0"/>
                  <a:cs typeface="Arial" panose="020B0604020202020204" pitchFamily="34" charset="0"/>
                </a:rPr>
                <a:t>Tips</a:t>
              </a:r>
              <a:r>
                <a:rPr lang="da-DK" altLang="da-DK" sz="900" kern="1200" noProof="1">
                  <a:solidFill>
                    <a:schemeClr val="bg1">
                      <a:lumMod val="50000"/>
                    </a:schemeClr>
                  </a:solidFill>
                  <a:latin typeface="+mn-lt"/>
                  <a:ea typeface="Calibri" panose="020F0502020204030204" pitchFamily="34" charset="0"/>
                  <a:cs typeface="Arial" panose="020B0604020202020204" pitchFamily="34" charset="0"/>
                </a:rPr>
                <a:t>: Hvis du sletter billedet, og sætter et ny ind, kan billedet lægge sig foran tekst og grafikken, hvis dette sker, skal du vælge billedet, højreklik og vælg </a:t>
              </a:r>
              <a:r>
                <a:rPr lang="da-DK" altLang="da-DK" sz="900" b="1" kern="1200" noProof="1">
                  <a:solidFill>
                    <a:schemeClr val="bg1">
                      <a:lumMod val="50000"/>
                    </a:schemeClr>
                  </a:solidFill>
                  <a:latin typeface="+mn-lt"/>
                  <a:ea typeface="Calibri" panose="020F0502020204030204" pitchFamily="34" charset="0"/>
                  <a:cs typeface="Arial" panose="020B0604020202020204" pitchFamily="34" charset="0"/>
                </a:rPr>
                <a:t>Placer bagest</a:t>
              </a: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p:txBody>
        </p:sp>
        <p:pic>
          <p:nvPicPr>
            <p:cNvPr id="43" name="Billede 7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309315" y="3028176"/>
              <a:ext cx="373507" cy="32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9" name="Gruppe 78"/>
            <p:cNvGrpSpPr>
              <a:grpSpLocks/>
            </p:cNvGrpSpPr>
            <p:nvPr/>
          </p:nvGrpSpPr>
          <p:grpSpPr bwMode="auto">
            <a:xfrm>
              <a:off x="9305577" y="3846855"/>
              <a:ext cx="330145" cy="379412"/>
              <a:chOff x="1018031" y="5509431"/>
              <a:chExt cx="373412" cy="429121"/>
            </a:xfrm>
          </p:grpSpPr>
          <p:pic>
            <p:nvPicPr>
              <p:cNvPr id="50" name="Billede 7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18031" y="5511796"/>
                <a:ext cx="373412" cy="42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Rounded Rectangle 25"/>
              <p:cNvSpPr/>
              <p:nvPr/>
            </p:nvSpPr>
            <p:spPr bwMode="auto">
              <a:xfrm>
                <a:off x="1023417" y="5509431"/>
                <a:ext cx="210080" cy="17236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grpSp>
      </p:grpSp>
      <p:sp>
        <p:nvSpPr>
          <p:cNvPr id="52" name="AutoShape 4"/>
          <p:cNvSpPr>
            <a:spLocks/>
          </p:cNvSpPr>
          <p:nvPr userDrawn="1"/>
        </p:nvSpPr>
        <p:spPr bwMode="gray">
          <a:xfrm>
            <a:off x="12188825" y="16587"/>
            <a:ext cx="1754459" cy="1313180"/>
          </a:xfrm>
          <a:prstGeom prst="rect">
            <a:avLst/>
          </a:prstGeom>
          <a:noFill/>
          <a:ln w="12700" algn="ctr">
            <a:noFill/>
            <a:miter lim="800000"/>
            <a:headEnd/>
            <a:tailEnd/>
          </a:ln>
          <a:effectLst/>
        </p:spPr>
        <p:txBody>
          <a:bodyPr wrap="square" lIns="144000" tIns="0" rIns="0" bIns="0">
            <a:spAutoFit/>
          </a:bodyPr>
          <a:lstStyle/>
          <a:p>
            <a:pPr eaLnBrk="1" fontAlgn="auto" hangingPunct="1">
              <a:spcBef>
                <a:spcPts val="0"/>
              </a:spcBef>
              <a:spcAft>
                <a:spcPts val="600"/>
              </a:spcAft>
              <a:buFont typeface="+mj-lt"/>
              <a:buNone/>
              <a:defRPr/>
            </a:pPr>
            <a:r>
              <a:rPr lang="da-DK" sz="900" b="1" noProof="1">
                <a:solidFill>
                  <a:schemeClr val="bg1">
                    <a:lumMod val="50000"/>
                  </a:schemeClr>
                </a:solidFill>
                <a:latin typeface="+mn-lt"/>
                <a:cs typeface="Arial" charset="0"/>
              </a:rPr>
              <a:t>Gitter- og hjælpelinjer</a:t>
            </a:r>
          </a:p>
          <a:p>
            <a:pPr eaLnBrk="1" fontAlgn="auto" hangingPunct="1">
              <a:spcBef>
                <a:spcPts val="0"/>
              </a:spcBef>
              <a:spcAft>
                <a:spcPts val="240"/>
              </a:spcAft>
              <a:buFont typeface="+mj-lt"/>
              <a:buNone/>
              <a:defRPr/>
            </a:pPr>
            <a:r>
              <a:rPr lang="da-DK" sz="900" noProof="1">
                <a:solidFill>
                  <a:schemeClr val="bg1">
                    <a:lumMod val="50000"/>
                  </a:schemeClr>
                </a:solidFill>
                <a:latin typeface="+mn-lt"/>
                <a:cs typeface="Arial" charset="0"/>
              </a:rPr>
              <a:t>For at se gitter- og hjælpelinjer</a:t>
            </a:r>
          </a:p>
          <a:p>
            <a:pPr eaLnBrk="1" fontAlgn="auto" hangingPunct="1">
              <a:spcBef>
                <a:spcPts val="0"/>
              </a:spcBef>
              <a:spcAft>
                <a:spcPts val="240"/>
              </a:spcAft>
              <a:buFont typeface="+mj-lt"/>
              <a:buNone/>
              <a:defRPr/>
            </a:pPr>
            <a:r>
              <a:rPr lang="da-DK" sz="900" b="1" noProof="1">
                <a:solidFill>
                  <a:schemeClr val="bg1">
                    <a:lumMod val="50000"/>
                  </a:schemeClr>
                </a:solidFill>
                <a:cs typeface="Arial" charset="0"/>
              </a:rPr>
              <a:t>1.</a:t>
            </a:r>
            <a:r>
              <a:rPr lang="da-DK" sz="900" noProof="1">
                <a:solidFill>
                  <a:schemeClr val="bg1">
                    <a:lumMod val="50000"/>
                  </a:schemeClr>
                </a:solidFill>
                <a:cs typeface="Arial" charset="0"/>
              </a:rPr>
              <a:t> Klik på </a:t>
            </a:r>
            <a:r>
              <a:rPr lang="da-DK" sz="900" b="1" noProof="1">
                <a:solidFill>
                  <a:schemeClr val="bg1">
                    <a:lumMod val="50000"/>
                  </a:schemeClr>
                </a:solidFill>
                <a:cs typeface="Arial" charset="0"/>
              </a:rPr>
              <a:t>Vis</a:t>
            </a:r>
            <a:endParaRPr lang="da-DK" sz="900" noProof="1">
              <a:solidFill>
                <a:schemeClr val="bg1">
                  <a:lumMod val="50000"/>
                </a:schemeClr>
              </a:solidFill>
              <a:latin typeface="+mn-lt"/>
              <a:cs typeface="Arial" charset="0"/>
            </a:endParaRPr>
          </a:p>
          <a:p>
            <a:pPr eaLnBrk="1" fontAlgn="auto" hangingPunct="1">
              <a:spcBef>
                <a:spcPts val="0"/>
              </a:spcBef>
              <a:spcAft>
                <a:spcPts val="240"/>
              </a:spcAft>
              <a:buFont typeface="+mj-lt"/>
              <a:buNone/>
              <a:defRPr/>
            </a:pPr>
            <a:r>
              <a:rPr lang="da-DK" sz="900" b="1" noProof="1">
                <a:solidFill>
                  <a:schemeClr val="bg1">
                    <a:lumMod val="50000"/>
                  </a:schemeClr>
                </a:solidFill>
                <a:latin typeface="+mn-lt"/>
                <a:cs typeface="Arial" charset="0"/>
              </a:rPr>
              <a:t>2. </a:t>
            </a:r>
            <a:r>
              <a:rPr lang="da-DK" sz="900" noProof="1">
                <a:solidFill>
                  <a:schemeClr val="bg1">
                    <a:lumMod val="50000"/>
                  </a:schemeClr>
                </a:solidFill>
                <a:latin typeface="+mn-lt"/>
                <a:cs typeface="Arial" charset="0"/>
              </a:rPr>
              <a:t>Vælg </a:t>
            </a:r>
            <a:r>
              <a:rPr lang="da-DK" sz="900" b="1" noProof="1">
                <a:solidFill>
                  <a:schemeClr val="bg1">
                    <a:lumMod val="50000"/>
                  </a:schemeClr>
                </a:solidFill>
                <a:latin typeface="+mn-lt"/>
                <a:cs typeface="Arial" charset="0"/>
              </a:rPr>
              <a:t>Gitterlinjer</a:t>
            </a:r>
            <a:endParaRPr lang="da-DK" sz="900" noProof="1">
              <a:solidFill>
                <a:schemeClr val="bg1">
                  <a:lumMod val="50000"/>
                </a:schemeClr>
              </a:solidFill>
              <a:latin typeface="+mn-lt"/>
              <a:cs typeface="Arial" charset="0"/>
            </a:endParaRPr>
          </a:p>
          <a:p>
            <a:pPr eaLnBrk="1" hangingPunct="1">
              <a:spcBef>
                <a:spcPts val="0"/>
              </a:spcBef>
              <a:spcAft>
                <a:spcPts val="240"/>
              </a:spcAft>
              <a:buFont typeface="+mj-lt"/>
              <a:buNone/>
              <a:defRPr/>
            </a:pPr>
            <a:r>
              <a:rPr lang="da-DK" sz="900" noProof="1">
                <a:solidFill>
                  <a:schemeClr val="bg1">
                    <a:lumMod val="50000"/>
                  </a:schemeClr>
                </a:solidFill>
                <a:latin typeface="+mn-lt"/>
                <a:cs typeface="Arial" charset="0"/>
              </a:rPr>
              <a:t>og/eller </a:t>
            </a:r>
            <a:r>
              <a:rPr lang="da-DK" sz="900" b="1" noProof="1">
                <a:solidFill>
                  <a:schemeClr val="bg1">
                    <a:lumMod val="50000"/>
                  </a:schemeClr>
                </a:solidFill>
                <a:latin typeface="+mn-lt"/>
                <a:cs typeface="Arial" charset="0"/>
              </a:rPr>
              <a:t>Hjælpelinjer</a:t>
            </a:r>
          </a:p>
          <a:p>
            <a:pPr eaLnBrk="1" hangingPunct="1">
              <a:spcBef>
                <a:spcPts val="0"/>
              </a:spcBef>
              <a:spcAft>
                <a:spcPts val="240"/>
              </a:spcAft>
              <a:buFont typeface="+mj-lt"/>
              <a:buNone/>
              <a:defRPr/>
            </a:pPr>
            <a:endParaRPr lang="da-DK" sz="900" b="1" noProof="1">
              <a:solidFill>
                <a:schemeClr val="bg1">
                  <a:lumMod val="50000"/>
                </a:schemeClr>
              </a:solidFill>
              <a:cs typeface="Arial" panose="020B0604020202020204" pitchFamily="34" charset="0"/>
            </a:endParaRPr>
          </a:p>
          <a:p>
            <a:pPr eaLnBrk="1" hangingPunct="1">
              <a:spcBef>
                <a:spcPts val="0"/>
              </a:spcBef>
              <a:spcAft>
                <a:spcPts val="240"/>
              </a:spcAft>
              <a:buFont typeface="+mj-lt"/>
              <a:buNone/>
              <a:defRPr/>
            </a:pPr>
            <a:r>
              <a:rPr lang="da-DK" sz="900" b="1" noProof="1">
                <a:solidFill>
                  <a:schemeClr val="bg1">
                    <a:lumMod val="50000"/>
                  </a:schemeClr>
                </a:solidFill>
                <a:latin typeface="+mn-lt"/>
                <a:cs typeface="Arial" charset="0"/>
              </a:rPr>
              <a:t>Tip</a:t>
            </a:r>
            <a:r>
              <a:rPr lang="da-DK" sz="900" noProof="1">
                <a:solidFill>
                  <a:schemeClr val="bg1">
                    <a:lumMod val="50000"/>
                  </a:schemeClr>
                </a:solidFill>
                <a:latin typeface="+mn-lt"/>
                <a:cs typeface="Arial" charset="0"/>
              </a:rPr>
              <a:t>: Alt + F9 for hurtig visning af hjælpelinjer</a:t>
            </a:r>
          </a:p>
        </p:txBody>
      </p:sp>
      <p:sp>
        <p:nvSpPr>
          <p:cNvPr id="26" name="Tekstfelt 25"/>
          <p:cNvSpPr txBox="1"/>
          <p:nvPr userDrawn="1"/>
        </p:nvSpPr>
        <p:spPr>
          <a:xfrm>
            <a:off x="-2055600" y="1196588"/>
            <a:ext cx="2054342" cy="138499"/>
          </a:xfrm>
          <a:prstGeom prst="rect">
            <a:avLst/>
          </a:prstGeom>
          <a:noFill/>
        </p:spPr>
        <p:txBody>
          <a:bodyPr wrap="square" lIns="0" tIns="0" rIns="144000" bIns="0" rtlCol="0">
            <a:spAutoFit/>
          </a:bodyPr>
          <a:lstStyle/>
          <a:p>
            <a:pPr algn="r"/>
            <a:r>
              <a:rPr lang="da-DK" sz="900" kern="1200" dirty="0">
                <a:solidFill>
                  <a:schemeClr val="bg1">
                    <a:lumMod val="50000"/>
                  </a:schemeClr>
                </a:solidFill>
                <a:latin typeface="+mn-lt"/>
                <a:ea typeface="+mn-ea"/>
                <a:cs typeface="Arial" charset="0"/>
              </a:rPr>
              <a:t>Maks tre linjer i stor typografi</a:t>
            </a:r>
          </a:p>
        </p:txBody>
      </p:sp>
      <p:sp>
        <p:nvSpPr>
          <p:cNvPr id="25" name="Pladsholder til sidefod 22" hidden="1">
            <a:extLst>
              <a:ext uri="{FF2B5EF4-FFF2-40B4-BE49-F238E27FC236}">
                <a16:creationId xmlns="" xmlns:a16="http://schemas.microsoft.com/office/drawing/2014/main" id="{87241225-E08A-4E82-BB6B-5BEF03C126C5}"/>
              </a:ext>
            </a:extLst>
          </p:cNvPr>
          <p:cNvSpPr>
            <a:spLocks noGrp="1"/>
          </p:cNvSpPr>
          <p:nvPr>
            <p:ph type="ftr" sz="quarter" idx="15"/>
          </p:nvPr>
        </p:nvSpPr>
        <p:spPr>
          <a:xfrm>
            <a:off x="0" y="6858000"/>
            <a:ext cx="0" cy="0"/>
          </a:xfrm>
        </p:spPr>
        <p:txBody>
          <a:bodyPr/>
          <a:lstStyle>
            <a:lvl1pPr>
              <a:defRPr sz="100">
                <a:noFill/>
              </a:defRPr>
            </a:lvl1pPr>
          </a:lstStyle>
          <a:p>
            <a:r>
              <a:rPr lang="da-DK"/>
              <a:t>/ Ministeriet for Fødevarer, Landbrug og Fiskeri - Landbrugsstyrelsen / Titel på præsentation</a:t>
            </a:r>
            <a:endParaRPr lang="da-DK" dirty="0"/>
          </a:p>
        </p:txBody>
      </p:sp>
      <p:sp>
        <p:nvSpPr>
          <p:cNvPr id="27" name="Pladsholder til slidenummer 23" hidden="1">
            <a:extLst>
              <a:ext uri="{FF2B5EF4-FFF2-40B4-BE49-F238E27FC236}">
                <a16:creationId xmlns="" xmlns:a16="http://schemas.microsoft.com/office/drawing/2014/main" id="{8FFF6392-DAD1-4FC3-8BDC-AC2FA8DF6290}"/>
              </a:ext>
            </a:extLst>
          </p:cNvPr>
          <p:cNvSpPr>
            <a:spLocks noGrp="1"/>
          </p:cNvSpPr>
          <p:nvPr>
            <p:ph type="sldNum" sz="quarter" idx="16"/>
          </p:nvPr>
        </p:nvSpPr>
        <p:spPr>
          <a:xfrm>
            <a:off x="0" y="6858000"/>
            <a:ext cx="0" cy="0"/>
          </a:xfrm>
        </p:spPr>
        <p:txBody>
          <a:bodyPr/>
          <a:lstStyle>
            <a:lvl1pPr>
              <a:defRPr sz="100">
                <a:noFill/>
              </a:defRPr>
            </a:lvl1pPr>
          </a:lstStyle>
          <a:p>
            <a:fld id="{667EC89C-17A0-4E64-A6D2-B825673CEEDF}" type="slidenum">
              <a:rPr lang="da-DK" smtClean="0"/>
              <a:pPr/>
              <a:t>‹nr.›</a:t>
            </a:fld>
            <a:endParaRPr lang="da-DK" dirty="0"/>
          </a:p>
        </p:txBody>
      </p:sp>
      <p:pic>
        <p:nvPicPr>
          <p:cNvPr id="23" name="Billede 25">
            <a:extLst>
              <a:ext uri="{FF2B5EF4-FFF2-40B4-BE49-F238E27FC236}">
                <a16:creationId xmlns="" xmlns:a16="http://schemas.microsoft.com/office/drawing/2014/main" id="{9DBB6DF3-243E-437C-AEC3-268C98AF1BF5}"/>
              </a:ext>
            </a:extLst>
          </p:cNvPr>
          <p:cNvPicPr>
            <a:picLocks noChangeAspect="1"/>
          </p:cNvPicPr>
          <p:nvPr userDrawn="1"/>
        </p:nvPicPr>
        <p:blipFill>
          <a:blip r:embed="rId6"/>
          <a:stretch>
            <a:fillRect/>
          </a:stretch>
        </p:blipFill>
        <p:spPr>
          <a:xfrm>
            <a:off x="-1715406" y="5778964"/>
            <a:ext cx="1567602" cy="1073383"/>
          </a:xfrm>
          <a:prstGeom prst="rect">
            <a:avLst/>
          </a:prstGeom>
        </p:spPr>
      </p:pic>
      <p:pic>
        <p:nvPicPr>
          <p:cNvPr id="24" name="Picture 23">
            <a:extLst>
              <a:ext uri="{FF2B5EF4-FFF2-40B4-BE49-F238E27FC236}">
                <a16:creationId xmlns="" xmlns:a16="http://schemas.microsoft.com/office/drawing/2014/main" id="{F486F434-0ED5-46D6-B947-68E70F33C280}"/>
              </a:ext>
            </a:extLst>
          </p:cNvPr>
          <p:cNvPicPr>
            <a:picLocks noChangeAspect="1"/>
          </p:cNvPicPr>
          <p:nvPr userDrawn="1"/>
        </p:nvPicPr>
        <p:blipFill>
          <a:blip r:embed="rId7"/>
          <a:stretch>
            <a:fillRect/>
          </a:stretch>
        </p:blipFill>
        <p:spPr>
          <a:xfrm>
            <a:off x="-1715405" y="6004143"/>
            <a:ext cx="1567602" cy="984609"/>
          </a:xfrm>
          <a:prstGeom prst="rect">
            <a:avLst/>
          </a:prstGeom>
        </p:spPr>
      </p:pic>
      <p:sp>
        <p:nvSpPr>
          <p:cNvPr id="33" name="Rectangle 6">
            <a:extLst>
              <a:ext uri="{FF2B5EF4-FFF2-40B4-BE49-F238E27FC236}">
                <a16:creationId xmlns="" xmlns:a16="http://schemas.microsoft.com/office/drawing/2014/main" id="{61E2ADAC-0DCD-405A-A175-FB07874A4754}"/>
              </a:ext>
            </a:extLst>
          </p:cNvPr>
          <p:cNvSpPr/>
          <p:nvPr userDrawn="1"/>
        </p:nvSpPr>
        <p:spPr>
          <a:xfrm>
            <a:off x="-1399200" y="6006008"/>
            <a:ext cx="463846" cy="951384"/>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a-DK" sz="1800" dirty="0"/>
          </a:p>
        </p:txBody>
      </p:sp>
    </p:spTree>
    <p:extLst>
      <p:ext uri="{BB962C8B-B14F-4D97-AF65-F5344CB8AC3E}">
        <p14:creationId xmlns:p14="http://schemas.microsoft.com/office/powerpoint/2010/main" val="36845879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dirty="0"/>
          </a:p>
        </p:txBody>
      </p:sp>
      <p:sp>
        <p:nvSpPr>
          <p:cNvPr id="14" name="Pladsholder til indhold 2"/>
          <p:cNvSpPr>
            <a:spLocks noGrp="1"/>
          </p:cNvSpPr>
          <p:nvPr>
            <p:ph sz="quarter" idx="13"/>
          </p:nvPr>
        </p:nvSpPr>
        <p:spPr>
          <a:xfrm>
            <a:off x="651517" y="1196424"/>
            <a:ext cx="5346521" cy="4886325"/>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16" name="Pladsholder til indhold 3"/>
          <p:cNvSpPr>
            <a:spLocks noGrp="1"/>
          </p:cNvSpPr>
          <p:nvPr>
            <p:ph sz="quarter" idx="14"/>
          </p:nvPr>
        </p:nvSpPr>
        <p:spPr>
          <a:xfrm>
            <a:off x="6190398" y="1196424"/>
            <a:ext cx="5347551" cy="4886325"/>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7" name="Pladsholder til diasnummer 6"/>
          <p:cNvSpPr>
            <a:spLocks noGrp="1"/>
          </p:cNvSpPr>
          <p:nvPr>
            <p:ph type="sldNum" sz="quarter" idx="12"/>
          </p:nvPr>
        </p:nvSpPr>
        <p:spPr/>
        <p:txBody>
          <a:bodyPr/>
          <a:lstStyle/>
          <a:p>
            <a:fld id="{667EC89C-17A0-4E64-A6D2-B825673CEEDF}" type="slidenum">
              <a:rPr lang="da-DK" smtClean="0">
                <a:solidFill>
                  <a:srgbClr val="007A6C"/>
                </a:solidFill>
              </a:rPr>
              <a:pPr/>
              <a:t>‹nr.›</a:t>
            </a:fld>
            <a:endParaRPr lang="da-DK" dirty="0">
              <a:solidFill>
                <a:srgbClr val="007A6C"/>
              </a:solidFill>
            </a:endParaRPr>
          </a:p>
        </p:txBody>
      </p:sp>
      <p:grpSp>
        <p:nvGrpSpPr>
          <p:cNvPr id="11" name="Gruppe 10"/>
          <p:cNvGrpSpPr/>
          <p:nvPr userDrawn="1"/>
        </p:nvGrpSpPr>
        <p:grpSpPr>
          <a:xfrm>
            <a:off x="-2405743" y="1204883"/>
            <a:ext cx="2405743" cy="2221782"/>
            <a:chOff x="-2405743" y="1655465"/>
            <a:chExt cx="2405743" cy="2221782"/>
          </a:xfrm>
        </p:grpSpPr>
        <p:pic>
          <p:nvPicPr>
            <p:cNvPr id="12" name="Billed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0701" y="3676062"/>
              <a:ext cx="920576" cy="201185"/>
            </a:xfrm>
            <a:prstGeom prst="rect">
              <a:avLst/>
            </a:prstGeom>
          </p:spPr>
        </p:pic>
        <p:sp>
          <p:nvSpPr>
            <p:cNvPr id="13" name="Rectangle 5"/>
            <p:cNvSpPr/>
            <p:nvPr userDrawn="1"/>
          </p:nvSpPr>
          <p:spPr bwMode="auto">
            <a:xfrm>
              <a:off x="-2405743" y="1655465"/>
              <a:ext cx="2405743" cy="1938992"/>
            </a:xfrm>
            <a:prstGeom prst="rect">
              <a:avLst/>
            </a:prstGeom>
          </p:spPr>
          <p:txBody>
            <a:bodyPr wrap="square" lIns="0" tIns="0" rIns="144000" bIns="0">
              <a:spAutoFit/>
            </a:bodyPr>
            <a:lstStyle/>
            <a:p>
              <a:pPr algn="r">
                <a:defRPr/>
              </a:pPr>
              <a:r>
                <a:rPr lang="da-DK" sz="900" b="1" noProof="1">
                  <a:solidFill>
                    <a:prstClr val="white">
                      <a:lumMod val="50000"/>
                    </a:prstClr>
                  </a:solidFill>
                  <a:ea typeface="Calibri" panose="020F0502020204030204" pitchFamily="34" charset="0"/>
                  <a:cs typeface="Arial" panose="020B0604020202020204" pitchFamily="34" charset="0"/>
                </a:rPr>
                <a:t>Tekst-typografier</a:t>
              </a:r>
            </a:p>
            <a:p>
              <a:pPr algn="r">
                <a:defRPr/>
              </a:pPr>
              <a:r>
                <a:rPr lang="da-DK" sz="900" noProof="1">
                  <a:solidFill>
                    <a:prstClr val="white">
                      <a:lumMod val="50000"/>
                    </a:prstClr>
                  </a:solidFill>
                  <a:ea typeface="Calibri" panose="020F0502020204030204" pitchFamily="34" charset="0"/>
                  <a:cs typeface="Arial" panose="020B0604020202020204" pitchFamily="34" charset="0"/>
                </a:rPr>
                <a:t>Brug </a:t>
              </a:r>
              <a:r>
                <a:rPr lang="da-DK" sz="900" b="1" noProof="1">
                  <a:solidFill>
                    <a:prstClr val="white">
                      <a:lumMod val="50000"/>
                    </a:prstClr>
                  </a:solidFill>
                  <a:ea typeface="Calibri" panose="020F0502020204030204" pitchFamily="34" charset="0"/>
                  <a:cs typeface="Arial" panose="020B0604020202020204" pitchFamily="34" charset="0"/>
                </a:rPr>
                <a:t>TAB</a:t>
              </a:r>
              <a:r>
                <a:rPr lang="da-DK" sz="900" noProof="1">
                  <a:solidFill>
                    <a:prstClr val="white">
                      <a:lumMod val="50000"/>
                    </a:prstClr>
                  </a:solidFill>
                  <a:ea typeface="Calibri" panose="020F0502020204030204" pitchFamily="34" charset="0"/>
                  <a:cs typeface="Arial" panose="020B0604020202020204" pitchFamily="34" charset="0"/>
                </a:rPr>
                <a:t> for at gå frem i tekst-niveauer</a:t>
              </a:r>
            </a:p>
            <a:p>
              <a:pPr algn="r">
                <a:defRPr/>
              </a:pPr>
              <a:endParaRPr lang="da-DK" sz="900"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1 = Tekst 20 pkt.</a:t>
              </a: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2 = Punkt-liste 20 pkt.</a:t>
              </a: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3 = Punkt-liste 18 pkt.</a:t>
              </a: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4-9 = Punkt-liste 18 pkt.</a:t>
              </a:r>
            </a:p>
            <a:p>
              <a:pPr algn="r">
                <a:defRPr/>
              </a:pPr>
              <a:endParaRPr lang="da-DK" sz="900"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For at gå tilbage i tekst-niveauer, brug </a:t>
              </a:r>
              <a:r>
                <a:rPr lang="da-DK" sz="900" b="1" noProof="1">
                  <a:solidFill>
                    <a:prstClr val="white">
                      <a:lumMod val="50000"/>
                    </a:prstClr>
                  </a:solidFill>
                  <a:ea typeface="Calibri" panose="020F0502020204030204" pitchFamily="34" charset="0"/>
                  <a:cs typeface="Arial" panose="020B0604020202020204" pitchFamily="34" charset="0"/>
                </a:rPr>
                <a:t>SHIFT + TAB</a:t>
              </a:r>
            </a:p>
            <a:p>
              <a:pPr algn="r">
                <a:defRPr/>
              </a:pPr>
              <a:endParaRPr lang="da-DK" sz="900" b="1"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Alternativt kan</a:t>
              </a:r>
            </a:p>
            <a:p>
              <a:pPr algn="r">
                <a:defRPr/>
              </a:pPr>
              <a:r>
                <a:rPr lang="da-DK" sz="900" b="1" noProof="1">
                  <a:solidFill>
                    <a:prstClr val="white">
                      <a:lumMod val="50000"/>
                    </a:prstClr>
                  </a:solidFill>
                  <a:ea typeface="Calibri" panose="020F0502020204030204" pitchFamily="34" charset="0"/>
                  <a:cs typeface="Arial" panose="020B0604020202020204" pitchFamily="34" charset="0"/>
                </a:rPr>
                <a:t>Forøg</a:t>
              </a:r>
              <a:r>
                <a:rPr lang="da-DK" sz="900" noProof="1">
                  <a:solidFill>
                    <a:prstClr val="white">
                      <a:lumMod val="50000"/>
                    </a:prstClr>
                  </a:solidFill>
                  <a:ea typeface="Calibri" panose="020F0502020204030204" pitchFamily="34" charset="0"/>
                  <a:cs typeface="Arial" panose="020B0604020202020204" pitchFamily="34" charset="0"/>
                </a:rPr>
                <a:t> og </a:t>
              </a:r>
              <a:r>
                <a:rPr lang="da-DK" sz="900" b="1" noProof="1">
                  <a:solidFill>
                    <a:prstClr val="white">
                      <a:lumMod val="50000"/>
                    </a:prstClr>
                  </a:solidFill>
                  <a:ea typeface="Calibri" panose="020F0502020204030204" pitchFamily="34" charset="0"/>
                  <a:cs typeface="Arial" panose="020B0604020202020204" pitchFamily="34" charset="0"/>
                </a:rPr>
                <a:t>Formindsk</a:t>
              </a:r>
              <a:r>
                <a:rPr lang="da-DK" sz="900" noProof="1">
                  <a:solidFill>
                    <a:prstClr val="white">
                      <a:lumMod val="50000"/>
                    </a:prstClr>
                  </a:solidFill>
                  <a:ea typeface="Calibri" panose="020F0502020204030204" pitchFamily="34" charset="0"/>
                  <a:cs typeface="Arial" panose="020B0604020202020204" pitchFamily="34" charset="0"/>
                </a:rPr>
                <a:t> </a:t>
              </a:r>
            </a:p>
            <a:p>
              <a:pPr algn="r">
                <a:defRPr/>
              </a:pPr>
              <a:r>
                <a:rPr lang="da-DK" sz="900" noProof="1">
                  <a:solidFill>
                    <a:prstClr val="white">
                      <a:lumMod val="50000"/>
                    </a:prstClr>
                  </a:solidFill>
                  <a:ea typeface="Calibri" panose="020F0502020204030204" pitchFamily="34" charset="0"/>
                  <a:cs typeface="Arial" panose="020B0604020202020204" pitchFamily="34" charset="0"/>
                </a:rPr>
                <a:t>listeniveau bruges</a:t>
              </a:r>
            </a:p>
          </p:txBody>
        </p:sp>
      </p:grpSp>
      <p:sp>
        <p:nvSpPr>
          <p:cNvPr id="15" name="Pladsholder til dato 3" hidden="1">
            <a:extLst>
              <a:ext uri="{FF2B5EF4-FFF2-40B4-BE49-F238E27FC236}">
                <a16:creationId xmlns:a16="http://schemas.microsoft.com/office/drawing/2014/main" xmlns="" id="{FCA21539-1E7A-4C5F-A501-50D56C88D7FF}"/>
              </a:ext>
            </a:extLst>
          </p:cNvPr>
          <p:cNvSpPr>
            <a:spLocks noGrp="1"/>
          </p:cNvSpPr>
          <p:nvPr>
            <p:ph type="dt" sz="half" idx="18"/>
          </p:nvPr>
        </p:nvSpPr>
        <p:spPr>
          <a:xfrm>
            <a:off x="0" y="6858000"/>
            <a:ext cx="0" cy="0"/>
          </a:xfrm>
        </p:spPr>
        <p:txBody>
          <a:bodyPr/>
          <a:lstStyle>
            <a:lvl1pPr>
              <a:defRPr sz="100">
                <a:noFill/>
              </a:defRPr>
            </a:lvl1pPr>
          </a:lstStyle>
          <a:p>
            <a:fld id="{AFCB2B42-362F-41A3-8469-9B7770FD09C0}" type="datetime2">
              <a:rPr lang="da-DK" smtClean="0"/>
              <a:pPr/>
              <a:t>23. januar 2023</a:t>
            </a:fld>
            <a:endParaRPr dirty="0"/>
          </a:p>
        </p:txBody>
      </p:sp>
    </p:spTree>
    <p:extLst>
      <p:ext uri="{BB962C8B-B14F-4D97-AF65-F5344CB8AC3E}">
        <p14:creationId xmlns:p14="http://schemas.microsoft.com/office/powerpoint/2010/main" val="8020437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kst 32 pkt. grøn baggrund">
    <p:spTree>
      <p:nvGrpSpPr>
        <p:cNvPr id="1" name=""/>
        <p:cNvGrpSpPr/>
        <p:nvPr/>
      </p:nvGrpSpPr>
      <p:grpSpPr>
        <a:xfrm>
          <a:off x="0" y="0"/>
          <a:ext cx="0" cy="0"/>
          <a:chOff x="0" y="0"/>
          <a:chExt cx="0" cy="0"/>
        </a:xfrm>
      </p:grpSpPr>
      <p:sp>
        <p:nvSpPr>
          <p:cNvPr id="6" name="Rektangel baggrund"/>
          <p:cNvSpPr/>
          <p:nvPr userDrawn="1"/>
        </p:nvSpPr>
        <p:spPr>
          <a:xfrm>
            <a:off x="0" y="0"/>
            <a:ext cx="121888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solidFill>
                <a:prstClr val="white"/>
              </a:solidFill>
            </a:endParaRPr>
          </a:p>
        </p:txBody>
      </p:sp>
      <p:sp>
        <p:nvSpPr>
          <p:cNvPr id="2" name="Titel 1"/>
          <p:cNvSpPr>
            <a:spLocks noGrp="1"/>
          </p:cNvSpPr>
          <p:nvPr>
            <p:ph type="title"/>
          </p:nvPr>
        </p:nvSpPr>
        <p:spPr>
          <a:xfrm>
            <a:off x="649288" y="332656"/>
            <a:ext cx="10888662" cy="862732"/>
          </a:xfrm>
        </p:spPr>
        <p:txBody>
          <a:bodyPr/>
          <a:lstStyle>
            <a:lvl1pPr>
              <a:lnSpc>
                <a:spcPct val="88000"/>
              </a:lnSpc>
              <a:defRPr sz="3200">
                <a:solidFill>
                  <a:schemeClr val="bg1"/>
                </a:solidFill>
              </a:defRPr>
            </a:lvl1pPr>
          </a:lstStyle>
          <a:p>
            <a:r>
              <a:rPr lang="da-DK" smtClean="0"/>
              <a:t>Klik for at redigere i master</a:t>
            </a:r>
            <a:endParaRPr lang="da-DK" dirty="0"/>
          </a:p>
        </p:txBody>
      </p:sp>
      <p:sp>
        <p:nvSpPr>
          <p:cNvPr id="9" name="Pladsholder til tekst 2"/>
          <p:cNvSpPr>
            <a:spLocks noGrp="1"/>
          </p:cNvSpPr>
          <p:nvPr>
            <p:ph type="body" sz="quarter" idx="13"/>
          </p:nvPr>
        </p:nvSpPr>
        <p:spPr>
          <a:xfrm>
            <a:off x="649288" y="1628776"/>
            <a:ext cx="10888662" cy="3600425"/>
          </a:xfrm>
        </p:spPr>
        <p:txBody>
          <a:bodyPr/>
          <a:lstStyle>
            <a:lvl1pPr>
              <a:lnSpc>
                <a:spcPct val="88000"/>
              </a:lnSpc>
              <a:buFontTx/>
              <a:buNone/>
              <a:defRPr sz="3200">
                <a:solidFill>
                  <a:schemeClr val="tx2"/>
                </a:solidFill>
              </a:defRPr>
            </a:lvl1pPr>
          </a:lstStyle>
          <a:p>
            <a:pPr lvl="0"/>
            <a:r>
              <a:rPr lang="da-DK" smtClean="0"/>
              <a:t>Klik for at redigere i master</a:t>
            </a:r>
          </a:p>
        </p:txBody>
      </p:sp>
      <p:sp>
        <p:nvSpPr>
          <p:cNvPr id="4" name="Pladsholder til slidenummer 3"/>
          <p:cNvSpPr>
            <a:spLocks noGrp="1"/>
          </p:cNvSpPr>
          <p:nvPr>
            <p:ph type="sldNum" sz="quarter" idx="11"/>
          </p:nvPr>
        </p:nvSpPr>
        <p:spPr/>
        <p:txBody>
          <a:bodyPr/>
          <a:lstStyle>
            <a:lvl1pPr>
              <a:defRPr>
                <a:solidFill>
                  <a:schemeClr val="bg1"/>
                </a:solidFill>
              </a:defRPr>
            </a:lvl1pPr>
          </a:lstStyle>
          <a:p>
            <a:fld id="{667EC89C-17A0-4E64-A6D2-B825673CEEDF}" type="slidenum">
              <a:rPr lang="da-DK" smtClean="0">
                <a:solidFill>
                  <a:prstClr val="white"/>
                </a:solidFill>
              </a:rPr>
              <a:pPr/>
              <a:t>‹nr.›</a:t>
            </a:fld>
            <a:endParaRPr lang="da-DK" dirty="0">
              <a:solidFill>
                <a:prstClr val="white"/>
              </a:solidFill>
            </a:endParaRPr>
          </a:p>
        </p:txBody>
      </p:sp>
      <p:sp>
        <p:nvSpPr>
          <p:cNvPr id="5" name="Pladsholder til dato 4" hidden="1"/>
          <p:cNvSpPr>
            <a:spLocks noGrp="1"/>
          </p:cNvSpPr>
          <p:nvPr>
            <p:ph type="dt" sz="half" idx="12"/>
          </p:nvPr>
        </p:nvSpPr>
        <p:spPr/>
        <p:txBody>
          <a:bodyPr/>
          <a:lstStyle/>
          <a:p>
            <a:fld id="{52B0C11E-6355-45DF-AA60-B76A1F6602B9}" type="datetime2">
              <a:rPr lang="da-DK"/>
              <a:pPr/>
              <a:t>23. januar 2023</a:t>
            </a:fld>
            <a:endParaRPr dirty="0"/>
          </a:p>
        </p:txBody>
      </p:sp>
      <p:pic>
        <p:nvPicPr>
          <p:cNvPr id="10" name="Graphic 9">
            <a:extLst>
              <a:ext uri="{FF2B5EF4-FFF2-40B4-BE49-F238E27FC236}">
                <a16:creationId xmlns:a16="http://schemas.microsoft.com/office/drawing/2014/main" xmlns="" id="{A3CD9AAA-6439-4AA1-979A-DB0D41E77B8F}"/>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646754" y="6379011"/>
            <a:ext cx="226932" cy="201461"/>
          </a:xfrm>
          <a:prstGeom prst="rect">
            <a:avLst/>
          </a:prstGeom>
        </p:spPr>
      </p:pic>
    </p:spTree>
    <p:extLst>
      <p:ext uri="{BB962C8B-B14F-4D97-AF65-F5344CB8AC3E}">
        <p14:creationId xmlns:p14="http://schemas.microsoft.com/office/powerpoint/2010/main" val="8425462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kst og billede I">
    <p:spTree>
      <p:nvGrpSpPr>
        <p:cNvPr id="1" name=""/>
        <p:cNvGrpSpPr/>
        <p:nvPr/>
      </p:nvGrpSpPr>
      <p:grpSpPr>
        <a:xfrm>
          <a:off x="0" y="0"/>
          <a:ext cx="0" cy="0"/>
          <a:chOff x="0" y="0"/>
          <a:chExt cx="0" cy="0"/>
        </a:xfrm>
      </p:grpSpPr>
      <p:sp>
        <p:nvSpPr>
          <p:cNvPr id="2" name="Titel 1"/>
          <p:cNvSpPr>
            <a:spLocks noGrp="1"/>
          </p:cNvSpPr>
          <p:nvPr>
            <p:ph type="title"/>
          </p:nvPr>
        </p:nvSpPr>
        <p:spPr>
          <a:xfrm>
            <a:off x="651600" y="311972"/>
            <a:ext cx="6981229" cy="468000"/>
          </a:xfrm>
        </p:spPr>
        <p:txBody>
          <a:bodyPr/>
          <a:lstStyle/>
          <a:p>
            <a:r>
              <a:rPr lang="da-DK" smtClean="0"/>
              <a:t>Klik for at redigere i master</a:t>
            </a:r>
            <a:endParaRPr lang="da-DK" dirty="0"/>
          </a:p>
        </p:txBody>
      </p:sp>
      <p:sp>
        <p:nvSpPr>
          <p:cNvPr id="7" name="Pladsholder til tekst 2"/>
          <p:cNvSpPr>
            <a:spLocks noGrp="1"/>
          </p:cNvSpPr>
          <p:nvPr>
            <p:ph type="body" sz="quarter" idx="13"/>
          </p:nvPr>
        </p:nvSpPr>
        <p:spPr>
          <a:xfrm>
            <a:off x="651600" y="1195389"/>
            <a:ext cx="6980895" cy="4886325"/>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8" name="Pladsholder til billede 3"/>
          <p:cNvSpPr>
            <a:spLocks noGrp="1"/>
          </p:cNvSpPr>
          <p:nvPr>
            <p:ph type="pic" sz="quarter" idx="14" hasCustomPrompt="1"/>
          </p:nvPr>
        </p:nvSpPr>
        <p:spPr>
          <a:xfrm>
            <a:off x="8023223" y="0"/>
            <a:ext cx="4165601" cy="6858000"/>
          </a:xfrm>
        </p:spPr>
        <p:txBody>
          <a:bodyPr tIns="612000" anchor="ctr" anchorCtr="0"/>
          <a:lstStyle>
            <a:lvl1pPr marL="0" indent="0" algn="ctr">
              <a:buFontTx/>
              <a:buNone/>
              <a:defRPr sz="1200" b="0" baseline="0">
                <a:solidFill>
                  <a:schemeClr val="tx1">
                    <a:lumMod val="50000"/>
                    <a:lumOff val="50000"/>
                  </a:schemeClr>
                </a:solidFill>
              </a:defRPr>
            </a:lvl1pPr>
          </a:lstStyle>
          <a:p>
            <a:r>
              <a:rPr lang="da-DK" dirty="0"/>
              <a:t>Klik på ikonet og indsæt billede</a:t>
            </a:r>
          </a:p>
        </p:txBody>
      </p:sp>
      <p:sp>
        <p:nvSpPr>
          <p:cNvPr id="4" name="Pladsholder til slidenummer 3"/>
          <p:cNvSpPr>
            <a:spLocks noGrp="1"/>
          </p:cNvSpPr>
          <p:nvPr>
            <p:ph type="sldNum" sz="quarter" idx="11"/>
          </p:nvPr>
        </p:nvSpPr>
        <p:spPr/>
        <p:txBody>
          <a:bodyPr/>
          <a:lstStyle/>
          <a:p>
            <a:fld id="{667EC89C-17A0-4E64-A6D2-B825673CEEDF}" type="slidenum">
              <a:rPr lang="da-DK" smtClean="0">
                <a:solidFill>
                  <a:srgbClr val="007A6C"/>
                </a:solidFill>
              </a:rPr>
              <a:pPr/>
              <a:t>‹nr.›</a:t>
            </a:fld>
            <a:endParaRPr lang="da-DK" dirty="0">
              <a:solidFill>
                <a:srgbClr val="007A6C"/>
              </a:solidFill>
            </a:endParaRPr>
          </a:p>
        </p:txBody>
      </p:sp>
      <p:grpSp>
        <p:nvGrpSpPr>
          <p:cNvPr id="21" name="Gruppe 20"/>
          <p:cNvGrpSpPr/>
          <p:nvPr userDrawn="1"/>
        </p:nvGrpSpPr>
        <p:grpSpPr>
          <a:xfrm>
            <a:off x="12188825" y="1941319"/>
            <a:ext cx="2032000" cy="2054444"/>
            <a:chOff x="9150825" y="2171823"/>
            <a:chExt cx="2032000" cy="2054444"/>
          </a:xfrm>
        </p:grpSpPr>
        <p:sp>
          <p:nvSpPr>
            <p:cNvPr id="22" name="TextBox 12"/>
            <p:cNvSpPr txBox="1">
              <a:spLocks noChangeArrowheads="1"/>
            </p:cNvSpPr>
            <p:nvPr/>
          </p:nvSpPr>
          <p:spPr bwMode="auto">
            <a:xfrm>
              <a:off x="9150825" y="2171823"/>
              <a:ext cx="2032000"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400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Indsæt billede</a:t>
              </a:r>
            </a:p>
            <a:p>
              <a:pPr eaLnBrk="1" hangingPunct="1">
                <a:spcBef>
                  <a:spcPts val="0"/>
                </a:spcBef>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1. </a:t>
              </a:r>
              <a:r>
                <a:rPr lang="da-DK" sz="900" noProof="1">
                  <a:solidFill>
                    <a:prstClr val="white">
                      <a:lumMod val="50000"/>
                    </a:prstClr>
                  </a:solidFill>
                  <a:latin typeface="Arial"/>
                  <a:ea typeface="Calibri" panose="020F0502020204030204" pitchFamily="34" charset="0"/>
                  <a:cs typeface="Arial" panose="020B0604020202020204" pitchFamily="34" charset="0"/>
                </a:rPr>
                <a:t>Klik på billederammen</a:t>
              </a:r>
            </a:p>
            <a:p>
              <a:pPr eaLnBrk="1" hangingPunct="1">
                <a:spcBef>
                  <a:spcPts val="0"/>
                </a:spcBef>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2. </a:t>
              </a:r>
              <a:r>
                <a:rPr lang="da-DK" sz="900" noProof="1">
                  <a:solidFill>
                    <a:prstClr val="white">
                      <a:lumMod val="50000"/>
                    </a:prstClr>
                  </a:solidFill>
                  <a:latin typeface="Arial"/>
                  <a:ea typeface="Calibri" panose="020F0502020204030204" pitchFamily="34" charset="0"/>
                  <a:cs typeface="Arial" panose="020B0604020202020204" pitchFamily="34" charset="0"/>
                </a:rPr>
                <a:t>Indsæt det ønskede billede via fanen </a:t>
              </a:r>
              <a:r>
                <a:rPr lang="da-DK" sz="900" b="1" noProof="1">
                  <a:solidFill>
                    <a:prstClr val="white">
                      <a:lumMod val="50000"/>
                    </a:prstClr>
                  </a:solidFill>
                  <a:latin typeface="Arial"/>
                  <a:ea typeface="Calibri" panose="020F0502020204030204" pitchFamily="34" charset="0"/>
                  <a:cs typeface="Arial" panose="020B0604020202020204" pitchFamily="34" charset="0"/>
                </a:rPr>
                <a:t>Indsæt, Billeder</a:t>
              </a:r>
            </a:p>
            <a:p>
              <a:pPr eaLnBrk="1" hangingPunct="1">
                <a:spcBef>
                  <a:spcPts val="0"/>
                </a:spcBef>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3. </a:t>
              </a:r>
              <a:r>
                <a:rPr lang="da-DK" sz="900" noProof="1">
                  <a:solidFill>
                    <a:prstClr val="white">
                      <a:lumMod val="50000"/>
                    </a:prstClr>
                  </a:solidFill>
                  <a:latin typeface="Arial"/>
                  <a:ea typeface="Calibri" panose="020F0502020204030204" pitchFamily="34" charset="0"/>
                  <a:cs typeface="Arial" panose="020B0604020202020204" pitchFamily="34" charset="0"/>
                </a:rPr>
                <a:t>Klik </a:t>
              </a:r>
              <a:r>
                <a:rPr lang="da-DK" sz="900" b="1" noProof="1">
                  <a:solidFill>
                    <a:prstClr val="white">
                      <a:lumMod val="50000"/>
                    </a:prstClr>
                  </a:solidFill>
                  <a:latin typeface="Arial"/>
                  <a:ea typeface="Calibri" panose="020F0502020204030204" pitchFamily="34" charset="0"/>
                  <a:cs typeface="Arial" panose="020B0604020202020204" pitchFamily="34" charset="0"/>
                </a:rPr>
                <a:t>Beskær</a:t>
              </a:r>
              <a:r>
                <a:rPr lang="da-DK" sz="900" noProof="1">
                  <a:solidFill>
                    <a:prstClr val="white">
                      <a:lumMod val="50000"/>
                    </a:prstClr>
                  </a:solidFill>
                  <a:latin typeface="Arial"/>
                  <a:ea typeface="Calibri" panose="020F0502020204030204" pitchFamily="34" charset="0"/>
                  <a:cs typeface="Arial" panose="020B0604020202020204" pitchFamily="34" charset="0"/>
                </a:rPr>
                <a:t> for at ændre</a:t>
              </a:r>
            </a:p>
            <a:p>
              <a:pPr eaLnBrk="1" hangingPunct="1">
                <a:spcBef>
                  <a:spcPts val="0"/>
                </a:spcBef>
                <a:buFontTx/>
                <a:buNone/>
                <a:defRPr/>
              </a:pPr>
              <a:r>
                <a:rPr lang="da-DK" sz="900" noProof="1">
                  <a:solidFill>
                    <a:prstClr val="white">
                      <a:lumMod val="50000"/>
                    </a:prstClr>
                  </a:solidFill>
                  <a:latin typeface="Arial"/>
                  <a:ea typeface="Calibri" panose="020F0502020204030204" pitchFamily="34" charset="0"/>
                  <a:cs typeface="Arial" panose="020B0604020202020204" pitchFamily="34" charset="0"/>
                </a:rPr>
                <a:t>billedets fokus/størrelse</a:t>
              </a: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r>
                <a:rPr lang="da-DK" altLang="da-DK" sz="900" b="1" noProof="1">
                  <a:solidFill>
                    <a:prstClr val="white">
                      <a:lumMod val="50000"/>
                    </a:prstClr>
                  </a:solidFill>
                  <a:latin typeface="Arial"/>
                  <a:ea typeface="Calibri" panose="020F0502020204030204" pitchFamily="34" charset="0"/>
                  <a:cs typeface="Arial" panose="020B0604020202020204" pitchFamily="34" charset="0"/>
                </a:rPr>
                <a:t>4. </a:t>
              </a:r>
              <a:r>
                <a:rPr lang="da-DK" altLang="da-DK" sz="900" noProof="1">
                  <a:solidFill>
                    <a:prstClr val="white">
                      <a:lumMod val="50000"/>
                    </a:prstClr>
                  </a:solidFill>
                  <a:latin typeface="Arial"/>
                  <a:ea typeface="Calibri" panose="020F0502020204030204" pitchFamily="34" charset="0"/>
                  <a:cs typeface="Arial" panose="020B0604020202020204" pitchFamily="34" charset="0"/>
                </a:rPr>
                <a:t>Ønsker du at skalere billedet, så hold </a:t>
              </a:r>
              <a:r>
                <a:rPr lang="da-DK" altLang="da-DK" sz="900" b="1" noProof="1">
                  <a:solidFill>
                    <a:prstClr val="white">
                      <a:lumMod val="50000"/>
                    </a:prstClr>
                  </a:solidFill>
                  <a:latin typeface="Arial"/>
                  <a:ea typeface="Calibri" panose="020F0502020204030204" pitchFamily="34" charset="0"/>
                  <a:cs typeface="Arial" panose="020B0604020202020204" pitchFamily="34" charset="0"/>
                </a:rPr>
                <a:t>SHIFT-</a:t>
              </a:r>
              <a:r>
                <a:rPr lang="da-DK" altLang="da-DK" sz="900" noProof="1">
                  <a:solidFill>
                    <a:prstClr val="white">
                      <a:lumMod val="50000"/>
                    </a:prstClr>
                  </a:solidFill>
                  <a:latin typeface="Arial"/>
                  <a:ea typeface="Calibri" panose="020F0502020204030204" pitchFamily="34" charset="0"/>
                  <a:cs typeface="Arial" panose="020B0604020202020204" pitchFamily="34" charset="0"/>
                </a:rPr>
                <a:t>knappen nede, mens der trækkes i billedets hjørner</a:t>
              </a:r>
            </a:p>
          </p:txBody>
        </p:sp>
        <p:pic>
          <p:nvPicPr>
            <p:cNvPr id="23" name="Billede 77"/>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9309315" y="3028176"/>
              <a:ext cx="373507" cy="32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 name="Gruppe 78"/>
            <p:cNvGrpSpPr>
              <a:grpSpLocks/>
            </p:cNvGrpSpPr>
            <p:nvPr/>
          </p:nvGrpSpPr>
          <p:grpSpPr bwMode="auto">
            <a:xfrm>
              <a:off x="9305577" y="3846855"/>
              <a:ext cx="330145" cy="379412"/>
              <a:chOff x="1018031" y="5509431"/>
              <a:chExt cx="373412" cy="429121"/>
            </a:xfrm>
          </p:grpSpPr>
          <p:pic>
            <p:nvPicPr>
              <p:cNvPr id="25" name="Billede 79"/>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18031" y="5511796"/>
                <a:ext cx="373412" cy="42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ounded Rectangle 25"/>
              <p:cNvSpPr/>
              <p:nvPr/>
            </p:nvSpPr>
            <p:spPr bwMode="auto">
              <a:xfrm>
                <a:off x="1023417" y="5509431"/>
                <a:ext cx="210080" cy="17236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sz="2000" noProof="1">
                  <a:solidFill>
                    <a:prstClr val="white"/>
                  </a:solidFill>
                </a:endParaRPr>
              </a:p>
            </p:txBody>
          </p:sp>
        </p:grpSp>
      </p:grpSp>
      <p:grpSp>
        <p:nvGrpSpPr>
          <p:cNvPr id="27" name="Gruppe 26"/>
          <p:cNvGrpSpPr/>
          <p:nvPr userDrawn="1"/>
        </p:nvGrpSpPr>
        <p:grpSpPr>
          <a:xfrm>
            <a:off x="-2405743" y="1204883"/>
            <a:ext cx="2405743" cy="2221782"/>
            <a:chOff x="-2405743" y="1655465"/>
            <a:chExt cx="2405743" cy="2221782"/>
          </a:xfrm>
        </p:grpSpPr>
        <p:pic>
          <p:nvPicPr>
            <p:cNvPr id="28" name="Billede 2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60701" y="3676062"/>
              <a:ext cx="920576" cy="201185"/>
            </a:xfrm>
            <a:prstGeom prst="rect">
              <a:avLst/>
            </a:prstGeom>
          </p:spPr>
        </p:pic>
        <p:sp>
          <p:nvSpPr>
            <p:cNvPr id="29" name="Rectangle 5"/>
            <p:cNvSpPr/>
            <p:nvPr userDrawn="1"/>
          </p:nvSpPr>
          <p:spPr bwMode="auto">
            <a:xfrm>
              <a:off x="-2405743" y="1655465"/>
              <a:ext cx="2405743" cy="1938992"/>
            </a:xfrm>
            <a:prstGeom prst="rect">
              <a:avLst/>
            </a:prstGeom>
          </p:spPr>
          <p:txBody>
            <a:bodyPr wrap="square" lIns="0" tIns="0" rIns="144000" bIns="0">
              <a:spAutoFit/>
            </a:bodyPr>
            <a:lstStyle/>
            <a:p>
              <a:pPr algn="r">
                <a:defRPr/>
              </a:pPr>
              <a:r>
                <a:rPr lang="da-DK" sz="900" b="1" noProof="1">
                  <a:solidFill>
                    <a:prstClr val="white">
                      <a:lumMod val="50000"/>
                    </a:prstClr>
                  </a:solidFill>
                  <a:ea typeface="Calibri" panose="020F0502020204030204" pitchFamily="34" charset="0"/>
                  <a:cs typeface="Arial" panose="020B0604020202020204" pitchFamily="34" charset="0"/>
                </a:rPr>
                <a:t>Tekst-typografier</a:t>
              </a:r>
            </a:p>
            <a:p>
              <a:pPr algn="r">
                <a:defRPr/>
              </a:pPr>
              <a:r>
                <a:rPr lang="da-DK" sz="900" noProof="1">
                  <a:solidFill>
                    <a:prstClr val="white">
                      <a:lumMod val="50000"/>
                    </a:prstClr>
                  </a:solidFill>
                  <a:ea typeface="Calibri" panose="020F0502020204030204" pitchFamily="34" charset="0"/>
                  <a:cs typeface="Arial" panose="020B0604020202020204" pitchFamily="34" charset="0"/>
                </a:rPr>
                <a:t>Brug </a:t>
              </a:r>
              <a:r>
                <a:rPr lang="da-DK" sz="900" b="1" noProof="1">
                  <a:solidFill>
                    <a:prstClr val="white">
                      <a:lumMod val="50000"/>
                    </a:prstClr>
                  </a:solidFill>
                  <a:ea typeface="Calibri" panose="020F0502020204030204" pitchFamily="34" charset="0"/>
                  <a:cs typeface="Arial" panose="020B0604020202020204" pitchFamily="34" charset="0"/>
                </a:rPr>
                <a:t>TAB</a:t>
              </a:r>
              <a:r>
                <a:rPr lang="da-DK" sz="900" noProof="1">
                  <a:solidFill>
                    <a:prstClr val="white">
                      <a:lumMod val="50000"/>
                    </a:prstClr>
                  </a:solidFill>
                  <a:ea typeface="Calibri" panose="020F0502020204030204" pitchFamily="34" charset="0"/>
                  <a:cs typeface="Arial" panose="020B0604020202020204" pitchFamily="34" charset="0"/>
                </a:rPr>
                <a:t> for at gå frem i tekst-niveauer</a:t>
              </a:r>
            </a:p>
            <a:p>
              <a:pPr algn="r">
                <a:defRPr/>
              </a:pPr>
              <a:endParaRPr lang="da-DK" sz="900"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1 = Tekst 20 pkt.</a:t>
              </a: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2 = Punkt-liste 20 pkt.</a:t>
              </a: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3 = Punkt-liste 18 pkt.</a:t>
              </a: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4-9 = Punkt-liste 18 pkt.</a:t>
              </a:r>
            </a:p>
            <a:p>
              <a:pPr algn="r">
                <a:defRPr/>
              </a:pPr>
              <a:endParaRPr lang="da-DK" sz="900"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For at gå tilbage i tekst-niveauer, brug </a:t>
              </a:r>
              <a:r>
                <a:rPr lang="da-DK" sz="900" b="1" noProof="1">
                  <a:solidFill>
                    <a:prstClr val="white">
                      <a:lumMod val="50000"/>
                    </a:prstClr>
                  </a:solidFill>
                  <a:ea typeface="Calibri" panose="020F0502020204030204" pitchFamily="34" charset="0"/>
                  <a:cs typeface="Arial" panose="020B0604020202020204" pitchFamily="34" charset="0"/>
                </a:rPr>
                <a:t>SHIFT + TAB</a:t>
              </a:r>
            </a:p>
            <a:p>
              <a:pPr algn="r">
                <a:defRPr/>
              </a:pPr>
              <a:endParaRPr lang="da-DK" sz="900" b="1"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Alternativt kan</a:t>
              </a:r>
            </a:p>
            <a:p>
              <a:pPr algn="r">
                <a:defRPr/>
              </a:pPr>
              <a:r>
                <a:rPr lang="da-DK" sz="900" b="1" noProof="1">
                  <a:solidFill>
                    <a:prstClr val="white">
                      <a:lumMod val="50000"/>
                    </a:prstClr>
                  </a:solidFill>
                  <a:ea typeface="Calibri" panose="020F0502020204030204" pitchFamily="34" charset="0"/>
                  <a:cs typeface="Arial" panose="020B0604020202020204" pitchFamily="34" charset="0"/>
                </a:rPr>
                <a:t>Forøg</a:t>
              </a:r>
              <a:r>
                <a:rPr lang="da-DK" sz="900" noProof="1">
                  <a:solidFill>
                    <a:prstClr val="white">
                      <a:lumMod val="50000"/>
                    </a:prstClr>
                  </a:solidFill>
                  <a:ea typeface="Calibri" panose="020F0502020204030204" pitchFamily="34" charset="0"/>
                  <a:cs typeface="Arial" panose="020B0604020202020204" pitchFamily="34" charset="0"/>
                </a:rPr>
                <a:t> og </a:t>
              </a:r>
              <a:r>
                <a:rPr lang="da-DK" sz="900" b="1" noProof="1">
                  <a:solidFill>
                    <a:prstClr val="white">
                      <a:lumMod val="50000"/>
                    </a:prstClr>
                  </a:solidFill>
                  <a:ea typeface="Calibri" panose="020F0502020204030204" pitchFamily="34" charset="0"/>
                  <a:cs typeface="Arial" panose="020B0604020202020204" pitchFamily="34" charset="0"/>
                </a:rPr>
                <a:t>Formindsk</a:t>
              </a:r>
              <a:r>
                <a:rPr lang="da-DK" sz="900" noProof="1">
                  <a:solidFill>
                    <a:prstClr val="white">
                      <a:lumMod val="50000"/>
                    </a:prstClr>
                  </a:solidFill>
                  <a:ea typeface="Calibri" panose="020F0502020204030204" pitchFamily="34" charset="0"/>
                  <a:cs typeface="Arial" panose="020B0604020202020204" pitchFamily="34" charset="0"/>
                </a:rPr>
                <a:t> </a:t>
              </a:r>
            </a:p>
            <a:p>
              <a:pPr algn="r">
                <a:defRPr/>
              </a:pPr>
              <a:r>
                <a:rPr lang="da-DK" sz="900" noProof="1">
                  <a:solidFill>
                    <a:prstClr val="white">
                      <a:lumMod val="50000"/>
                    </a:prstClr>
                  </a:solidFill>
                  <a:ea typeface="Calibri" panose="020F0502020204030204" pitchFamily="34" charset="0"/>
                  <a:cs typeface="Arial" panose="020B0604020202020204" pitchFamily="34" charset="0"/>
                </a:rPr>
                <a:t>listeniveau bruges</a:t>
              </a:r>
            </a:p>
          </p:txBody>
        </p:sp>
      </p:grpSp>
      <p:pic>
        <p:nvPicPr>
          <p:cNvPr id="18" name="Billede 17"/>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980000" y="0"/>
            <a:ext cx="1835919" cy="1033433"/>
          </a:xfrm>
          <a:prstGeom prst="rect">
            <a:avLst/>
          </a:prstGeom>
        </p:spPr>
      </p:pic>
      <p:sp>
        <p:nvSpPr>
          <p:cNvPr id="5" name="Pladsholder til dato 4" hidden="1"/>
          <p:cNvSpPr>
            <a:spLocks noGrp="1"/>
          </p:cNvSpPr>
          <p:nvPr>
            <p:ph type="dt" sz="half" idx="12"/>
          </p:nvPr>
        </p:nvSpPr>
        <p:spPr/>
        <p:txBody>
          <a:bodyPr/>
          <a:lstStyle/>
          <a:p>
            <a:fld id="{4FC18682-80EB-4189-A900-8D331AAA3BCD}" type="datetime2">
              <a:rPr lang="da-DK"/>
              <a:pPr/>
              <a:t>23. januar 2023</a:t>
            </a:fld>
            <a:endParaRPr dirty="0"/>
          </a:p>
        </p:txBody>
      </p:sp>
    </p:spTree>
    <p:extLst>
      <p:ext uri="{BB962C8B-B14F-4D97-AF65-F5344CB8AC3E}">
        <p14:creationId xmlns:p14="http://schemas.microsoft.com/office/powerpoint/2010/main" val="14202058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kst og billede II">
    <p:spTree>
      <p:nvGrpSpPr>
        <p:cNvPr id="1" name=""/>
        <p:cNvGrpSpPr/>
        <p:nvPr/>
      </p:nvGrpSpPr>
      <p:grpSpPr>
        <a:xfrm>
          <a:off x="0" y="0"/>
          <a:ext cx="0" cy="0"/>
          <a:chOff x="0" y="0"/>
          <a:chExt cx="0" cy="0"/>
        </a:xfrm>
      </p:grpSpPr>
      <p:sp>
        <p:nvSpPr>
          <p:cNvPr id="2" name="Titel 1"/>
          <p:cNvSpPr>
            <a:spLocks noGrp="1"/>
          </p:cNvSpPr>
          <p:nvPr>
            <p:ph type="title"/>
          </p:nvPr>
        </p:nvSpPr>
        <p:spPr>
          <a:xfrm>
            <a:off x="651600" y="311972"/>
            <a:ext cx="5351204" cy="812772"/>
          </a:xfrm>
        </p:spPr>
        <p:txBody>
          <a:bodyPr/>
          <a:lstStyle/>
          <a:p>
            <a:r>
              <a:rPr lang="da-DK" smtClean="0"/>
              <a:t>Klik for at redigere i master</a:t>
            </a:r>
            <a:endParaRPr lang="da-DK" dirty="0"/>
          </a:p>
        </p:txBody>
      </p:sp>
      <p:sp>
        <p:nvSpPr>
          <p:cNvPr id="7" name="Pladsholder til tekst 2"/>
          <p:cNvSpPr>
            <a:spLocks noGrp="1"/>
          </p:cNvSpPr>
          <p:nvPr>
            <p:ph type="body" sz="quarter" idx="13"/>
          </p:nvPr>
        </p:nvSpPr>
        <p:spPr>
          <a:xfrm>
            <a:off x="651600" y="1195389"/>
            <a:ext cx="5350867" cy="4886325"/>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8" name="Pladsholder til billede 3"/>
          <p:cNvSpPr>
            <a:spLocks noGrp="1"/>
          </p:cNvSpPr>
          <p:nvPr>
            <p:ph type="pic" sz="quarter" idx="14" hasCustomPrompt="1"/>
          </p:nvPr>
        </p:nvSpPr>
        <p:spPr>
          <a:xfrm>
            <a:off x="6362467" y="0"/>
            <a:ext cx="5826358" cy="6858000"/>
          </a:xfrm>
        </p:spPr>
        <p:txBody>
          <a:bodyPr tIns="468000" anchor="ctr" anchorCtr="0"/>
          <a:lstStyle>
            <a:lvl1pPr marL="0" indent="0" algn="ctr">
              <a:buFontTx/>
              <a:buNone/>
              <a:defRPr sz="1200" b="0" baseline="0">
                <a:solidFill>
                  <a:schemeClr val="tx1">
                    <a:lumMod val="50000"/>
                    <a:lumOff val="50000"/>
                  </a:schemeClr>
                </a:solidFill>
              </a:defRPr>
            </a:lvl1pPr>
          </a:lstStyle>
          <a:p>
            <a:r>
              <a:rPr lang="da-DK" dirty="0"/>
              <a:t>Klik på ikonet og indsæt billede</a:t>
            </a:r>
          </a:p>
        </p:txBody>
      </p:sp>
      <p:sp>
        <p:nvSpPr>
          <p:cNvPr id="4" name="Pladsholder til slidenummer 3"/>
          <p:cNvSpPr>
            <a:spLocks noGrp="1"/>
          </p:cNvSpPr>
          <p:nvPr>
            <p:ph type="sldNum" sz="quarter" idx="11"/>
          </p:nvPr>
        </p:nvSpPr>
        <p:spPr/>
        <p:txBody>
          <a:bodyPr/>
          <a:lstStyle/>
          <a:p>
            <a:fld id="{667EC89C-17A0-4E64-A6D2-B825673CEEDF}" type="slidenum">
              <a:rPr lang="da-DK" smtClean="0">
                <a:solidFill>
                  <a:srgbClr val="007A6C"/>
                </a:solidFill>
              </a:rPr>
              <a:pPr/>
              <a:t>‹nr.›</a:t>
            </a:fld>
            <a:endParaRPr lang="da-DK" dirty="0">
              <a:solidFill>
                <a:srgbClr val="007A6C"/>
              </a:solidFill>
            </a:endParaRPr>
          </a:p>
        </p:txBody>
      </p:sp>
      <p:grpSp>
        <p:nvGrpSpPr>
          <p:cNvPr id="19" name="Gruppe 18"/>
          <p:cNvGrpSpPr/>
          <p:nvPr userDrawn="1"/>
        </p:nvGrpSpPr>
        <p:grpSpPr>
          <a:xfrm>
            <a:off x="12188825" y="1941319"/>
            <a:ext cx="2032000" cy="2054444"/>
            <a:chOff x="9150825" y="2171823"/>
            <a:chExt cx="2032000" cy="2054444"/>
          </a:xfrm>
        </p:grpSpPr>
        <p:sp>
          <p:nvSpPr>
            <p:cNvPr id="20" name="TextBox 12"/>
            <p:cNvSpPr txBox="1">
              <a:spLocks noChangeArrowheads="1"/>
            </p:cNvSpPr>
            <p:nvPr/>
          </p:nvSpPr>
          <p:spPr bwMode="auto">
            <a:xfrm>
              <a:off x="9150825" y="2171823"/>
              <a:ext cx="2032000"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400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Indsæt billede</a:t>
              </a:r>
            </a:p>
            <a:p>
              <a:pPr eaLnBrk="1" hangingPunct="1">
                <a:spcBef>
                  <a:spcPts val="0"/>
                </a:spcBef>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1. </a:t>
              </a:r>
              <a:r>
                <a:rPr lang="da-DK" sz="900" noProof="1">
                  <a:solidFill>
                    <a:prstClr val="white">
                      <a:lumMod val="50000"/>
                    </a:prstClr>
                  </a:solidFill>
                  <a:latin typeface="Arial"/>
                  <a:ea typeface="Calibri" panose="020F0502020204030204" pitchFamily="34" charset="0"/>
                  <a:cs typeface="Arial" panose="020B0604020202020204" pitchFamily="34" charset="0"/>
                </a:rPr>
                <a:t>Klik på billederammen</a:t>
              </a:r>
            </a:p>
            <a:p>
              <a:pPr eaLnBrk="1" hangingPunct="1">
                <a:spcBef>
                  <a:spcPts val="0"/>
                </a:spcBef>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2. </a:t>
              </a:r>
              <a:r>
                <a:rPr lang="da-DK" sz="900" noProof="1">
                  <a:solidFill>
                    <a:prstClr val="white">
                      <a:lumMod val="50000"/>
                    </a:prstClr>
                  </a:solidFill>
                  <a:latin typeface="Arial"/>
                  <a:ea typeface="Calibri" panose="020F0502020204030204" pitchFamily="34" charset="0"/>
                  <a:cs typeface="Arial" panose="020B0604020202020204" pitchFamily="34" charset="0"/>
                </a:rPr>
                <a:t>Indsæt det ønskede billede via fanen </a:t>
              </a:r>
              <a:r>
                <a:rPr lang="da-DK" sz="900" b="1" noProof="1">
                  <a:solidFill>
                    <a:prstClr val="white">
                      <a:lumMod val="50000"/>
                    </a:prstClr>
                  </a:solidFill>
                  <a:latin typeface="Arial"/>
                  <a:ea typeface="Calibri" panose="020F0502020204030204" pitchFamily="34" charset="0"/>
                  <a:cs typeface="Arial" panose="020B0604020202020204" pitchFamily="34" charset="0"/>
                </a:rPr>
                <a:t>Indsæt, Billeder</a:t>
              </a:r>
            </a:p>
            <a:p>
              <a:pPr eaLnBrk="1" hangingPunct="1">
                <a:spcBef>
                  <a:spcPts val="0"/>
                </a:spcBef>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3. </a:t>
              </a:r>
              <a:r>
                <a:rPr lang="da-DK" sz="900" noProof="1">
                  <a:solidFill>
                    <a:prstClr val="white">
                      <a:lumMod val="50000"/>
                    </a:prstClr>
                  </a:solidFill>
                  <a:latin typeface="Arial"/>
                  <a:ea typeface="Calibri" panose="020F0502020204030204" pitchFamily="34" charset="0"/>
                  <a:cs typeface="Arial" panose="020B0604020202020204" pitchFamily="34" charset="0"/>
                </a:rPr>
                <a:t>Klik </a:t>
              </a:r>
              <a:r>
                <a:rPr lang="da-DK" sz="900" b="1" noProof="1">
                  <a:solidFill>
                    <a:prstClr val="white">
                      <a:lumMod val="50000"/>
                    </a:prstClr>
                  </a:solidFill>
                  <a:latin typeface="Arial"/>
                  <a:ea typeface="Calibri" panose="020F0502020204030204" pitchFamily="34" charset="0"/>
                  <a:cs typeface="Arial" panose="020B0604020202020204" pitchFamily="34" charset="0"/>
                </a:rPr>
                <a:t>Beskær</a:t>
              </a:r>
              <a:r>
                <a:rPr lang="da-DK" sz="900" noProof="1">
                  <a:solidFill>
                    <a:prstClr val="white">
                      <a:lumMod val="50000"/>
                    </a:prstClr>
                  </a:solidFill>
                  <a:latin typeface="Arial"/>
                  <a:ea typeface="Calibri" panose="020F0502020204030204" pitchFamily="34" charset="0"/>
                  <a:cs typeface="Arial" panose="020B0604020202020204" pitchFamily="34" charset="0"/>
                </a:rPr>
                <a:t> for at ændre</a:t>
              </a:r>
            </a:p>
            <a:p>
              <a:pPr eaLnBrk="1" hangingPunct="1">
                <a:spcBef>
                  <a:spcPts val="0"/>
                </a:spcBef>
                <a:buFontTx/>
                <a:buNone/>
                <a:defRPr/>
              </a:pPr>
              <a:r>
                <a:rPr lang="da-DK" sz="900" noProof="1">
                  <a:solidFill>
                    <a:prstClr val="white">
                      <a:lumMod val="50000"/>
                    </a:prstClr>
                  </a:solidFill>
                  <a:latin typeface="Arial"/>
                  <a:ea typeface="Calibri" panose="020F0502020204030204" pitchFamily="34" charset="0"/>
                  <a:cs typeface="Arial" panose="020B0604020202020204" pitchFamily="34" charset="0"/>
                </a:rPr>
                <a:t>billedets fokus/størrelse</a:t>
              </a: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r>
                <a:rPr lang="da-DK" altLang="da-DK" sz="900" b="1" noProof="1">
                  <a:solidFill>
                    <a:prstClr val="white">
                      <a:lumMod val="50000"/>
                    </a:prstClr>
                  </a:solidFill>
                  <a:latin typeface="Arial"/>
                  <a:ea typeface="Calibri" panose="020F0502020204030204" pitchFamily="34" charset="0"/>
                  <a:cs typeface="Arial" panose="020B0604020202020204" pitchFamily="34" charset="0"/>
                </a:rPr>
                <a:t>4. </a:t>
              </a:r>
              <a:r>
                <a:rPr lang="da-DK" altLang="da-DK" sz="900" noProof="1">
                  <a:solidFill>
                    <a:prstClr val="white">
                      <a:lumMod val="50000"/>
                    </a:prstClr>
                  </a:solidFill>
                  <a:latin typeface="Arial"/>
                  <a:ea typeface="Calibri" panose="020F0502020204030204" pitchFamily="34" charset="0"/>
                  <a:cs typeface="Arial" panose="020B0604020202020204" pitchFamily="34" charset="0"/>
                </a:rPr>
                <a:t>Ønsker du at skalere billedet, så hold </a:t>
              </a:r>
              <a:r>
                <a:rPr lang="da-DK" altLang="da-DK" sz="900" b="1" noProof="1">
                  <a:solidFill>
                    <a:prstClr val="white">
                      <a:lumMod val="50000"/>
                    </a:prstClr>
                  </a:solidFill>
                  <a:latin typeface="Arial"/>
                  <a:ea typeface="Calibri" panose="020F0502020204030204" pitchFamily="34" charset="0"/>
                  <a:cs typeface="Arial" panose="020B0604020202020204" pitchFamily="34" charset="0"/>
                </a:rPr>
                <a:t>SHIFT-</a:t>
              </a:r>
              <a:r>
                <a:rPr lang="da-DK" altLang="da-DK" sz="900" noProof="1">
                  <a:solidFill>
                    <a:prstClr val="white">
                      <a:lumMod val="50000"/>
                    </a:prstClr>
                  </a:solidFill>
                  <a:latin typeface="Arial"/>
                  <a:ea typeface="Calibri" panose="020F0502020204030204" pitchFamily="34" charset="0"/>
                  <a:cs typeface="Arial" panose="020B0604020202020204" pitchFamily="34" charset="0"/>
                </a:rPr>
                <a:t>knappen nede, mens der trækkes i billedets hjørner</a:t>
              </a:r>
            </a:p>
          </p:txBody>
        </p:sp>
        <p:pic>
          <p:nvPicPr>
            <p:cNvPr id="21" name="Billede 77"/>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9309315" y="3028176"/>
              <a:ext cx="373507" cy="32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Gruppe 78"/>
            <p:cNvGrpSpPr>
              <a:grpSpLocks/>
            </p:cNvGrpSpPr>
            <p:nvPr/>
          </p:nvGrpSpPr>
          <p:grpSpPr bwMode="auto">
            <a:xfrm>
              <a:off x="9305577" y="3846855"/>
              <a:ext cx="330145" cy="379412"/>
              <a:chOff x="1018031" y="5509431"/>
              <a:chExt cx="373412" cy="429121"/>
            </a:xfrm>
          </p:grpSpPr>
          <p:pic>
            <p:nvPicPr>
              <p:cNvPr id="23" name="Billede 79"/>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18031" y="5511796"/>
                <a:ext cx="373412" cy="42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ounded Rectangle 25"/>
              <p:cNvSpPr/>
              <p:nvPr/>
            </p:nvSpPr>
            <p:spPr bwMode="auto">
              <a:xfrm>
                <a:off x="1023417" y="5509431"/>
                <a:ext cx="210080" cy="17236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sz="2000" noProof="1">
                  <a:solidFill>
                    <a:prstClr val="white"/>
                  </a:solidFill>
                </a:endParaRPr>
              </a:p>
            </p:txBody>
          </p:sp>
        </p:grpSp>
      </p:grpSp>
      <p:grpSp>
        <p:nvGrpSpPr>
          <p:cNvPr id="25" name="Gruppe 24"/>
          <p:cNvGrpSpPr/>
          <p:nvPr userDrawn="1"/>
        </p:nvGrpSpPr>
        <p:grpSpPr>
          <a:xfrm>
            <a:off x="-2405743" y="1204883"/>
            <a:ext cx="2405743" cy="2221782"/>
            <a:chOff x="-2405743" y="1655465"/>
            <a:chExt cx="2405743" cy="2221782"/>
          </a:xfrm>
        </p:grpSpPr>
        <p:pic>
          <p:nvPicPr>
            <p:cNvPr id="26" name="Billede 25"/>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60701" y="3676062"/>
              <a:ext cx="920576" cy="201185"/>
            </a:xfrm>
            <a:prstGeom prst="rect">
              <a:avLst/>
            </a:prstGeom>
          </p:spPr>
        </p:pic>
        <p:sp>
          <p:nvSpPr>
            <p:cNvPr id="27" name="Rectangle 5"/>
            <p:cNvSpPr/>
            <p:nvPr userDrawn="1"/>
          </p:nvSpPr>
          <p:spPr bwMode="auto">
            <a:xfrm>
              <a:off x="-2405743" y="1655465"/>
              <a:ext cx="2405743" cy="1938992"/>
            </a:xfrm>
            <a:prstGeom prst="rect">
              <a:avLst/>
            </a:prstGeom>
          </p:spPr>
          <p:txBody>
            <a:bodyPr wrap="square" lIns="0" tIns="0" rIns="144000" bIns="0">
              <a:spAutoFit/>
            </a:bodyPr>
            <a:lstStyle/>
            <a:p>
              <a:pPr algn="r">
                <a:defRPr/>
              </a:pPr>
              <a:r>
                <a:rPr lang="da-DK" sz="900" b="1" noProof="1">
                  <a:solidFill>
                    <a:prstClr val="white">
                      <a:lumMod val="50000"/>
                    </a:prstClr>
                  </a:solidFill>
                  <a:ea typeface="Calibri" panose="020F0502020204030204" pitchFamily="34" charset="0"/>
                  <a:cs typeface="Arial" panose="020B0604020202020204" pitchFamily="34" charset="0"/>
                </a:rPr>
                <a:t>Tekst-typografier</a:t>
              </a:r>
            </a:p>
            <a:p>
              <a:pPr algn="r">
                <a:defRPr/>
              </a:pPr>
              <a:r>
                <a:rPr lang="da-DK" sz="900" noProof="1">
                  <a:solidFill>
                    <a:prstClr val="white">
                      <a:lumMod val="50000"/>
                    </a:prstClr>
                  </a:solidFill>
                  <a:ea typeface="Calibri" panose="020F0502020204030204" pitchFamily="34" charset="0"/>
                  <a:cs typeface="Arial" panose="020B0604020202020204" pitchFamily="34" charset="0"/>
                </a:rPr>
                <a:t>Brug </a:t>
              </a:r>
              <a:r>
                <a:rPr lang="da-DK" sz="900" b="1" noProof="1">
                  <a:solidFill>
                    <a:prstClr val="white">
                      <a:lumMod val="50000"/>
                    </a:prstClr>
                  </a:solidFill>
                  <a:ea typeface="Calibri" panose="020F0502020204030204" pitchFamily="34" charset="0"/>
                  <a:cs typeface="Arial" panose="020B0604020202020204" pitchFamily="34" charset="0"/>
                </a:rPr>
                <a:t>TAB</a:t>
              </a:r>
              <a:r>
                <a:rPr lang="da-DK" sz="900" noProof="1">
                  <a:solidFill>
                    <a:prstClr val="white">
                      <a:lumMod val="50000"/>
                    </a:prstClr>
                  </a:solidFill>
                  <a:ea typeface="Calibri" panose="020F0502020204030204" pitchFamily="34" charset="0"/>
                  <a:cs typeface="Arial" panose="020B0604020202020204" pitchFamily="34" charset="0"/>
                </a:rPr>
                <a:t> for at gå frem i tekst-niveauer</a:t>
              </a:r>
            </a:p>
            <a:p>
              <a:pPr algn="r">
                <a:defRPr/>
              </a:pPr>
              <a:endParaRPr lang="da-DK" sz="900"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1 = Tekst 20 pkt.</a:t>
              </a: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2 = Punkt-liste 20 pkt.</a:t>
              </a: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3 = Punkt-liste 18 pkt.</a:t>
              </a: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4-9 = Punkt-liste 18 pkt.</a:t>
              </a:r>
            </a:p>
            <a:p>
              <a:pPr algn="r">
                <a:defRPr/>
              </a:pPr>
              <a:endParaRPr lang="da-DK" sz="900"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For at gå tilbage i tekst-niveauer, brug </a:t>
              </a:r>
              <a:r>
                <a:rPr lang="da-DK" sz="900" b="1" noProof="1">
                  <a:solidFill>
                    <a:prstClr val="white">
                      <a:lumMod val="50000"/>
                    </a:prstClr>
                  </a:solidFill>
                  <a:ea typeface="Calibri" panose="020F0502020204030204" pitchFamily="34" charset="0"/>
                  <a:cs typeface="Arial" panose="020B0604020202020204" pitchFamily="34" charset="0"/>
                </a:rPr>
                <a:t>SHIFT + TAB</a:t>
              </a:r>
            </a:p>
            <a:p>
              <a:pPr algn="r">
                <a:defRPr/>
              </a:pPr>
              <a:endParaRPr lang="da-DK" sz="900" b="1"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Alternativt kan</a:t>
              </a:r>
            </a:p>
            <a:p>
              <a:pPr algn="r">
                <a:defRPr/>
              </a:pPr>
              <a:r>
                <a:rPr lang="da-DK" sz="900" b="1" noProof="1">
                  <a:solidFill>
                    <a:prstClr val="white">
                      <a:lumMod val="50000"/>
                    </a:prstClr>
                  </a:solidFill>
                  <a:ea typeface="Calibri" panose="020F0502020204030204" pitchFamily="34" charset="0"/>
                  <a:cs typeface="Arial" panose="020B0604020202020204" pitchFamily="34" charset="0"/>
                </a:rPr>
                <a:t>Forøg</a:t>
              </a:r>
              <a:r>
                <a:rPr lang="da-DK" sz="900" noProof="1">
                  <a:solidFill>
                    <a:prstClr val="white">
                      <a:lumMod val="50000"/>
                    </a:prstClr>
                  </a:solidFill>
                  <a:ea typeface="Calibri" panose="020F0502020204030204" pitchFamily="34" charset="0"/>
                  <a:cs typeface="Arial" panose="020B0604020202020204" pitchFamily="34" charset="0"/>
                </a:rPr>
                <a:t> og </a:t>
              </a:r>
              <a:r>
                <a:rPr lang="da-DK" sz="900" b="1" noProof="1">
                  <a:solidFill>
                    <a:prstClr val="white">
                      <a:lumMod val="50000"/>
                    </a:prstClr>
                  </a:solidFill>
                  <a:ea typeface="Calibri" panose="020F0502020204030204" pitchFamily="34" charset="0"/>
                  <a:cs typeface="Arial" panose="020B0604020202020204" pitchFamily="34" charset="0"/>
                </a:rPr>
                <a:t>Formindsk</a:t>
              </a:r>
              <a:r>
                <a:rPr lang="da-DK" sz="900" noProof="1">
                  <a:solidFill>
                    <a:prstClr val="white">
                      <a:lumMod val="50000"/>
                    </a:prstClr>
                  </a:solidFill>
                  <a:ea typeface="Calibri" panose="020F0502020204030204" pitchFamily="34" charset="0"/>
                  <a:cs typeface="Arial" panose="020B0604020202020204" pitchFamily="34" charset="0"/>
                </a:rPr>
                <a:t> </a:t>
              </a:r>
            </a:p>
            <a:p>
              <a:pPr algn="r">
                <a:defRPr/>
              </a:pPr>
              <a:r>
                <a:rPr lang="da-DK" sz="900" noProof="1">
                  <a:solidFill>
                    <a:prstClr val="white">
                      <a:lumMod val="50000"/>
                    </a:prstClr>
                  </a:solidFill>
                  <a:ea typeface="Calibri" panose="020F0502020204030204" pitchFamily="34" charset="0"/>
                  <a:cs typeface="Arial" panose="020B0604020202020204" pitchFamily="34" charset="0"/>
                </a:rPr>
                <a:t>listeniveau bruges</a:t>
              </a:r>
            </a:p>
          </p:txBody>
        </p:sp>
      </p:grpSp>
      <p:pic>
        <p:nvPicPr>
          <p:cNvPr id="28" name="Billede 27"/>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980000" y="0"/>
            <a:ext cx="1835919" cy="1033433"/>
          </a:xfrm>
          <a:prstGeom prst="rect">
            <a:avLst/>
          </a:prstGeom>
        </p:spPr>
      </p:pic>
      <p:sp>
        <p:nvSpPr>
          <p:cNvPr id="5" name="Pladsholder til dato 4" hidden="1"/>
          <p:cNvSpPr>
            <a:spLocks noGrp="1"/>
          </p:cNvSpPr>
          <p:nvPr>
            <p:ph type="dt" sz="half" idx="12"/>
          </p:nvPr>
        </p:nvSpPr>
        <p:spPr/>
        <p:txBody>
          <a:bodyPr/>
          <a:lstStyle/>
          <a:p>
            <a:fld id="{AD59FC0A-D257-4F5D-9F7C-76921988799D}" type="datetime2">
              <a:rPr lang="da-DK"/>
              <a:pPr/>
              <a:t>23. januar 2023</a:t>
            </a:fld>
            <a:endParaRPr dirty="0"/>
          </a:p>
        </p:txBody>
      </p:sp>
    </p:spTree>
    <p:extLst>
      <p:ext uri="{BB962C8B-B14F-4D97-AF65-F5344CB8AC3E}">
        <p14:creationId xmlns:p14="http://schemas.microsoft.com/office/powerpoint/2010/main" val="30899836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re farvet tekstbokse">
    <p:spTree>
      <p:nvGrpSpPr>
        <p:cNvPr id="1" name=""/>
        <p:cNvGrpSpPr/>
        <p:nvPr/>
      </p:nvGrpSpPr>
      <p:grpSpPr>
        <a:xfrm>
          <a:off x="0" y="0"/>
          <a:ext cx="0" cy="0"/>
          <a:chOff x="0" y="0"/>
          <a:chExt cx="0" cy="0"/>
        </a:xfrm>
      </p:grpSpPr>
      <p:sp>
        <p:nvSpPr>
          <p:cNvPr id="8" name="Pladsholder til tekst 1"/>
          <p:cNvSpPr>
            <a:spLocks noGrp="1"/>
          </p:cNvSpPr>
          <p:nvPr>
            <p:ph type="body" sz="quarter" idx="13" hasCustomPrompt="1"/>
          </p:nvPr>
        </p:nvSpPr>
        <p:spPr>
          <a:xfrm>
            <a:off x="-24243" y="0"/>
            <a:ext cx="4078938" cy="6858000"/>
          </a:xfrm>
          <a:noFill/>
          <a:ln>
            <a:noFill/>
          </a:ln>
        </p:spPr>
        <p:txBody>
          <a:bodyPr tIns="144000"/>
          <a:lstStyle>
            <a:lvl1pPr algn="ctr">
              <a:defRPr sz="13400" b="1">
                <a:solidFill>
                  <a:schemeClr val="accent1"/>
                </a:solidFill>
                <a:latin typeface="Arial Black" panose="020B0A04020102020204" pitchFamily="34" charset="0"/>
              </a:defRPr>
            </a:lvl1pPr>
          </a:lstStyle>
          <a:p>
            <a:pPr lvl="0"/>
            <a:r>
              <a:rPr lang="da-DK" dirty="0"/>
              <a:t>xx</a:t>
            </a:r>
          </a:p>
        </p:txBody>
      </p:sp>
      <p:sp>
        <p:nvSpPr>
          <p:cNvPr id="13" name="Pladsholder til tekst 2"/>
          <p:cNvSpPr>
            <a:spLocks noGrp="1"/>
          </p:cNvSpPr>
          <p:nvPr>
            <p:ph type="body" sz="quarter" idx="14" hasCustomPrompt="1"/>
          </p:nvPr>
        </p:nvSpPr>
        <p:spPr>
          <a:xfrm>
            <a:off x="4054943" y="0"/>
            <a:ext cx="4078938" cy="6858000"/>
          </a:xfrm>
          <a:solidFill>
            <a:schemeClr val="accent1"/>
          </a:solidFill>
          <a:ln>
            <a:noFill/>
          </a:ln>
        </p:spPr>
        <p:txBody>
          <a:bodyPr tIns="144000"/>
          <a:lstStyle>
            <a:lvl1pPr algn="ctr">
              <a:defRPr sz="13400" b="1">
                <a:solidFill>
                  <a:schemeClr val="bg2"/>
                </a:solidFill>
                <a:latin typeface="Arial Black" panose="020B0A04020102020204" pitchFamily="34" charset="0"/>
              </a:defRPr>
            </a:lvl1pPr>
          </a:lstStyle>
          <a:p>
            <a:pPr lvl="0"/>
            <a:r>
              <a:rPr lang="da-DK" dirty="0"/>
              <a:t>xx</a:t>
            </a:r>
          </a:p>
        </p:txBody>
      </p:sp>
      <p:sp>
        <p:nvSpPr>
          <p:cNvPr id="14" name="Pladsholder til tekst 3"/>
          <p:cNvSpPr>
            <a:spLocks noGrp="1"/>
          </p:cNvSpPr>
          <p:nvPr>
            <p:ph type="body" sz="quarter" idx="15" hasCustomPrompt="1"/>
          </p:nvPr>
        </p:nvSpPr>
        <p:spPr>
          <a:xfrm>
            <a:off x="8127888" y="0"/>
            <a:ext cx="4078938" cy="6858000"/>
          </a:xfrm>
          <a:solidFill>
            <a:schemeClr val="accent2"/>
          </a:solidFill>
          <a:ln>
            <a:noFill/>
          </a:ln>
        </p:spPr>
        <p:txBody>
          <a:bodyPr tIns="144000"/>
          <a:lstStyle>
            <a:lvl1pPr algn="ctr">
              <a:defRPr sz="13400" b="1">
                <a:solidFill>
                  <a:schemeClr val="accent5"/>
                </a:solidFill>
                <a:latin typeface="Arial Black" panose="020B0A04020102020204" pitchFamily="34" charset="0"/>
              </a:defRPr>
            </a:lvl1pPr>
          </a:lstStyle>
          <a:p>
            <a:pPr lvl="0"/>
            <a:r>
              <a:rPr lang="da-DK" dirty="0"/>
              <a:t>xx</a:t>
            </a:r>
          </a:p>
        </p:txBody>
      </p:sp>
      <p:sp>
        <p:nvSpPr>
          <p:cNvPr id="16" name="Pladsholder til tekst 4"/>
          <p:cNvSpPr>
            <a:spLocks noGrp="1"/>
          </p:cNvSpPr>
          <p:nvPr>
            <p:ph type="body" sz="quarter" idx="16"/>
          </p:nvPr>
        </p:nvSpPr>
        <p:spPr>
          <a:xfrm>
            <a:off x="-24243" y="2179638"/>
            <a:ext cx="4078938" cy="1897062"/>
          </a:xfrm>
        </p:spPr>
        <p:txBody>
          <a:bodyPr lIns="360000" rIns="360000"/>
          <a:lstStyle>
            <a:lvl1pPr>
              <a:lnSpc>
                <a:spcPct val="99000"/>
              </a:lnSpc>
              <a:defRPr sz="2000">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17" name="Pladsholder til tekst 5"/>
          <p:cNvSpPr>
            <a:spLocks noGrp="1"/>
          </p:cNvSpPr>
          <p:nvPr>
            <p:ph type="body" sz="quarter" idx="17"/>
          </p:nvPr>
        </p:nvSpPr>
        <p:spPr>
          <a:xfrm>
            <a:off x="4054943" y="2179638"/>
            <a:ext cx="4078938" cy="1897062"/>
          </a:xfrm>
        </p:spPr>
        <p:txBody>
          <a:bodyPr lIns="360000" rIns="360000"/>
          <a:lstStyle>
            <a:lvl1pPr>
              <a:lnSpc>
                <a:spcPct val="99000"/>
              </a:lnSpc>
              <a:defRPr sz="20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18" name="Pladsholder til tekst 6"/>
          <p:cNvSpPr>
            <a:spLocks noGrp="1"/>
          </p:cNvSpPr>
          <p:nvPr>
            <p:ph type="body" sz="quarter" idx="18"/>
          </p:nvPr>
        </p:nvSpPr>
        <p:spPr>
          <a:xfrm>
            <a:off x="8127888" y="2179638"/>
            <a:ext cx="4078938" cy="1897062"/>
          </a:xfrm>
        </p:spPr>
        <p:txBody>
          <a:bodyPr lIns="360000" rIns="360000"/>
          <a:lstStyle>
            <a:lvl1pPr>
              <a:lnSpc>
                <a:spcPct val="99000"/>
              </a:lnSpc>
              <a:defRPr sz="2000">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4" name="Pladsholder til slidenummer 3"/>
          <p:cNvSpPr>
            <a:spLocks noGrp="1"/>
          </p:cNvSpPr>
          <p:nvPr>
            <p:ph type="sldNum" sz="quarter" idx="11"/>
          </p:nvPr>
        </p:nvSpPr>
        <p:spPr/>
        <p:txBody>
          <a:bodyPr/>
          <a:lstStyle/>
          <a:p>
            <a:fld id="{667EC89C-17A0-4E64-A6D2-B825673CEEDF}" type="slidenum">
              <a:rPr lang="da-DK" smtClean="0">
                <a:solidFill>
                  <a:srgbClr val="007A6C"/>
                </a:solidFill>
              </a:rPr>
              <a:pPr/>
              <a:t>‹nr.›</a:t>
            </a:fld>
            <a:endParaRPr lang="da-DK" dirty="0">
              <a:solidFill>
                <a:srgbClr val="007A6C"/>
              </a:solidFill>
            </a:endParaRPr>
          </a:p>
        </p:txBody>
      </p:sp>
      <p:sp>
        <p:nvSpPr>
          <p:cNvPr id="5" name="Pladsholder til dato 4" hidden="1"/>
          <p:cNvSpPr>
            <a:spLocks noGrp="1"/>
          </p:cNvSpPr>
          <p:nvPr>
            <p:ph type="dt" sz="half" idx="12"/>
          </p:nvPr>
        </p:nvSpPr>
        <p:spPr/>
        <p:txBody>
          <a:bodyPr/>
          <a:lstStyle/>
          <a:p>
            <a:fld id="{D11B1FF6-5A0C-457C-BA70-27EB3D4F72AC}" type="datetime2">
              <a:rPr lang="da-DK"/>
              <a:pPr/>
              <a:t>23. januar 2023</a:t>
            </a:fld>
            <a:endParaRPr dirty="0"/>
          </a:p>
        </p:txBody>
      </p:sp>
      <p:pic>
        <p:nvPicPr>
          <p:cNvPr id="7" name="Picture 6">
            <a:extLst>
              <a:ext uri="{FF2B5EF4-FFF2-40B4-BE49-F238E27FC236}">
                <a16:creationId xmlns:a16="http://schemas.microsoft.com/office/drawing/2014/main" xmlns="" id="{B903EE10-8FE2-41FD-8DD3-1CE168F27D8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23267" y="0"/>
            <a:ext cx="1382061" cy="1033433"/>
          </a:xfrm>
          <a:prstGeom prst="rect">
            <a:avLst/>
          </a:prstGeom>
        </p:spPr>
      </p:pic>
    </p:spTree>
    <p:extLst>
      <p:ext uri="{BB962C8B-B14F-4D97-AF65-F5344CB8AC3E}">
        <p14:creationId xmlns:p14="http://schemas.microsoft.com/office/powerpoint/2010/main" val="23863390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kstboks med billede I">
    <p:spTree>
      <p:nvGrpSpPr>
        <p:cNvPr id="1" name=""/>
        <p:cNvGrpSpPr/>
        <p:nvPr/>
      </p:nvGrpSpPr>
      <p:grpSpPr>
        <a:xfrm>
          <a:off x="0" y="0"/>
          <a:ext cx="0" cy="0"/>
          <a:chOff x="0" y="0"/>
          <a:chExt cx="0" cy="0"/>
        </a:xfrm>
      </p:grpSpPr>
      <p:sp>
        <p:nvSpPr>
          <p:cNvPr id="10" name="Pladsholder til tekst 1"/>
          <p:cNvSpPr>
            <a:spLocks noGrp="1"/>
          </p:cNvSpPr>
          <p:nvPr>
            <p:ph type="body" sz="quarter" idx="13" hasCustomPrompt="1"/>
          </p:nvPr>
        </p:nvSpPr>
        <p:spPr>
          <a:xfrm>
            <a:off x="-24243" y="0"/>
            <a:ext cx="4078938" cy="6858000"/>
          </a:xfrm>
          <a:noFill/>
          <a:ln>
            <a:noFill/>
          </a:ln>
        </p:spPr>
        <p:txBody>
          <a:bodyPr tIns="144000"/>
          <a:lstStyle>
            <a:lvl1pPr algn="ctr">
              <a:defRPr sz="13400" b="1">
                <a:solidFill>
                  <a:schemeClr val="accent1"/>
                </a:solidFill>
                <a:latin typeface="Arial Black" panose="020B0A04020102020204" pitchFamily="34" charset="0"/>
              </a:defRPr>
            </a:lvl1pPr>
          </a:lstStyle>
          <a:p>
            <a:pPr lvl="0"/>
            <a:r>
              <a:rPr lang="da-DK" dirty="0"/>
              <a:t>xx</a:t>
            </a:r>
          </a:p>
        </p:txBody>
      </p:sp>
      <p:sp>
        <p:nvSpPr>
          <p:cNvPr id="11" name="Pladsholder til tekst 4"/>
          <p:cNvSpPr>
            <a:spLocks noGrp="1"/>
          </p:cNvSpPr>
          <p:nvPr>
            <p:ph type="body" sz="quarter" idx="16"/>
          </p:nvPr>
        </p:nvSpPr>
        <p:spPr>
          <a:xfrm>
            <a:off x="-24243" y="2179638"/>
            <a:ext cx="4078938" cy="1897062"/>
          </a:xfrm>
        </p:spPr>
        <p:txBody>
          <a:bodyPr lIns="360000" rIns="360000"/>
          <a:lstStyle>
            <a:lvl1pPr>
              <a:lnSpc>
                <a:spcPct val="99000"/>
              </a:lnSpc>
              <a:defRPr sz="2000">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8" name="Pladsholder til billede 3"/>
          <p:cNvSpPr>
            <a:spLocks noGrp="1"/>
          </p:cNvSpPr>
          <p:nvPr>
            <p:ph type="pic" sz="quarter" idx="14" hasCustomPrompt="1"/>
          </p:nvPr>
        </p:nvSpPr>
        <p:spPr>
          <a:xfrm>
            <a:off x="4055128" y="0"/>
            <a:ext cx="8133697" cy="6858000"/>
          </a:xfrm>
        </p:spPr>
        <p:txBody>
          <a:bodyPr tIns="468000" anchor="ctr" anchorCtr="0"/>
          <a:lstStyle>
            <a:lvl1pPr marL="0" indent="0" algn="ctr">
              <a:buFontTx/>
              <a:buNone/>
              <a:defRPr sz="1200" b="0" baseline="0">
                <a:solidFill>
                  <a:schemeClr val="tx1">
                    <a:lumMod val="50000"/>
                    <a:lumOff val="50000"/>
                  </a:schemeClr>
                </a:solidFill>
              </a:defRPr>
            </a:lvl1pPr>
          </a:lstStyle>
          <a:p>
            <a:r>
              <a:rPr lang="da-DK" dirty="0"/>
              <a:t>Klik på ikonet og indsæt billede</a:t>
            </a:r>
          </a:p>
        </p:txBody>
      </p:sp>
      <p:sp>
        <p:nvSpPr>
          <p:cNvPr id="4" name="Pladsholder til slidenummer 3"/>
          <p:cNvSpPr>
            <a:spLocks noGrp="1"/>
          </p:cNvSpPr>
          <p:nvPr>
            <p:ph type="sldNum" sz="quarter" idx="11"/>
          </p:nvPr>
        </p:nvSpPr>
        <p:spPr/>
        <p:txBody>
          <a:bodyPr/>
          <a:lstStyle/>
          <a:p>
            <a:fld id="{667EC89C-17A0-4E64-A6D2-B825673CEEDF}" type="slidenum">
              <a:rPr lang="da-DK" smtClean="0">
                <a:solidFill>
                  <a:srgbClr val="007A6C"/>
                </a:solidFill>
              </a:rPr>
              <a:pPr/>
              <a:t>‹nr.›</a:t>
            </a:fld>
            <a:endParaRPr lang="da-DK" dirty="0">
              <a:solidFill>
                <a:srgbClr val="007A6C"/>
              </a:solidFill>
            </a:endParaRPr>
          </a:p>
        </p:txBody>
      </p:sp>
      <p:grpSp>
        <p:nvGrpSpPr>
          <p:cNvPr id="20" name="Gruppe 19"/>
          <p:cNvGrpSpPr/>
          <p:nvPr userDrawn="1"/>
        </p:nvGrpSpPr>
        <p:grpSpPr>
          <a:xfrm>
            <a:off x="12188825" y="1941319"/>
            <a:ext cx="2032000" cy="2054444"/>
            <a:chOff x="9150825" y="2171823"/>
            <a:chExt cx="2032000" cy="2054444"/>
          </a:xfrm>
        </p:grpSpPr>
        <p:sp>
          <p:nvSpPr>
            <p:cNvPr id="21" name="TextBox 12"/>
            <p:cNvSpPr txBox="1">
              <a:spLocks noChangeArrowheads="1"/>
            </p:cNvSpPr>
            <p:nvPr/>
          </p:nvSpPr>
          <p:spPr bwMode="auto">
            <a:xfrm>
              <a:off x="9150825" y="2171823"/>
              <a:ext cx="2032000"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400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Indsæt billede</a:t>
              </a:r>
            </a:p>
            <a:p>
              <a:pPr eaLnBrk="1" hangingPunct="1">
                <a:spcBef>
                  <a:spcPts val="0"/>
                </a:spcBef>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1. </a:t>
              </a:r>
              <a:r>
                <a:rPr lang="da-DK" sz="900" noProof="1">
                  <a:solidFill>
                    <a:prstClr val="white">
                      <a:lumMod val="50000"/>
                    </a:prstClr>
                  </a:solidFill>
                  <a:latin typeface="Arial"/>
                  <a:ea typeface="Calibri" panose="020F0502020204030204" pitchFamily="34" charset="0"/>
                  <a:cs typeface="Arial" panose="020B0604020202020204" pitchFamily="34" charset="0"/>
                </a:rPr>
                <a:t>Klik på billederammen</a:t>
              </a:r>
            </a:p>
            <a:p>
              <a:pPr eaLnBrk="1" hangingPunct="1">
                <a:spcBef>
                  <a:spcPts val="0"/>
                </a:spcBef>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2. </a:t>
              </a:r>
              <a:r>
                <a:rPr lang="da-DK" sz="900" noProof="1">
                  <a:solidFill>
                    <a:prstClr val="white">
                      <a:lumMod val="50000"/>
                    </a:prstClr>
                  </a:solidFill>
                  <a:latin typeface="Arial"/>
                  <a:ea typeface="Calibri" panose="020F0502020204030204" pitchFamily="34" charset="0"/>
                  <a:cs typeface="Arial" panose="020B0604020202020204" pitchFamily="34" charset="0"/>
                </a:rPr>
                <a:t>Indsæt det ønskede billede via fanen </a:t>
              </a:r>
              <a:r>
                <a:rPr lang="da-DK" sz="900" b="1" noProof="1">
                  <a:solidFill>
                    <a:prstClr val="white">
                      <a:lumMod val="50000"/>
                    </a:prstClr>
                  </a:solidFill>
                  <a:latin typeface="Arial"/>
                  <a:ea typeface="Calibri" panose="020F0502020204030204" pitchFamily="34" charset="0"/>
                  <a:cs typeface="Arial" panose="020B0604020202020204" pitchFamily="34" charset="0"/>
                </a:rPr>
                <a:t>Indsæt, Billeder</a:t>
              </a:r>
            </a:p>
            <a:p>
              <a:pPr eaLnBrk="1" hangingPunct="1">
                <a:spcBef>
                  <a:spcPts val="0"/>
                </a:spcBef>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3. </a:t>
              </a:r>
              <a:r>
                <a:rPr lang="da-DK" sz="900" noProof="1">
                  <a:solidFill>
                    <a:prstClr val="white">
                      <a:lumMod val="50000"/>
                    </a:prstClr>
                  </a:solidFill>
                  <a:latin typeface="Arial"/>
                  <a:ea typeface="Calibri" panose="020F0502020204030204" pitchFamily="34" charset="0"/>
                  <a:cs typeface="Arial" panose="020B0604020202020204" pitchFamily="34" charset="0"/>
                </a:rPr>
                <a:t>Klik </a:t>
              </a:r>
              <a:r>
                <a:rPr lang="da-DK" sz="900" b="1" noProof="1">
                  <a:solidFill>
                    <a:prstClr val="white">
                      <a:lumMod val="50000"/>
                    </a:prstClr>
                  </a:solidFill>
                  <a:latin typeface="Arial"/>
                  <a:ea typeface="Calibri" panose="020F0502020204030204" pitchFamily="34" charset="0"/>
                  <a:cs typeface="Arial" panose="020B0604020202020204" pitchFamily="34" charset="0"/>
                </a:rPr>
                <a:t>Beskær</a:t>
              </a:r>
              <a:r>
                <a:rPr lang="da-DK" sz="900" noProof="1">
                  <a:solidFill>
                    <a:prstClr val="white">
                      <a:lumMod val="50000"/>
                    </a:prstClr>
                  </a:solidFill>
                  <a:latin typeface="Arial"/>
                  <a:ea typeface="Calibri" panose="020F0502020204030204" pitchFamily="34" charset="0"/>
                  <a:cs typeface="Arial" panose="020B0604020202020204" pitchFamily="34" charset="0"/>
                </a:rPr>
                <a:t> for at ændre</a:t>
              </a:r>
            </a:p>
            <a:p>
              <a:pPr eaLnBrk="1" hangingPunct="1">
                <a:spcBef>
                  <a:spcPts val="0"/>
                </a:spcBef>
                <a:buFontTx/>
                <a:buNone/>
                <a:defRPr/>
              </a:pPr>
              <a:r>
                <a:rPr lang="da-DK" sz="900" noProof="1">
                  <a:solidFill>
                    <a:prstClr val="white">
                      <a:lumMod val="50000"/>
                    </a:prstClr>
                  </a:solidFill>
                  <a:latin typeface="Arial"/>
                  <a:ea typeface="Calibri" panose="020F0502020204030204" pitchFamily="34" charset="0"/>
                  <a:cs typeface="Arial" panose="020B0604020202020204" pitchFamily="34" charset="0"/>
                </a:rPr>
                <a:t>billedets fokus/størrelse</a:t>
              </a: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r>
                <a:rPr lang="da-DK" altLang="da-DK" sz="900" b="1" noProof="1">
                  <a:solidFill>
                    <a:prstClr val="white">
                      <a:lumMod val="50000"/>
                    </a:prstClr>
                  </a:solidFill>
                  <a:latin typeface="Arial"/>
                  <a:ea typeface="Calibri" panose="020F0502020204030204" pitchFamily="34" charset="0"/>
                  <a:cs typeface="Arial" panose="020B0604020202020204" pitchFamily="34" charset="0"/>
                </a:rPr>
                <a:t>4. </a:t>
              </a:r>
              <a:r>
                <a:rPr lang="da-DK" altLang="da-DK" sz="900" noProof="1">
                  <a:solidFill>
                    <a:prstClr val="white">
                      <a:lumMod val="50000"/>
                    </a:prstClr>
                  </a:solidFill>
                  <a:latin typeface="Arial"/>
                  <a:ea typeface="Calibri" panose="020F0502020204030204" pitchFamily="34" charset="0"/>
                  <a:cs typeface="Arial" panose="020B0604020202020204" pitchFamily="34" charset="0"/>
                </a:rPr>
                <a:t>Ønsker du at skalere billedet, så hold </a:t>
              </a:r>
              <a:r>
                <a:rPr lang="da-DK" altLang="da-DK" sz="900" b="1" noProof="1">
                  <a:solidFill>
                    <a:prstClr val="white">
                      <a:lumMod val="50000"/>
                    </a:prstClr>
                  </a:solidFill>
                  <a:latin typeface="Arial"/>
                  <a:ea typeface="Calibri" panose="020F0502020204030204" pitchFamily="34" charset="0"/>
                  <a:cs typeface="Arial" panose="020B0604020202020204" pitchFamily="34" charset="0"/>
                </a:rPr>
                <a:t>SHIFT-</a:t>
              </a:r>
              <a:r>
                <a:rPr lang="da-DK" altLang="da-DK" sz="900" noProof="1">
                  <a:solidFill>
                    <a:prstClr val="white">
                      <a:lumMod val="50000"/>
                    </a:prstClr>
                  </a:solidFill>
                  <a:latin typeface="Arial"/>
                  <a:ea typeface="Calibri" panose="020F0502020204030204" pitchFamily="34" charset="0"/>
                  <a:cs typeface="Arial" panose="020B0604020202020204" pitchFamily="34" charset="0"/>
                </a:rPr>
                <a:t>knappen nede, mens der trækkes i billedets hjørner</a:t>
              </a:r>
            </a:p>
          </p:txBody>
        </p:sp>
        <p:pic>
          <p:nvPicPr>
            <p:cNvPr id="22" name="Billede 77"/>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9309315" y="3028176"/>
              <a:ext cx="373507" cy="32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 name="Gruppe 78"/>
            <p:cNvGrpSpPr>
              <a:grpSpLocks/>
            </p:cNvGrpSpPr>
            <p:nvPr/>
          </p:nvGrpSpPr>
          <p:grpSpPr bwMode="auto">
            <a:xfrm>
              <a:off x="9305577" y="3846855"/>
              <a:ext cx="330145" cy="379412"/>
              <a:chOff x="1018031" y="5509431"/>
              <a:chExt cx="373412" cy="429121"/>
            </a:xfrm>
          </p:grpSpPr>
          <p:pic>
            <p:nvPicPr>
              <p:cNvPr id="24" name="Billede 79"/>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18031" y="5511796"/>
                <a:ext cx="373412" cy="42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ounded Rectangle 25"/>
              <p:cNvSpPr/>
              <p:nvPr/>
            </p:nvSpPr>
            <p:spPr bwMode="auto">
              <a:xfrm>
                <a:off x="1023417" y="5509431"/>
                <a:ext cx="210080" cy="17236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sz="2000" noProof="1">
                  <a:solidFill>
                    <a:prstClr val="white"/>
                  </a:solidFill>
                </a:endParaRPr>
              </a:p>
            </p:txBody>
          </p:sp>
        </p:grpSp>
      </p:grpSp>
      <p:pic>
        <p:nvPicPr>
          <p:cNvPr id="15" name="Billede 14"/>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980000" y="0"/>
            <a:ext cx="1835919" cy="1033433"/>
          </a:xfrm>
          <a:prstGeom prst="rect">
            <a:avLst/>
          </a:prstGeom>
        </p:spPr>
      </p:pic>
      <p:sp>
        <p:nvSpPr>
          <p:cNvPr id="5" name="Pladsholder til dato 4" hidden="1"/>
          <p:cNvSpPr>
            <a:spLocks noGrp="1"/>
          </p:cNvSpPr>
          <p:nvPr>
            <p:ph type="dt" sz="half" idx="12"/>
          </p:nvPr>
        </p:nvSpPr>
        <p:spPr/>
        <p:txBody>
          <a:bodyPr/>
          <a:lstStyle/>
          <a:p>
            <a:fld id="{D9147D66-5DC4-4238-A660-DE5039844B2F}" type="datetime2">
              <a:rPr lang="da-DK"/>
              <a:pPr/>
              <a:t>23. januar 2023</a:t>
            </a:fld>
            <a:endParaRPr dirty="0"/>
          </a:p>
        </p:txBody>
      </p:sp>
      <p:pic>
        <p:nvPicPr>
          <p:cNvPr id="6" name="Picture 5">
            <a:extLst>
              <a:ext uri="{FF2B5EF4-FFF2-40B4-BE49-F238E27FC236}">
                <a16:creationId xmlns:a16="http://schemas.microsoft.com/office/drawing/2014/main" xmlns="" id="{D0CD8719-DAE2-4D84-96EC-966E9CB43732}"/>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1962102" y="0"/>
            <a:ext cx="495674" cy="908720"/>
          </a:xfrm>
          <a:prstGeom prst="rect">
            <a:avLst/>
          </a:prstGeom>
        </p:spPr>
      </p:pic>
    </p:spTree>
    <p:extLst>
      <p:ext uri="{BB962C8B-B14F-4D97-AF65-F5344CB8AC3E}">
        <p14:creationId xmlns:p14="http://schemas.microsoft.com/office/powerpoint/2010/main" val="23561049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kstboks med billede II">
    <p:spTree>
      <p:nvGrpSpPr>
        <p:cNvPr id="1" name=""/>
        <p:cNvGrpSpPr/>
        <p:nvPr/>
      </p:nvGrpSpPr>
      <p:grpSpPr>
        <a:xfrm>
          <a:off x="0" y="0"/>
          <a:ext cx="0" cy="0"/>
          <a:chOff x="0" y="0"/>
          <a:chExt cx="0" cy="0"/>
        </a:xfrm>
      </p:grpSpPr>
      <p:sp>
        <p:nvSpPr>
          <p:cNvPr id="10" name="Pladsholder til tekst 1"/>
          <p:cNvSpPr>
            <a:spLocks noGrp="1"/>
          </p:cNvSpPr>
          <p:nvPr>
            <p:ph type="body" sz="quarter" idx="13" hasCustomPrompt="1"/>
          </p:nvPr>
        </p:nvSpPr>
        <p:spPr>
          <a:xfrm>
            <a:off x="-24243" y="0"/>
            <a:ext cx="4078938" cy="6858000"/>
          </a:xfrm>
          <a:solidFill>
            <a:schemeClr val="accent1"/>
          </a:solidFill>
          <a:ln>
            <a:noFill/>
          </a:ln>
        </p:spPr>
        <p:txBody>
          <a:bodyPr tIns="144000"/>
          <a:lstStyle>
            <a:lvl1pPr algn="ctr">
              <a:defRPr sz="13400" b="1">
                <a:solidFill>
                  <a:schemeClr val="bg2"/>
                </a:solidFill>
                <a:latin typeface="Arial Black" panose="020B0A04020102020204" pitchFamily="34" charset="0"/>
              </a:defRPr>
            </a:lvl1pPr>
          </a:lstStyle>
          <a:p>
            <a:pPr lvl="0"/>
            <a:r>
              <a:rPr lang="da-DK" dirty="0"/>
              <a:t>xx</a:t>
            </a:r>
          </a:p>
        </p:txBody>
      </p:sp>
      <p:sp>
        <p:nvSpPr>
          <p:cNvPr id="11" name="Pladsholder til tekst 4"/>
          <p:cNvSpPr>
            <a:spLocks noGrp="1"/>
          </p:cNvSpPr>
          <p:nvPr>
            <p:ph type="body" sz="quarter" idx="16"/>
          </p:nvPr>
        </p:nvSpPr>
        <p:spPr>
          <a:xfrm>
            <a:off x="-24243" y="2179638"/>
            <a:ext cx="4078938" cy="1897062"/>
          </a:xfrm>
        </p:spPr>
        <p:txBody>
          <a:bodyPr lIns="360000" rIns="360000"/>
          <a:lstStyle>
            <a:lvl1pPr>
              <a:lnSpc>
                <a:spcPct val="99000"/>
              </a:lnSpc>
              <a:defRPr sz="20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vl6pPr>
              <a:defRPr>
                <a:solidFill>
                  <a:schemeClr val="accent5"/>
                </a:solidFill>
              </a:defRPr>
            </a:lvl6pPr>
            <a:lvl7pPr>
              <a:defRPr>
                <a:solidFill>
                  <a:schemeClr val="accent5"/>
                </a:solidFill>
              </a:defRPr>
            </a:lvl7pPr>
            <a:lvl8pPr>
              <a:defRPr>
                <a:solidFill>
                  <a:schemeClr val="accent5"/>
                </a:solidFill>
              </a:defRPr>
            </a:lvl8pPr>
            <a:lvl9pPr>
              <a:defRPr>
                <a:solidFill>
                  <a:schemeClr val="accent5"/>
                </a:solidFill>
              </a:defRPr>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8" name="Pladsholder til billede 3"/>
          <p:cNvSpPr>
            <a:spLocks noGrp="1"/>
          </p:cNvSpPr>
          <p:nvPr>
            <p:ph type="pic" sz="quarter" idx="14" hasCustomPrompt="1"/>
          </p:nvPr>
        </p:nvSpPr>
        <p:spPr>
          <a:xfrm>
            <a:off x="4055128" y="0"/>
            <a:ext cx="8133697" cy="6858000"/>
          </a:xfrm>
        </p:spPr>
        <p:txBody>
          <a:bodyPr tIns="468000" anchor="ctr" anchorCtr="0"/>
          <a:lstStyle>
            <a:lvl1pPr marL="0" indent="0" algn="ctr">
              <a:buFontTx/>
              <a:buNone/>
              <a:defRPr sz="1200" b="0" baseline="0">
                <a:solidFill>
                  <a:schemeClr val="tx1">
                    <a:lumMod val="50000"/>
                    <a:lumOff val="50000"/>
                  </a:schemeClr>
                </a:solidFill>
              </a:defRPr>
            </a:lvl1pPr>
          </a:lstStyle>
          <a:p>
            <a:r>
              <a:rPr lang="da-DK" dirty="0"/>
              <a:t>Klik på ikonet og indsæt billede</a:t>
            </a:r>
          </a:p>
        </p:txBody>
      </p:sp>
      <p:sp>
        <p:nvSpPr>
          <p:cNvPr id="4" name="Pladsholder til slidenummer 3"/>
          <p:cNvSpPr>
            <a:spLocks noGrp="1"/>
          </p:cNvSpPr>
          <p:nvPr>
            <p:ph type="sldNum" sz="quarter" idx="11"/>
          </p:nvPr>
        </p:nvSpPr>
        <p:spPr/>
        <p:txBody>
          <a:bodyPr/>
          <a:lstStyle>
            <a:lvl1pPr>
              <a:defRPr>
                <a:solidFill>
                  <a:schemeClr val="bg1"/>
                </a:solidFill>
              </a:defRPr>
            </a:lvl1pPr>
          </a:lstStyle>
          <a:p>
            <a:fld id="{667EC89C-17A0-4E64-A6D2-B825673CEEDF}" type="slidenum">
              <a:rPr lang="da-DK" smtClean="0">
                <a:solidFill>
                  <a:prstClr val="white"/>
                </a:solidFill>
              </a:rPr>
              <a:pPr/>
              <a:t>‹nr.›</a:t>
            </a:fld>
            <a:endParaRPr lang="da-DK" dirty="0">
              <a:solidFill>
                <a:prstClr val="white"/>
              </a:solidFill>
            </a:endParaRPr>
          </a:p>
        </p:txBody>
      </p:sp>
      <p:grpSp>
        <p:nvGrpSpPr>
          <p:cNvPr id="19" name="Gruppe 18"/>
          <p:cNvGrpSpPr/>
          <p:nvPr userDrawn="1"/>
        </p:nvGrpSpPr>
        <p:grpSpPr>
          <a:xfrm>
            <a:off x="12188825" y="1941319"/>
            <a:ext cx="2032000" cy="2054444"/>
            <a:chOff x="9150825" y="2171823"/>
            <a:chExt cx="2032000" cy="2054444"/>
          </a:xfrm>
        </p:grpSpPr>
        <p:sp>
          <p:nvSpPr>
            <p:cNvPr id="20" name="TextBox 12"/>
            <p:cNvSpPr txBox="1">
              <a:spLocks noChangeArrowheads="1"/>
            </p:cNvSpPr>
            <p:nvPr/>
          </p:nvSpPr>
          <p:spPr bwMode="auto">
            <a:xfrm>
              <a:off x="9150825" y="2171823"/>
              <a:ext cx="2032000"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400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Indsæt billede</a:t>
              </a:r>
            </a:p>
            <a:p>
              <a:pPr eaLnBrk="1" hangingPunct="1">
                <a:spcBef>
                  <a:spcPts val="0"/>
                </a:spcBef>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1. </a:t>
              </a:r>
              <a:r>
                <a:rPr lang="da-DK" sz="900" noProof="1">
                  <a:solidFill>
                    <a:prstClr val="white">
                      <a:lumMod val="50000"/>
                    </a:prstClr>
                  </a:solidFill>
                  <a:latin typeface="Arial"/>
                  <a:ea typeface="Calibri" panose="020F0502020204030204" pitchFamily="34" charset="0"/>
                  <a:cs typeface="Arial" panose="020B0604020202020204" pitchFamily="34" charset="0"/>
                </a:rPr>
                <a:t>Klik på billederammen</a:t>
              </a:r>
            </a:p>
            <a:p>
              <a:pPr eaLnBrk="1" hangingPunct="1">
                <a:spcBef>
                  <a:spcPts val="0"/>
                </a:spcBef>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2. </a:t>
              </a:r>
              <a:r>
                <a:rPr lang="da-DK" sz="900" noProof="1">
                  <a:solidFill>
                    <a:prstClr val="white">
                      <a:lumMod val="50000"/>
                    </a:prstClr>
                  </a:solidFill>
                  <a:latin typeface="Arial"/>
                  <a:ea typeface="Calibri" panose="020F0502020204030204" pitchFamily="34" charset="0"/>
                  <a:cs typeface="Arial" panose="020B0604020202020204" pitchFamily="34" charset="0"/>
                </a:rPr>
                <a:t>Indsæt det ønskede billede via fanen </a:t>
              </a:r>
              <a:r>
                <a:rPr lang="da-DK" sz="900" b="1" noProof="1">
                  <a:solidFill>
                    <a:prstClr val="white">
                      <a:lumMod val="50000"/>
                    </a:prstClr>
                  </a:solidFill>
                  <a:latin typeface="Arial"/>
                  <a:ea typeface="Calibri" panose="020F0502020204030204" pitchFamily="34" charset="0"/>
                  <a:cs typeface="Arial" panose="020B0604020202020204" pitchFamily="34" charset="0"/>
                </a:rPr>
                <a:t>Indsæt, Billeder</a:t>
              </a:r>
            </a:p>
            <a:p>
              <a:pPr eaLnBrk="1" hangingPunct="1">
                <a:spcBef>
                  <a:spcPts val="0"/>
                </a:spcBef>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3. </a:t>
              </a:r>
              <a:r>
                <a:rPr lang="da-DK" sz="900" noProof="1">
                  <a:solidFill>
                    <a:prstClr val="white">
                      <a:lumMod val="50000"/>
                    </a:prstClr>
                  </a:solidFill>
                  <a:latin typeface="Arial"/>
                  <a:ea typeface="Calibri" panose="020F0502020204030204" pitchFamily="34" charset="0"/>
                  <a:cs typeface="Arial" panose="020B0604020202020204" pitchFamily="34" charset="0"/>
                </a:rPr>
                <a:t>Klik </a:t>
              </a:r>
              <a:r>
                <a:rPr lang="da-DK" sz="900" b="1" noProof="1">
                  <a:solidFill>
                    <a:prstClr val="white">
                      <a:lumMod val="50000"/>
                    </a:prstClr>
                  </a:solidFill>
                  <a:latin typeface="Arial"/>
                  <a:ea typeface="Calibri" panose="020F0502020204030204" pitchFamily="34" charset="0"/>
                  <a:cs typeface="Arial" panose="020B0604020202020204" pitchFamily="34" charset="0"/>
                </a:rPr>
                <a:t>Beskær</a:t>
              </a:r>
              <a:r>
                <a:rPr lang="da-DK" sz="900" noProof="1">
                  <a:solidFill>
                    <a:prstClr val="white">
                      <a:lumMod val="50000"/>
                    </a:prstClr>
                  </a:solidFill>
                  <a:latin typeface="Arial"/>
                  <a:ea typeface="Calibri" panose="020F0502020204030204" pitchFamily="34" charset="0"/>
                  <a:cs typeface="Arial" panose="020B0604020202020204" pitchFamily="34" charset="0"/>
                </a:rPr>
                <a:t> for at ændre</a:t>
              </a:r>
            </a:p>
            <a:p>
              <a:pPr eaLnBrk="1" hangingPunct="1">
                <a:spcBef>
                  <a:spcPts val="0"/>
                </a:spcBef>
                <a:buFontTx/>
                <a:buNone/>
                <a:defRPr/>
              </a:pPr>
              <a:r>
                <a:rPr lang="da-DK" sz="900" noProof="1">
                  <a:solidFill>
                    <a:prstClr val="white">
                      <a:lumMod val="50000"/>
                    </a:prstClr>
                  </a:solidFill>
                  <a:latin typeface="Arial"/>
                  <a:ea typeface="Calibri" panose="020F0502020204030204" pitchFamily="34" charset="0"/>
                  <a:cs typeface="Arial" panose="020B0604020202020204" pitchFamily="34" charset="0"/>
                </a:rPr>
                <a:t>billedets fokus/størrelse</a:t>
              </a: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r>
                <a:rPr lang="da-DK" altLang="da-DK" sz="900" b="1" noProof="1">
                  <a:solidFill>
                    <a:prstClr val="white">
                      <a:lumMod val="50000"/>
                    </a:prstClr>
                  </a:solidFill>
                  <a:latin typeface="Arial"/>
                  <a:ea typeface="Calibri" panose="020F0502020204030204" pitchFamily="34" charset="0"/>
                  <a:cs typeface="Arial" panose="020B0604020202020204" pitchFamily="34" charset="0"/>
                </a:rPr>
                <a:t>4. </a:t>
              </a:r>
              <a:r>
                <a:rPr lang="da-DK" altLang="da-DK" sz="900" noProof="1">
                  <a:solidFill>
                    <a:prstClr val="white">
                      <a:lumMod val="50000"/>
                    </a:prstClr>
                  </a:solidFill>
                  <a:latin typeface="Arial"/>
                  <a:ea typeface="Calibri" panose="020F0502020204030204" pitchFamily="34" charset="0"/>
                  <a:cs typeface="Arial" panose="020B0604020202020204" pitchFamily="34" charset="0"/>
                </a:rPr>
                <a:t>Ønsker du at skalere billedet, så hold </a:t>
              </a:r>
              <a:r>
                <a:rPr lang="da-DK" altLang="da-DK" sz="900" b="1" noProof="1">
                  <a:solidFill>
                    <a:prstClr val="white">
                      <a:lumMod val="50000"/>
                    </a:prstClr>
                  </a:solidFill>
                  <a:latin typeface="Arial"/>
                  <a:ea typeface="Calibri" panose="020F0502020204030204" pitchFamily="34" charset="0"/>
                  <a:cs typeface="Arial" panose="020B0604020202020204" pitchFamily="34" charset="0"/>
                </a:rPr>
                <a:t>SHIFT-</a:t>
              </a:r>
              <a:r>
                <a:rPr lang="da-DK" altLang="da-DK" sz="900" noProof="1">
                  <a:solidFill>
                    <a:prstClr val="white">
                      <a:lumMod val="50000"/>
                    </a:prstClr>
                  </a:solidFill>
                  <a:latin typeface="Arial"/>
                  <a:ea typeface="Calibri" panose="020F0502020204030204" pitchFamily="34" charset="0"/>
                  <a:cs typeface="Arial" panose="020B0604020202020204" pitchFamily="34" charset="0"/>
                </a:rPr>
                <a:t>knappen nede, mens der trækkes i billedets hjørner</a:t>
              </a:r>
            </a:p>
          </p:txBody>
        </p:sp>
        <p:pic>
          <p:nvPicPr>
            <p:cNvPr id="21" name="Billede 77"/>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9309315" y="3028176"/>
              <a:ext cx="373507" cy="32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Gruppe 78"/>
            <p:cNvGrpSpPr>
              <a:grpSpLocks/>
            </p:cNvGrpSpPr>
            <p:nvPr/>
          </p:nvGrpSpPr>
          <p:grpSpPr bwMode="auto">
            <a:xfrm>
              <a:off x="9305577" y="3846855"/>
              <a:ext cx="330145" cy="379412"/>
              <a:chOff x="1018031" y="5509431"/>
              <a:chExt cx="373412" cy="429121"/>
            </a:xfrm>
          </p:grpSpPr>
          <p:pic>
            <p:nvPicPr>
              <p:cNvPr id="23" name="Billede 79"/>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18031" y="5511796"/>
                <a:ext cx="373412" cy="42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ounded Rectangle 25"/>
              <p:cNvSpPr/>
              <p:nvPr/>
            </p:nvSpPr>
            <p:spPr bwMode="auto">
              <a:xfrm>
                <a:off x="1023417" y="5509431"/>
                <a:ext cx="210080" cy="17236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sz="2000" noProof="1">
                  <a:solidFill>
                    <a:prstClr val="white"/>
                  </a:solidFill>
                </a:endParaRPr>
              </a:p>
            </p:txBody>
          </p:sp>
        </p:grpSp>
      </p:grpSp>
      <p:pic>
        <p:nvPicPr>
          <p:cNvPr id="16" name="Billede 15"/>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1826468" y="0"/>
            <a:ext cx="1682387" cy="1033433"/>
          </a:xfrm>
          <a:prstGeom prst="rect">
            <a:avLst/>
          </a:prstGeom>
        </p:spPr>
      </p:pic>
      <p:sp>
        <p:nvSpPr>
          <p:cNvPr id="5" name="Pladsholder til dato 4" hidden="1"/>
          <p:cNvSpPr>
            <a:spLocks noGrp="1"/>
          </p:cNvSpPr>
          <p:nvPr>
            <p:ph type="dt" sz="half" idx="12"/>
          </p:nvPr>
        </p:nvSpPr>
        <p:spPr/>
        <p:txBody>
          <a:bodyPr/>
          <a:lstStyle/>
          <a:p>
            <a:fld id="{A700C891-996D-407F-BAA9-6CA12704B03B}" type="datetime2">
              <a:rPr lang="da-DK"/>
              <a:pPr/>
              <a:t>23. januar 2023</a:t>
            </a:fld>
            <a:endParaRPr dirty="0"/>
          </a:p>
        </p:txBody>
      </p:sp>
      <p:pic>
        <p:nvPicPr>
          <p:cNvPr id="7" name="Picture 6">
            <a:extLst>
              <a:ext uri="{FF2B5EF4-FFF2-40B4-BE49-F238E27FC236}">
                <a16:creationId xmlns:a16="http://schemas.microsoft.com/office/drawing/2014/main" xmlns="" id="{1E4BAC4E-1327-4393-9F1C-2F3C7BFF66BC}"/>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826468" y="0"/>
            <a:ext cx="458677" cy="1030831"/>
          </a:xfrm>
          <a:prstGeom prst="rect">
            <a:avLst/>
          </a:prstGeom>
        </p:spPr>
      </p:pic>
      <p:sp>
        <p:nvSpPr>
          <p:cNvPr id="17" name="Pladsholder logo">
            <a:extLst>
              <a:ext uri="{FF2B5EF4-FFF2-40B4-BE49-F238E27FC236}">
                <a16:creationId xmlns:a16="http://schemas.microsoft.com/office/drawing/2014/main" xmlns="" id="{1D226F10-EEE2-46ED-ABE6-245B9CEAEC6D}"/>
              </a:ext>
            </a:extLst>
          </p:cNvPr>
          <p:cNvSpPr>
            <a:spLocks noGrp="1"/>
          </p:cNvSpPr>
          <p:nvPr>
            <p:ph type="body" sz="quarter" idx="22" hasCustomPrompt="1"/>
          </p:nvPr>
        </p:nvSpPr>
        <p:spPr>
          <a:xfrm>
            <a:off x="655670" y="6378872"/>
            <a:ext cx="223200" cy="201600"/>
          </a:xfrm>
          <a:blipFill>
            <a:blip r:embed="rId6" cstate="email">
              <a:extLst>
                <a:ext uri="{28A0092B-C50C-407E-A947-70E740481C1C}">
                  <a14:useLocalDpi xmlns:a14="http://schemas.microsoft.com/office/drawing/2010/main"/>
                </a:ext>
              </a:extLst>
            </a:blip>
            <a:stretch>
              <a:fillRect/>
            </a:stretch>
          </a:blipFill>
        </p:spPr>
        <p:txBody>
          <a:bodyPr/>
          <a:lstStyle>
            <a:lvl1pPr>
              <a:defRPr sz="100" b="0">
                <a:solidFill>
                  <a:schemeClr val="bg1"/>
                </a:solidFill>
              </a:defRPr>
            </a:lvl1pPr>
          </a:lstStyle>
          <a:p>
            <a:pPr lvl="0"/>
            <a:r>
              <a:rPr lang="en-GB" dirty="0"/>
              <a:t>.</a:t>
            </a:r>
          </a:p>
        </p:txBody>
      </p:sp>
    </p:spTree>
    <p:extLst>
      <p:ext uri="{BB962C8B-B14F-4D97-AF65-F5344CB8AC3E}">
        <p14:creationId xmlns:p14="http://schemas.microsoft.com/office/powerpoint/2010/main" val="23318204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kst og indhold I">
    <p:spTree>
      <p:nvGrpSpPr>
        <p:cNvPr id="1" name=""/>
        <p:cNvGrpSpPr/>
        <p:nvPr/>
      </p:nvGrpSpPr>
      <p:grpSpPr>
        <a:xfrm>
          <a:off x="0" y="0"/>
          <a:ext cx="0" cy="0"/>
          <a:chOff x="0" y="0"/>
          <a:chExt cx="0" cy="0"/>
        </a:xfrm>
      </p:grpSpPr>
      <p:sp>
        <p:nvSpPr>
          <p:cNvPr id="11" name="Rektangel baggrund"/>
          <p:cNvSpPr/>
          <p:nvPr userDrawn="1"/>
        </p:nvSpPr>
        <p:spPr>
          <a:xfrm>
            <a:off x="4054944" y="0"/>
            <a:ext cx="813388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solidFill>
                <a:prstClr val="white"/>
              </a:solidFill>
            </a:endParaRPr>
          </a:p>
        </p:txBody>
      </p:sp>
      <p:sp>
        <p:nvSpPr>
          <p:cNvPr id="7" name="Pladsholder til tekst 1"/>
          <p:cNvSpPr>
            <a:spLocks noGrp="1"/>
          </p:cNvSpPr>
          <p:nvPr>
            <p:ph type="body" sz="quarter" idx="13" hasCustomPrompt="1"/>
          </p:nvPr>
        </p:nvSpPr>
        <p:spPr>
          <a:xfrm>
            <a:off x="651600" y="311151"/>
            <a:ext cx="3141468" cy="5770562"/>
          </a:xfrm>
        </p:spPr>
        <p:txBody>
          <a:bodyPr/>
          <a:lstStyle>
            <a:lvl1pPr>
              <a:lnSpc>
                <a:spcPct val="92000"/>
              </a:lnSpc>
              <a:defRPr sz="1800" baseline="0">
                <a:solidFill>
                  <a:schemeClr val="tx1"/>
                </a:solidFill>
              </a:defRPr>
            </a:lvl1pPr>
            <a:lvl2pPr marL="0" indent="0">
              <a:lnSpc>
                <a:spcPct val="92000"/>
              </a:lnSpc>
              <a:buFont typeface="Arial" panose="020B0604020202020204" pitchFamily="34" charset="0"/>
              <a:buChar char="​"/>
              <a:defRPr sz="1800">
                <a:solidFill>
                  <a:schemeClr val="accent1"/>
                </a:solidFill>
              </a:defRPr>
            </a:lvl2pPr>
            <a:lvl3pPr marL="216000" indent="-216000">
              <a:buFont typeface="Arial" panose="020B0604020202020204" pitchFamily="34" charset="0"/>
              <a:buChar char="•"/>
              <a:defRPr/>
            </a:lvl3pPr>
            <a:lvl4pPr marL="432000">
              <a:defRPr/>
            </a:lvl4pPr>
            <a:lvl5pPr marL="648000">
              <a:defRPr/>
            </a:lvl5pPr>
            <a:lvl6pPr marL="648000">
              <a:defRPr/>
            </a:lvl6pPr>
            <a:lvl7pPr marL="648000">
              <a:defRPr/>
            </a:lvl7pPr>
            <a:lvl8pPr marL="648000">
              <a:defRPr/>
            </a:lvl8pPr>
            <a:lvl9pPr marL="648000">
              <a:defRPr/>
            </a:lvl9pPr>
          </a:lstStyle>
          <a:p>
            <a:pPr lvl="0"/>
            <a:r>
              <a:rPr lang="da-DK" dirty="0"/>
              <a:t>Klik for at tilføje tekst - Grøn tekst får du ved at bruge TAB-knappen</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Sjette niveau</a:t>
            </a:r>
          </a:p>
          <a:p>
            <a:pPr lvl="6"/>
            <a:r>
              <a:rPr lang="da-DK" dirty="0"/>
              <a:t>Syvende niveau</a:t>
            </a:r>
          </a:p>
          <a:p>
            <a:pPr lvl="7"/>
            <a:r>
              <a:rPr lang="da-DK" dirty="0"/>
              <a:t>Ottende niveau</a:t>
            </a:r>
          </a:p>
          <a:p>
            <a:pPr lvl="8"/>
            <a:r>
              <a:rPr lang="da-DK" dirty="0"/>
              <a:t>Niende niveau</a:t>
            </a:r>
          </a:p>
          <a:p>
            <a:pPr lvl="4"/>
            <a:endParaRPr lang="da-DK" dirty="0"/>
          </a:p>
        </p:txBody>
      </p:sp>
      <p:sp>
        <p:nvSpPr>
          <p:cNvPr id="9" name="Pladsholder til indhold 2"/>
          <p:cNvSpPr>
            <a:spLocks noGrp="1"/>
          </p:cNvSpPr>
          <p:nvPr>
            <p:ph sz="quarter" idx="14" hasCustomPrompt="1"/>
          </p:nvPr>
        </p:nvSpPr>
        <p:spPr>
          <a:xfrm>
            <a:off x="4704230" y="1195389"/>
            <a:ext cx="6833720" cy="4886325"/>
          </a:xfrm>
          <a:noFill/>
        </p:spPr>
        <p:txBody>
          <a:bodyPr lIns="0" tIns="0"/>
          <a:lstStyle>
            <a:lvl1pPr>
              <a:lnSpc>
                <a:spcPct val="92000"/>
              </a:lnSpc>
              <a:defRPr sz="1800"/>
            </a:lvl1pPr>
            <a:lvl2pPr>
              <a:lnSpc>
                <a:spcPct val="92000"/>
              </a:lnSpc>
              <a:defRPr sz="1800"/>
            </a:lvl2pPr>
            <a:lvl5pPr>
              <a:defRPr/>
            </a:lvl5pPr>
          </a:lstStyle>
          <a:p>
            <a:pPr lvl="0"/>
            <a:r>
              <a:rPr lang="da-DK" dirty="0"/>
              <a:t>Klik og indsæt diagram eller tabel</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Sjette niveau</a:t>
            </a:r>
          </a:p>
          <a:p>
            <a:pPr lvl="6"/>
            <a:r>
              <a:rPr lang="da-DK" dirty="0"/>
              <a:t>Syvende niveau</a:t>
            </a:r>
          </a:p>
          <a:p>
            <a:pPr lvl="7"/>
            <a:r>
              <a:rPr lang="da-DK" dirty="0"/>
              <a:t>Ottende niveau</a:t>
            </a:r>
          </a:p>
          <a:p>
            <a:pPr lvl="8"/>
            <a:r>
              <a:rPr lang="da-DK" dirty="0"/>
              <a:t>Niende niveau</a:t>
            </a:r>
          </a:p>
          <a:p>
            <a:pPr lvl="4"/>
            <a:endParaRPr lang="da-DK" dirty="0"/>
          </a:p>
        </p:txBody>
      </p:sp>
      <p:sp>
        <p:nvSpPr>
          <p:cNvPr id="4" name="Pladsholder til slidenummer 3"/>
          <p:cNvSpPr>
            <a:spLocks noGrp="1"/>
          </p:cNvSpPr>
          <p:nvPr>
            <p:ph type="sldNum" sz="quarter" idx="11"/>
          </p:nvPr>
        </p:nvSpPr>
        <p:spPr/>
        <p:txBody>
          <a:bodyPr/>
          <a:lstStyle/>
          <a:p>
            <a:fld id="{667EC89C-17A0-4E64-A6D2-B825673CEEDF}" type="slidenum">
              <a:rPr lang="da-DK" smtClean="0">
                <a:solidFill>
                  <a:srgbClr val="007A6C"/>
                </a:solidFill>
              </a:rPr>
              <a:pPr/>
              <a:t>‹nr.›</a:t>
            </a:fld>
            <a:endParaRPr lang="da-DK" dirty="0">
              <a:solidFill>
                <a:srgbClr val="007A6C"/>
              </a:solidFill>
            </a:endParaRPr>
          </a:p>
        </p:txBody>
      </p:sp>
      <p:grpSp>
        <p:nvGrpSpPr>
          <p:cNvPr id="12" name="Gruppe 11"/>
          <p:cNvGrpSpPr/>
          <p:nvPr userDrawn="1"/>
        </p:nvGrpSpPr>
        <p:grpSpPr>
          <a:xfrm>
            <a:off x="-2405743" y="311151"/>
            <a:ext cx="2405743" cy="2052668"/>
            <a:chOff x="-2405743" y="1655465"/>
            <a:chExt cx="2405743" cy="2052668"/>
          </a:xfrm>
        </p:grpSpPr>
        <p:pic>
          <p:nvPicPr>
            <p:cNvPr id="17" name="Billede 1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0701" y="3506948"/>
              <a:ext cx="920576" cy="201185"/>
            </a:xfrm>
            <a:prstGeom prst="rect">
              <a:avLst/>
            </a:prstGeom>
          </p:spPr>
        </p:pic>
        <p:sp>
          <p:nvSpPr>
            <p:cNvPr id="18" name="Rectangle 5"/>
            <p:cNvSpPr/>
            <p:nvPr userDrawn="1"/>
          </p:nvSpPr>
          <p:spPr bwMode="auto">
            <a:xfrm>
              <a:off x="-2405743" y="1655465"/>
              <a:ext cx="2405743" cy="1800493"/>
            </a:xfrm>
            <a:prstGeom prst="rect">
              <a:avLst/>
            </a:prstGeom>
          </p:spPr>
          <p:txBody>
            <a:bodyPr wrap="square" lIns="0" tIns="0" rIns="144000" bIns="0">
              <a:spAutoFit/>
            </a:bodyPr>
            <a:lstStyle/>
            <a:p>
              <a:pPr algn="r">
                <a:defRPr/>
              </a:pPr>
              <a:r>
                <a:rPr lang="da-DK" sz="900" b="1" noProof="1">
                  <a:solidFill>
                    <a:prstClr val="white">
                      <a:lumMod val="50000"/>
                    </a:prstClr>
                  </a:solidFill>
                  <a:ea typeface="Calibri" panose="020F0502020204030204" pitchFamily="34" charset="0"/>
                  <a:cs typeface="Arial" panose="020B0604020202020204" pitchFamily="34" charset="0"/>
                </a:rPr>
                <a:t>Tekst-typografier</a:t>
              </a:r>
            </a:p>
            <a:p>
              <a:pPr algn="r">
                <a:defRPr/>
              </a:pPr>
              <a:r>
                <a:rPr lang="da-DK" sz="900" noProof="1">
                  <a:solidFill>
                    <a:prstClr val="white">
                      <a:lumMod val="50000"/>
                    </a:prstClr>
                  </a:solidFill>
                  <a:ea typeface="Calibri" panose="020F0502020204030204" pitchFamily="34" charset="0"/>
                  <a:cs typeface="Arial" panose="020B0604020202020204" pitchFamily="34" charset="0"/>
                </a:rPr>
                <a:t>Brug </a:t>
              </a:r>
              <a:r>
                <a:rPr lang="da-DK" sz="900" b="1" noProof="1">
                  <a:solidFill>
                    <a:prstClr val="white">
                      <a:lumMod val="50000"/>
                    </a:prstClr>
                  </a:solidFill>
                  <a:ea typeface="Calibri" panose="020F0502020204030204" pitchFamily="34" charset="0"/>
                  <a:cs typeface="Arial" panose="020B0604020202020204" pitchFamily="34" charset="0"/>
                </a:rPr>
                <a:t>TAB</a:t>
              </a:r>
              <a:r>
                <a:rPr lang="da-DK" sz="900" noProof="1">
                  <a:solidFill>
                    <a:prstClr val="white">
                      <a:lumMod val="50000"/>
                    </a:prstClr>
                  </a:solidFill>
                  <a:ea typeface="Calibri" panose="020F0502020204030204" pitchFamily="34" charset="0"/>
                  <a:cs typeface="Arial" panose="020B0604020202020204" pitchFamily="34" charset="0"/>
                </a:rPr>
                <a:t> for at gå frem i tekst-niveauer</a:t>
              </a:r>
            </a:p>
            <a:p>
              <a:pPr algn="r">
                <a:defRPr/>
              </a:pPr>
              <a:endParaRPr lang="da-DK" sz="900"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1 = Tekst sort 18 pkt.</a:t>
              </a: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2 = Tekst grøn 18 pkt.</a:t>
              </a: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3-9 = Punkt-liste 18 pkt.</a:t>
              </a:r>
            </a:p>
            <a:p>
              <a:pPr algn="r">
                <a:defRPr/>
              </a:pPr>
              <a:endParaRPr lang="da-DK" sz="900"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For at gå tilbage i tekst-niveauer, brug </a:t>
              </a:r>
              <a:r>
                <a:rPr lang="da-DK" sz="900" b="1" noProof="1">
                  <a:solidFill>
                    <a:prstClr val="white">
                      <a:lumMod val="50000"/>
                    </a:prstClr>
                  </a:solidFill>
                  <a:ea typeface="Calibri" panose="020F0502020204030204" pitchFamily="34" charset="0"/>
                  <a:cs typeface="Arial" panose="020B0604020202020204" pitchFamily="34" charset="0"/>
                </a:rPr>
                <a:t>SHIFT + TAB</a:t>
              </a:r>
            </a:p>
            <a:p>
              <a:pPr algn="r">
                <a:defRPr/>
              </a:pPr>
              <a:endParaRPr lang="da-DK" sz="900" b="1"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Alternativt kan</a:t>
              </a:r>
            </a:p>
            <a:p>
              <a:pPr algn="r">
                <a:defRPr/>
              </a:pPr>
              <a:r>
                <a:rPr lang="da-DK" sz="900" b="1" noProof="1">
                  <a:solidFill>
                    <a:prstClr val="white">
                      <a:lumMod val="50000"/>
                    </a:prstClr>
                  </a:solidFill>
                  <a:ea typeface="Calibri" panose="020F0502020204030204" pitchFamily="34" charset="0"/>
                  <a:cs typeface="Arial" panose="020B0604020202020204" pitchFamily="34" charset="0"/>
                </a:rPr>
                <a:t>Forøg</a:t>
              </a:r>
              <a:r>
                <a:rPr lang="da-DK" sz="900" noProof="1">
                  <a:solidFill>
                    <a:prstClr val="white">
                      <a:lumMod val="50000"/>
                    </a:prstClr>
                  </a:solidFill>
                  <a:ea typeface="Calibri" panose="020F0502020204030204" pitchFamily="34" charset="0"/>
                  <a:cs typeface="Arial" panose="020B0604020202020204" pitchFamily="34" charset="0"/>
                </a:rPr>
                <a:t> og </a:t>
              </a:r>
              <a:r>
                <a:rPr lang="da-DK" sz="900" b="1" noProof="1">
                  <a:solidFill>
                    <a:prstClr val="white">
                      <a:lumMod val="50000"/>
                    </a:prstClr>
                  </a:solidFill>
                  <a:ea typeface="Calibri" panose="020F0502020204030204" pitchFamily="34" charset="0"/>
                  <a:cs typeface="Arial" panose="020B0604020202020204" pitchFamily="34" charset="0"/>
                </a:rPr>
                <a:t>Formindsk</a:t>
              </a:r>
              <a:r>
                <a:rPr lang="da-DK" sz="900" noProof="1">
                  <a:solidFill>
                    <a:prstClr val="white">
                      <a:lumMod val="50000"/>
                    </a:prstClr>
                  </a:solidFill>
                  <a:ea typeface="Calibri" panose="020F0502020204030204" pitchFamily="34" charset="0"/>
                  <a:cs typeface="Arial" panose="020B0604020202020204" pitchFamily="34" charset="0"/>
                </a:rPr>
                <a:t> </a:t>
              </a:r>
            </a:p>
            <a:p>
              <a:pPr algn="r">
                <a:defRPr/>
              </a:pPr>
              <a:r>
                <a:rPr lang="da-DK" sz="900" noProof="1">
                  <a:solidFill>
                    <a:prstClr val="white">
                      <a:lumMod val="50000"/>
                    </a:prstClr>
                  </a:solidFill>
                  <a:ea typeface="Calibri" panose="020F0502020204030204" pitchFamily="34" charset="0"/>
                  <a:cs typeface="Arial" panose="020B0604020202020204" pitchFamily="34" charset="0"/>
                </a:rPr>
                <a:t>listeniveau bruges</a:t>
              </a:r>
            </a:p>
          </p:txBody>
        </p:sp>
      </p:grpSp>
      <p:sp>
        <p:nvSpPr>
          <p:cNvPr id="5" name="Pladsholder til dato 4" hidden="1"/>
          <p:cNvSpPr>
            <a:spLocks noGrp="1"/>
          </p:cNvSpPr>
          <p:nvPr>
            <p:ph type="dt" sz="half" idx="12"/>
          </p:nvPr>
        </p:nvSpPr>
        <p:spPr/>
        <p:txBody>
          <a:bodyPr/>
          <a:lstStyle/>
          <a:p>
            <a:fld id="{C76A064D-6B5F-48ED-8DC1-3C729E37ED57}" type="datetime2">
              <a:rPr lang="da-DK"/>
              <a:pPr/>
              <a:t>23. januar 2023</a:t>
            </a:fld>
            <a:endParaRPr dirty="0"/>
          </a:p>
        </p:txBody>
      </p:sp>
      <p:pic>
        <p:nvPicPr>
          <p:cNvPr id="6" name="Picture 5">
            <a:extLst>
              <a:ext uri="{FF2B5EF4-FFF2-40B4-BE49-F238E27FC236}">
                <a16:creationId xmlns:a16="http://schemas.microsoft.com/office/drawing/2014/main" xmlns="" id="{352E7EFB-3D15-42E3-B98F-B53E047A4E0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521749" y="5825228"/>
            <a:ext cx="1377668" cy="1032772"/>
          </a:xfrm>
          <a:prstGeom prst="rect">
            <a:avLst/>
          </a:prstGeom>
        </p:spPr>
      </p:pic>
    </p:spTree>
    <p:extLst>
      <p:ext uri="{BB962C8B-B14F-4D97-AF65-F5344CB8AC3E}">
        <p14:creationId xmlns:p14="http://schemas.microsoft.com/office/powerpoint/2010/main" val="29977081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kst og indhold II">
    <p:spTree>
      <p:nvGrpSpPr>
        <p:cNvPr id="1" name=""/>
        <p:cNvGrpSpPr/>
        <p:nvPr/>
      </p:nvGrpSpPr>
      <p:grpSpPr>
        <a:xfrm>
          <a:off x="0" y="0"/>
          <a:ext cx="0" cy="0"/>
          <a:chOff x="0" y="0"/>
          <a:chExt cx="0" cy="0"/>
        </a:xfrm>
      </p:grpSpPr>
      <p:sp>
        <p:nvSpPr>
          <p:cNvPr id="11" name="Rektangel baggrund"/>
          <p:cNvSpPr/>
          <p:nvPr userDrawn="1"/>
        </p:nvSpPr>
        <p:spPr>
          <a:xfrm>
            <a:off x="0" y="0"/>
            <a:ext cx="1218882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solidFill>
                <a:prstClr val="white"/>
              </a:solidFill>
            </a:endParaRPr>
          </a:p>
        </p:txBody>
      </p:sp>
      <p:sp>
        <p:nvSpPr>
          <p:cNvPr id="7" name="Pladsholder til tekst 1"/>
          <p:cNvSpPr>
            <a:spLocks noGrp="1"/>
          </p:cNvSpPr>
          <p:nvPr>
            <p:ph type="body" sz="quarter" idx="13" hasCustomPrompt="1"/>
          </p:nvPr>
        </p:nvSpPr>
        <p:spPr>
          <a:xfrm>
            <a:off x="651600" y="311151"/>
            <a:ext cx="3136418" cy="5770562"/>
          </a:xfrm>
        </p:spPr>
        <p:txBody>
          <a:bodyPr/>
          <a:lstStyle>
            <a:lvl1pPr>
              <a:lnSpc>
                <a:spcPct val="92000"/>
              </a:lnSpc>
              <a:defRPr sz="1800">
                <a:solidFill>
                  <a:schemeClr val="tx1"/>
                </a:solidFill>
              </a:defRPr>
            </a:lvl1pPr>
            <a:lvl2pPr marL="0" indent="0">
              <a:lnSpc>
                <a:spcPct val="92000"/>
              </a:lnSpc>
              <a:buFont typeface="Arial" panose="020B0604020202020204" pitchFamily="34" charset="0"/>
              <a:buChar char="​"/>
              <a:defRPr sz="1800">
                <a:solidFill>
                  <a:schemeClr val="accent1"/>
                </a:solidFill>
              </a:defRPr>
            </a:lvl2pPr>
            <a:lvl3pPr marL="288000" indent="-216000">
              <a:buFont typeface="Arial" panose="020B0604020202020204" pitchFamily="34" charset="0"/>
              <a:buChar char="•"/>
              <a:defRPr/>
            </a:lvl3pPr>
            <a:lvl4pPr marL="432000">
              <a:defRPr/>
            </a:lvl4pPr>
            <a:lvl5pPr marL="648000">
              <a:defRPr/>
            </a:lvl5pPr>
            <a:lvl6pPr marL="648000">
              <a:defRPr/>
            </a:lvl6pPr>
            <a:lvl7pPr marL="648000">
              <a:defRPr/>
            </a:lvl7pPr>
            <a:lvl8pPr marL="648000">
              <a:defRPr/>
            </a:lvl8pPr>
            <a:lvl9pPr marL="648000">
              <a:defRPr/>
            </a:lvl9pPr>
          </a:lstStyle>
          <a:p>
            <a:pPr lvl="0"/>
            <a:r>
              <a:rPr lang="da-DK" dirty="0"/>
              <a:t>Klik for at tilføje tekst - Grøn tekst får du ved at bruge TAB-knappen</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Sjette niveau</a:t>
            </a:r>
          </a:p>
          <a:p>
            <a:pPr lvl="6"/>
            <a:r>
              <a:rPr lang="da-DK" dirty="0"/>
              <a:t>Syvende niveau</a:t>
            </a:r>
          </a:p>
          <a:p>
            <a:pPr lvl="7"/>
            <a:r>
              <a:rPr lang="da-DK" dirty="0"/>
              <a:t>Ottende niveau</a:t>
            </a:r>
          </a:p>
          <a:p>
            <a:pPr lvl="8"/>
            <a:r>
              <a:rPr lang="da-DK" dirty="0"/>
              <a:t>Niende niveau</a:t>
            </a:r>
          </a:p>
          <a:p>
            <a:pPr lvl="4"/>
            <a:endParaRPr lang="da-DK" dirty="0"/>
          </a:p>
          <a:p>
            <a:pPr lvl="4"/>
            <a:endParaRPr lang="da-DK" dirty="0"/>
          </a:p>
        </p:txBody>
      </p:sp>
      <p:sp>
        <p:nvSpPr>
          <p:cNvPr id="9" name="Pladsholder til indhold 2"/>
          <p:cNvSpPr>
            <a:spLocks noGrp="1"/>
          </p:cNvSpPr>
          <p:nvPr>
            <p:ph sz="quarter" idx="14" hasCustomPrompt="1"/>
          </p:nvPr>
        </p:nvSpPr>
        <p:spPr>
          <a:xfrm>
            <a:off x="4705200" y="1195389"/>
            <a:ext cx="6832800" cy="4886325"/>
          </a:xfrm>
          <a:noFill/>
        </p:spPr>
        <p:txBody>
          <a:bodyPr lIns="0" tIns="0"/>
          <a:lstStyle>
            <a:lvl1pPr>
              <a:lnSpc>
                <a:spcPct val="92000"/>
              </a:lnSpc>
              <a:defRPr sz="1800"/>
            </a:lvl1pPr>
            <a:lvl2pPr>
              <a:lnSpc>
                <a:spcPct val="92000"/>
              </a:lnSpc>
              <a:defRPr sz="1800"/>
            </a:lvl2pPr>
            <a:lvl5pPr>
              <a:defRPr/>
            </a:lvl5pPr>
          </a:lstStyle>
          <a:p>
            <a:pPr lvl="0"/>
            <a:r>
              <a:rPr lang="da-DK" dirty="0"/>
              <a:t>Klik og indsæt diagram eller tabel</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Sjette niveau</a:t>
            </a:r>
          </a:p>
          <a:p>
            <a:pPr lvl="6"/>
            <a:r>
              <a:rPr lang="da-DK" dirty="0"/>
              <a:t>Syvende niveau</a:t>
            </a:r>
          </a:p>
          <a:p>
            <a:pPr lvl="7"/>
            <a:r>
              <a:rPr lang="da-DK" dirty="0"/>
              <a:t>Ottende niveau</a:t>
            </a:r>
          </a:p>
          <a:p>
            <a:pPr lvl="8"/>
            <a:r>
              <a:rPr lang="da-DK" dirty="0"/>
              <a:t>Niende niveau</a:t>
            </a:r>
          </a:p>
          <a:p>
            <a:pPr lvl="4"/>
            <a:endParaRPr lang="da-DK" dirty="0"/>
          </a:p>
        </p:txBody>
      </p:sp>
      <p:sp>
        <p:nvSpPr>
          <p:cNvPr id="4" name="Pladsholder til slidenummer 3"/>
          <p:cNvSpPr>
            <a:spLocks noGrp="1"/>
          </p:cNvSpPr>
          <p:nvPr>
            <p:ph type="sldNum" sz="quarter" idx="11"/>
          </p:nvPr>
        </p:nvSpPr>
        <p:spPr/>
        <p:txBody>
          <a:bodyPr/>
          <a:lstStyle/>
          <a:p>
            <a:fld id="{667EC89C-17A0-4E64-A6D2-B825673CEEDF}" type="slidenum">
              <a:rPr lang="da-DK" smtClean="0">
                <a:solidFill>
                  <a:srgbClr val="007A6C"/>
                </a:solidFill>
              </a:rPr>
              <a:pPr/>
              <a:t>‹nr.›</a:t>
            </a:fld>
            <a:endParaRPr lang="da-DK" dirty="0">
              <a:solidFill>
                <a:srgbClr val="007A6C"/>
              </a:solidFill>
            </a:endParaRPr>
          </a:p>
        </p:txBody>
      </p:sp>
      <p:grpSp>
        <p:nvGrpSpPr>
          <p:cNvPr id="14" name="Gruppe 13"/>
          <p:cNvGrpSpPr/>
          <p:nvPr userDrawn="1"/>
        </p:nvGrpSpPr>
        <p:grpSpPr>
          <a:xfrm>
            <a:off x="-2405743" y="311151"/>
            <a:ext cx="2405743" cy="2052668"/>
            <a:chOff x="-2405743" y="1655465"/>
            <a:chExt cx="2405743" cy="2052668"/>
          </a:xfrm>
        </p:grpSpPr>
        <p:pic>
          <p:nvPicPr>
            <p:cNvPr id="15" name="Billed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0701" y="3506948"/>
              <a:ext cx="920576" cy="201185"/>
            </a:xfrm>
            <a:prstGeom prst="rect">
              <a:avLst/>
            </a:prstGeom>
          </p:spPr>
        </p:pic>
        <p:sp>
          <p:nvSpPr>
            <p:cNvPr id="16" name="Rectangle 5"/>
            <p:cNvSpPr/>
            <p:nvPr userDrawn="1"/>
          </p:nvSpPr>
          <p:spPr bwMode="auto">
            <a:xfrm>
              <a:off x="-2405743" y="1655465"/>
              <a:ext cx="2405743" cy="1800493"/>
            </a:xfrm>
            <a:prstGeom prst="rect">
              <a:avLst/>
            </a:prstGeom>
          </p:spPr>
          <p:txBody>
            <a:bodyPr wrap="square" lIns="0" tIns="0" rIns="144000" bIns="0">
              <a:spAutoFit/>
            </a:bodyPr>
            <a:lstStyle/>
            <a:p>
              <a:pPr algn="r">
                <a:defRPr/>
              </a:pPr>
              <a:r>
                <a:rPr lang="da-DK" sz="900" b="1" noProof="1">
                  <a:solidFill>
                    <a:prstClr val="white">
                      <a:lumMod val="50000"/>
                    </a:prstClr>
                  </a:solidFill>
                  <a:ea typeface="Calibri" panose="020F0502020204030204" pitchFamily="34" charset="0"/>
                  <a:cs typeface="Arial" panose="020B0604020202020204" pitchFamily="34" charset="0"/>
                </a:rPr>
                <a:t>Tekst-typografier</a:t>
              </a:r>
            </a:p>
            <a:p>
              <a:pPr algn="r">
                <a:defRPr/>
              </a:pPr>
              <a:r>
                <a:rPr lang="da-DK" sz="900" noProof="1">
                  <a:solidFill>
                    <a:prstClr val="white">
                      <a:lumMod val="50000"/>
                    </a:prstClr>
                  </a:solidFill>
                  <a:ea typeface="Calibri" panose="020F0502020204030204" pitchFamily="34" charset="0"/>
                  <a:cs typeface="Arial" panose="020B0604020202020204" pitchFamily="34" charset="0"/>
                </a:rPr>
                <a:t>Brug </a:t>
              </a:r>
              <a:r>
                <a:rPr lang="da-DK" sz="900" b="1" noProof="1">
                  <a:solidFill>
                    <a:prstClr val="white">
                      <a:lumMod val="50000"/>
                    </a:prstClr>
                  </a:solidFill>
                  <a:ea typeface="Calibri" panose="020F0502020204030204" pitchFamily="34" charset="0"/>
                  <a:cs typeface="Arial" panose="020B0604020202020204" pitchFamily="34" charset="0"/>
                </a:rPr>
                <a:t>TAB</a:t>
              </a:r>
              <a:r>
                <a:rPr lang="da-DK" sz="900" noProof="1">
                  <a:solidFill>
                    <a:prstClr val="white">
                      <a:lumMod val="50000"/>
                    </a:prstClr>
                  </a:solidFill>
                  <a:ea typeface="Calibri" panose="020F0502020204030204" pitchFamily="34" charset="0"/>
                  <a:cs typeface="Arial" panose="020B0604020202020204" pitchFamily="34" charset="0"/>
                </a:rPr>
                <a:t> for at gå frem i tekst-niveauer</a:t>
              </a:r>
            </a:p>
            <a:p>
              <a:pPr algn="r">
                <a:defRPr/>
              </a:pPr>
              <a:endParaRPr lang="da-DK" sz="900"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1 = Tekst sort 18 pkt.</a:t>
              </a: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2 = Tekst grøn 18 pkt.</a:t>
              </a: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3-9 = Punkt-liste 18 pkt.</a:t>
              </a:r>
            </a:p>
            <a:p>
              <a:pPr algn="r">
                <a:defRPr/>
              </a:pPr>
              <a:endParaRPr lang="da-DK" sz="900"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For at gå tilbage i tekst-niveauer, brug </a:t>
              </a:r>
              <a:r>
                <a:rPr lang="da-DK" sz="900" b="1" noProof="1">
                  <a:solidFill>
                    <a:prstClr val="white">
                      <a:lumMod val="50000"/>
                    </a:prstClr>
                  </a:solidFill>
                  <a:ea typeface="Calibri" panose="020F0502020204030204" pitchFamily="34" charset="0"/>
                  <a:cs typeface="Arial" panose="020B0604020202020204" pitchFamily="34" charset="0"/>
                </a:rPr>
                <a:t>SHIFT + TAB</a:t>
              </a:r>
            </a:p>
            <a:p>
              <a:pPr algn="r">
                <a:defRPr/>
              </a:pPr>
              <a:endParaRPr lang="da-DK" sz="900" b="1"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Alternativt kan</a:t>
              </a:r>
            </a:p>
            <a:p>
              <a:pPr algn="r">
                <a:defRPr/>
              </a:pPr>
              <a:r>
                <a:rPr lang="da-DK" sz="900" b="1" noProof="1">
                  <a:solidFill>
                    <a:prstClr val="white">
                      <a:lumMod val="50000"/>
                    </a:prstClr>
                  </a:solidFill>
                  <a:ea typeface="Calibri" panose="020F0502020204030204" pitchFamily="34" charset="0"/>
                  <a:cs typeface="Arial" panose="020B0604020202020204" pitchFamily="34" charset="0"/>
                </a:rPr>
                <a:t>Forøg</a:t>
              </a:r>
              <a:r>
                <a:rPr lang="da-DK" sz="900" noProof="1">
                  <a:solidFill>
                    <a:prstClr val="white">
                      <a:lumMod val="50000"/>
                    </a:prstClr>
                  </a:solidFill>
                  <a:ea typeface="Calibri" panose="020F0502020204030204" pitchFamily="34" charset="0"/>
                  <a:cs typeface="Arial" panose="020B0604020202020204" pitchFamily="34" charset="0"/>
                </a:rPr>
                <a:t> og </a:t>
              </a:r>
              <a:r>
                <a:rPr lang="da-DK" sz="900" b="1" noProof="1">
                  <a:solidFill>
                    <a:prstClr val="white">
                      <a:lumMod val="50000"/>
                    </a:prstClr>
                  </a:solidFill>
                  <a:ea typeface="Calibri" panose="020F0502020204030204" pitchFamily="34" charset="0"/>
                  <a:cs typeface="Arial" panose="020B0604020202020204" pitchFamily="34" charset="0"/>
                </a:rPr>
                <a:t>Formindsk</a:t>
              </a:r>
              <a:r>
                <a:rPr lang="da-DK" sz="900" noProof="1">
                  <a:solidFill>
                    <a:prstClr val="white">
                      <a:lumMod val="50000"/>
                    </a:prstClr>
                  </a:solidFill>
                  <a:ea typeface="Calibri" panose="020F0502020204030204" pitchFamily="34" charset="0"/>
                  <a:cs typeface="Arial" panose="020B0604020202020204" pitchFamily="34" charset="0"/>
                </a:rPr>
                <a:t> </a:t>
              </a:r>
            </a:p>
            <a:p>
              <a:pPr algn="r">
                <a:defRPr/>
              </a:pPr>
              <a:r>
                <a:rPr lang="da-DK" sz="900" noProof="1">
                  <a:solidFill>
                    <a:prstClr val="white">
                      <a:lumMod val="50000"/>
                    </a:prstClr>
                  </a:solidFill>
                  <a:ea typeface="Calibri" panose="020F0502020204030204" pitchFamily="34" charset="0"/>
                  <a:cs typeface="Arial" panose="020B0604020202020204" pitchFamily="34" charset="0"/>
                </a:rPr>
                <a:t>listeniveau bruges</a:t>
              </a:r>
            </a:p>
          </p:txBody>
        </p:sp>
      </p:grpSp>
      <p:sp>
        <p:nvSpPr>
          <p:cNvPr id="5" name="Pladsholder til dato 4" hidden="1"/>
          <p:cNvSpPr>
            <a:spLocks noGrp="1"/>
          </p:cNvSpPr>
          <p:nvPr>
            <p:ph type="dt" sz="half" idx="12"/>
          </p:nvPr>
        </p:nvSpPr>
        <p:spPr/>
        <p:txBody>
          <a:bodyPr/>
          <a:lstStyle/>
          <a:p>
            <a:fld id="{18CA9C0A-81F0-4D18-954C-87C09AEC253D}" type="datetime2">
              <a:rPr lang="da-DK"/>
              <a:pPr/>
              <a:t>23. januar 2023</a:t>
            </a:fld>
            <a:endParaRPr dirty="0"/>
          </a:p>
        </p:txBody>
      </p:sp>
      <p:pic>
        <p:nvPicPr>
          <p:cNvPr id="6" name="Picture 5">
            <a:extLst>
              <a:ext uri="{FF2B5EF4-FFF2-40B4-BE49-F238E27FC236}">
                <a16:creationId xmlns:a16="http://schemas.microsoft.com/office/drawing/2014/main" xmlns="" id="{8A199D9C-0F5F-48B6-9DF0-C24925AB1EB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524229" y="5824566"/>
            <a:ext cx="1380147" cy="1033434"/>
          </a:xfrm>
          <a:prstGeom prst="rect">
            <a:avLst/>
          </a:prstGeom>
        </p:spPr>
      </p:pic>
      <p:pic>
        <p:nvPicPr>
          <p:cNvPr id="13" name="Graphic 12">
            <a:extLst>
              <a:ext uri="{FF2B5EF4-FFF2-40B4-BE49-F238E27FC236}">
                <a16:creationId xmlns:a16="http://schemas.microsoft.com/office/drawing/2014/main" xmlns="" id="{2E4FE88A-4BBC-4FC8-A1E4-B20B5E067556}"/>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646754" y="6379011"/>
            <a:ext cx="226932" cy="201461"/>
          </a:xfrm>
          <a:prstGeom prst="rect">
            <a:avLst/>
          </a:prstGeom>
        </p:spPr>
      </p:pic>
    </p:spTree>
    <p:extLst>
      <p:ext uri="{BB962C8B-B14F-4D97-AF65-F5344CB8AC3E}">
        <p14:creationId xmlns:p14="http://schemas.microsoft.com/office/powerpoint/2010/main" val="17464062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kst og indhold III">
    <p:spTree>
      <p:nvGrpSpPr>
        <p:cNvPr id="1" name=""/>
        <p:cNvGrpSpPr/>
        <p:nvPr/>
      </p:nvGrpSpPr>
      <p:grpSpPr>
        <a:xfrm>
          <a:off x="0" y="0"/>
          <a:ext cx="0" cy="0"/>
          <a:chOff x="0" y="0"/>
          <a:chExt cx="0" cy="0"/>
        </a:xfrm>
      </p:grpSpPr>
      <p:sp>
        <p:nvSpPr>
          <p:cNvPr id="11" name="Rektangel baggrund"/>
          <p:cNvSpPr/>
          <p:nvPr userDrawn="1"/>
        </p:nvSpPr>
        <p:spPr>
          <a:xfrm>
            <a:off x="0" y="0"/>
            <a:ext cx="121888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solidFill>
                <a:prstClr val="white"/>
              </a:solidFill>
            </a:endParaRPr>
          </a:p>
        </p:txBody>
      </p:sp>
      <p:sp>
        <p:nvSpPr>
          <p:cNvPr id="7" name="Pladsholder til tekst 1"/>
          <p:cNvSpPr>
            <a:spLocks noGrp="1"/>
          </p:cNvSpPr>
          <p:nvPr>
            <p:ph type="body" sz="quarter" idx="13"/>
          </p:nvPr>
        </p:nvSpPr>
        <p:spPr>
          <a:xfrm>
            <a:off x="651600" y="311151"/>
            <a:ext cx="3141468" cy="5770562"/>
          </a:xfrm>
        </p:spPr>
        <p:txBody>
          <a:bodyPr/>
          <a:lstStyle>
            <a:lvl1pPr>
              <a:lnSpc>
                <a:spcPct val="92000"/>
              </a:lnSpc>
              <a:defRPr sz="1800">
                <a:solidFill>
                  <a:schemeClr val="bg1"/>
                </a:solidFill>
              </a:defRPr>
            </a:lvl1pPr>
            <a:lvl2pPr marL="216000" indent="-216000">
              <a:lnSpc>
                <a:spcPct val="92000"/>
              </a:lnSpc>
              <a:buFont typeface="Arial" panose="020B0604020202020204" pitchFamily="34" charset="0"/>
              <a:buChar char="•"/>
              <a:defRPr sz="1800">
                <a:solidFill>
                  <a:schemeClr val="bg1"/>
                </a:solidFill>
              </a:defRPr>
            </a:lvl2pPr>
            <a:lvl3pPr marL="216000" indent="-216000">
              <a:buFont typeface="Arial" panose="020B0604020202020204" pitchFamily="34" charset="0"/>
              <a:buChar char="•"/>
              <a:defRPr>
                <a:solidFill>
                  <a:schemeClr val="bg1"/>
                </a:solidFill>
              </a:defRPr>
            </a:lvl3pPr>
            <a:lvl4pPr marL="432000">
              <a:defRPr>
                <a:solidFill>
                  <a:schemeClr val="bg1"/>
                </a:solidFill>
              </a:defRPr>
            </a:lvl4pPr>
            <a:lvl5pPr marL="648000">
              <a:defRPr>
                <a:solidFill>
                  <a:schemeClr val="bg1"/>
                </a:solidFill>
              </a:defRPr>
            </a:lvl5pPr>
            <a:lvl6pPr marL="648000">
              <a:defRPr>
                <a:solidFill>
                  <a:schemeClr val="bg1"/>
                </a:solidFill>
              </a:defRPr>
            </a:lvl6pPr>
            <a:lvl7pPr marL="648000">
              <a:defRPr>
                <a:solidFill>
                  <a:schemeClr val="bg1"/>
                </a:solidFill>
              </a:defRPr>
            </a:lvl7pPr>
            <a:lvl8pPr marL="648000">
              <a:defRPr>
                <a:solidFill>
                  <a:schemeClr val="bg1"/>
                </a:solidFill>
              </a:defRPr>
            </a:lvl8pPr>
            <a:lvl9pPr marL="648000">
              <a:defRPr>
                <a:solidFill>
                  <a:schemeClr val="bg1"/>
                </a:solidFill>
              </a:defRPr>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9" name="Pladsholder til indhold 2"/>
          <p:cNvSpPr>
            <a:spLocks noGrp="1"/>
          </p:cNvSpPr>
          <p:nvPr>
            <p:ph sz="quarter" idx="14" hasCustomPrompt="1"/>
          </p:nvPr>
        </p:nvSpPr>
        <p:spPr>
          <a:xfrm>
            <a:off x="4705200" y="1195389"/>
            <a:ext cx="6832800" cy="4886325"/>
          </a:xfrm>
          <a:noFill/>
        </p:spPr>
        <p:txBody>
          <a:bodyPr lIns="0" tIns="0"/>
          <a:lstStyle>
            <a:lvl1pPr>
              <a:lnSpc>
                <a:spcPct val="92000"/>
              </a:lnSpc>
              <a:defRPr sz="1800">
                <a:solidFill>
                  <a:schemeClr val="bg1"/>
                </a:solidFill>
              </a:defRPr>
            </a:lvl1pPr>
            <a:lvl2pPr>
              <a:lnSpc>
                <a:spcPct val="92000"/>
              </a:lnSpc>
              <a:defRPr sz="18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a-DK" dirty="0"/>
              <a:t>Klik og indsæt diagram eller tabel</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Sjette niveau</a:t>
            </a:r>
          </a:p>
          <a:p>
            <a:pPr lvl="6"/>
            <a:r>
              <a:rPr lang="da-DK" dirty="0"/>
              <a:t>Syvende niveau</a:t>
            </a:r>
          </a:p>
          <a:p>
            <a:pPr lvl="7"/>
            <a:r>
              <a:rPr lang="da-DK" dirty="0"/>
              <a:t>Ottende niveau</a:t>
            </a:r>
          </a:p>
          <a:p>
            <a:pPr lvl="8"/>
            <a:r>
              <a:rPr lang="da-DK" dirty="0"/>
              <a:t>Niende niveau</a:t>
            </a:r>
          </a:p>
          <a:p>
            <a:pPr lvl="4"/>
            <a:endParaRPr lang="da-DK" dirty="0"/>
          </a:p>
        </p:txBody>
      </p:sp>
      <p:sp>
        <p:nvSpPr>
          <p:cNvPr id="4" name="Pladsholder til slidenummer 3"/>
          <p:cNvSpPr>
            <a:spLocks noGrp="1"/>
          </p:cNvSpPr>
          <p:nvPr>
            <p:ph type="sldNum" sz="quarter" idx="11"/>
          </p:nvPr>
        </p:nvSpPr>
        <p:spPr/>
        <p:txBody>
          <a:bodyPr/>
          <a:lstStyle>
            <a:lvl1pPr>
              <a:defRPr>
                <a:solidFill>
                  <a:schemeClr val="bg1"/>
                </a:solidFill>
              </a:defRPr>
            </a:lvl1pPr>
          </a:lstStyle>
          <a:p>
            <a:fld id="{667EC89C-17A0-4E64-A6D2-B825673CEEDF}" type="slidenum">
              <a:rPr lang="da-DK" smtClean="0">
                <a:solidFill>
                  <a:prstClr val="white"/>
                </a:solidFill>
              </a:rPr>
              <a:pPr/>
              <a:t>‹nr.›</a:t>
            </a:fld>
            <a:endParaRPr lang="da-DK" dirty="0">
              <a:solidFill>
                <a:prstClr val="white"/>
              </a:solidFill>
            </a:endParaRPr>
          </a:p>
        </p:txBody>
      </p:sp>
      <p:grpSp>
        <p:nvGrpSpPr>
          <p:cNvPr id="13" name="Gruppe 12"/>
          <p:cNvGrpSpPr/>
          <p:nvPr userDrawn="1"/>
        </p:nvGrpSpPr>
        <p:grpSpPr>
          <a:xfrm>
            <a:off x="-2405743" y="311151"/>
            <a:ext cx="2405743" cy="2052668"/>
            <a:chOff x="-2405743" y="1655465"/>
            <a:chExt cx="2405743" cy="2052668"/>
          </a:xfrm>
        </p:grpSpPr>
        <p:pic>
          <p:nvPicPr>
            <p:cNvPr id="14" name="Billed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0701" y="3506948"/>
              <a:ext cx="920576" cy="201185"/>
            </a:xfrm>
            <a:prstGeom prst="rect">
              <a:avLst/>
            </a:prstGeom>
          </p:spPr>
        </p:pic>
        <p:sp>
          <p:nvSpPr>
            <p:cNvPr id="19" name="Rectangle 5"/>
            <p:cNvSpPr/>
            <p:nvPr userDrawn="1"/>
          </p:nvSpPr>
          <p:spPr bwMode="auto">
            <a:xfrm>
              <a:off x="-2405743" y="1655465"/>
              <a:ext cx="2405743" cy="1800493"/>
            </a:xfrm>
            <a:prstGeom prst="rect">
              <a:avLst/>
            </a:prstGeom>
          </p:spPr>
          <p:txBody>
            <a:bodyPr wrap="square" lIns="0" tIns="0" rIns="144000" bIns="0">
              <a:spAutoFit/>
            </a:bodyPr>
            <a:lstStyle/>
            <a:p>
              <a:pPr algn="r">
                <a:defRPr/>
              </a:pPr>
              <a:r>
                <a:rPr lang="da-DK" sz="900" b="1" noProof="1">
                  <a:solidFill>
                    <a:prstClr val="white">
                      <a:lumMod val="50000"/>
                    </a:prstClr>
                  </a:solidFill>
                  <a:ea typeface="Calibri" panose="020F0502020204030204" pitchFamily="34" charset="0"/>
                  <a:cs typeface="Arial" panose="020B0604020202020204" pitchFamily="34" charset="0"/>
                </a:rPr>
                <a:t>Tekst-typografier</a:t>
              </a:r>
            </a:p>
            <a:p>
              <a:pPr algn="r">
                <a:defRPr/>
              </a:pPr>
              <a:r>
                <a:rPr lang="da-DK" sz="900" noProof="1">
                  <a:solidFill>
                    <a:prstClr val="white">
                      <a:lumMod val="50000"/>
                    </a:prstClr>
                  </a:solidFill>
                  <a:ea typeface="Calibri" panose="020F0502020204030204" pitchFamily="34" charset="0"/>
                  <a:cs typeface="Arial" panose="020B0604020202020204" pitchFamily="34" charset="0"/>
                </a:rPr>
                <a:t>Brug </a:t>
              </a:r>
              <a:r>
                <a:rPr lang="da-DK" sz="900" b="1" noProof="1">
                  <a:solidFill>
                    <a:prstClr val="white">
                      <a:lumMod val="50000"/>
                    </a:prstClr>
                  </a:solidFill>
                  <a:ea typeface="Calibri" panose="020F0502020204030204" pitchFamily="34" charset="0"/>
                  <a:cs typeface="Arial" panose="020B0604020202020204" pitchFamily="34" charset="0"/>
                </a:rPr>
                <a:t>TAB</a:t>
              </a:r>
              <a:r>
                <a:rPr lang="da-DK" sz="900" noProof="1">
                  <a:solidFill>
                    <a:prstClr val="white">
                      <a:lumMod val="50000"/>
                    </a:prstClr>
                  </a:solidFill>
                  <a:ea typeface="Calibri" panose="020F0502020204030204" pitchFamily="34" charset="0"/>
                  <a:cs typeface="Arial" panose="020B0604020202020204" pitchFamily="34" charset="0"/>
                </a:rPr>
                <a:t> for at gå frem i tekst-niveauer</a:t>
              </a:r>
            </a:p>
            <a:p>
              <a:pPr algn="r">
                <a:defRPr/>
              </a:pPr>
              <a:endParaRPr lang="da-DK" sz="900"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1 = Tekst hvid 18 pkt.</a:t>
              </a: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2 = Punkt-liste 18 pkt.</a:t>
              </a: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3-9 = Punkt-liste indryk  18 pkt.</a:t>
              </a:r>
            </a:p>
            <a:p>
              <a:pPr algn="r">
                <a:defRPr/>
              </a:pPr>
              <a:endParaRPr lang="da-DK" sz="900"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For at gå tilbage i tekst-niveauer, brug </a:t>
              </a:r>
              <a:r>
                <a:rPr lang="da-DK" sz="900" b="1" noProof="1">
                  <a:solidFill>
                    <a:prstClr val="white">
                      <a:lumMod val="50000"/>
                    </a:prstClr>
                  </a:solidFill>
                  <a:ea typeface="Calibri" panose="020F0502020204030204" pitchFamily="34" charset="0"/>
                  <a:cs typeface="Arial" panose="020B0604020202020204" pitchFamily="34" charset="0"/>
                </a:rPr>
                <a:t>SHIFT + TAB</a:t>
              </a:r>
            </a:p>
            <a:p>
              <a:pPr algn="r">
                <a:defRPr/>
              </a:pPr>
              <a:endParaRPr lang="da-DK" sz="900" b="1"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Alternativt kan</a:t>
              </a:r>
            </a:p>
            <a:p>
              <a:pPr algn="r">
                <a:defRPr/>
              </a:pPr>
              <a:r>
                <a:rPr lang="da-DK" sz="900" b="1" noProof="1">
                  <a:solidFill>
                    <a:prstClr val="white">
                      <a:lumMod val="50000"/>
                    </a:prstClr>
                  </a:solidFill>
                  <a:ea typeface="Calibri" panose="020F0502020204030204" pitchFamily="34" charset="0"/>
                  <a:cs typeface="Arial" panose="020B0604020202020204" pitchFamily="34" charset="0"/>
                </a:rPr>
                <a:t>Forøg</a:t>
              </a:r>
              <a:r>
                <a:rPr lang="da-DK" sz="900" noProof="1">
                  <a:solidFill>
                    <a:prstClr val="white">
                      <a:lumMod val="50000"/>
                    </a:prstClr>
                  </a:solidFill>
                  <a:ea typeface="Calibri" panose="020F0502020204030204" pitchFamily="34" charset="0"/>
                  <a:cs typeface="Arial" panose="020B0604020202020204" pitchFamily="34" charset="0"/>
                </a:rPr>
                <a:t> og </a:t>
              </a:r>
              <a:r>
                <a:rPr lang="da-DK" sz="900" b="1" noProof="1">
                  <a:solidFill>
                    <a:prstClr val="white">
                      <a:lumMod val="50000"/>
                    </a:prstClr>
                  </a:solidFill>
                  <a:ea typeface="Calibri" panose="020F0502020204030204" pitchFamily="34" charset="0"/>
                  <a:cs typeface="Arial" panose="020B0604020202020204" pitchFamily="34" charset="0"/>
                </a:rPr>
                <a:t>Formindsk</a:t>
              </a:r>
              <a:r>
                <a:rPr lang="da-DK" sz="900" noProof="1">
                  <a:solidFill>
                    <a:prstClr val="white">
                      <a:lumMod val="50000"/>
                    </a:prstClr>
                  </a:solidFill>
                  <a:ea typeface="Calibri" panose="020F0502020204030204" pitchFamily="34" charset="0"/>
                  <a:cs typeface="Arial" panose="020B0604020202020204" pitchFamily="34" charset="0"/>
                </a:rPr>
                <a:t> </a:t>
              </a:r>
            </a:p>
            <a:p>
              <a:pPr algn="r">
                <a:defRPr/>
              </a:pPr>
              <a:r>
                <a:rPr lang="da-DK" sz="900" noProof="1">
                  <a:solidFill>
                    <a:prstClr val="white">
                      <a:lumMod val="50000"/>
                    </a:prstClr>
                  </a:solidFill>
                  <a:ea typeface="Calibri" panose="020F0502020204030204" pitchFamily="34" charset="0"/>
                  <a:cs typeface="Arial" panose="020B0604020202020204" pitchFamily="34" charset="0"/>
                </a:rPr>
                <a:t>listeniveau bruges</a:t>
              </a:r>
            </a:p>
          </p:txBody>
        </p:sp>
      </p:grpSp>
      <p:sp>
        <p:nvSpPr>
          <p:cNvPr id="5" name="Pladsholder til dato 4" hidden="1"/>
          <p:cNvSpPr>
            <a:spLocks noGrp="1"/>
          </p:cNvSpPr>
          <p:nvPr>
            <p:ph type="dt" sz="half" idx="12"/>
          </p:nvPr>
        </p:nvSpPr>
        <p:spPr/>
        <p:txBody>
          <a:bodyPr/>
          <a:lstStyle/>
          <a:p>
            <a:fld id="{526C0AFB-B0F7-433B-9374-36A83C400DD2}" type="datetime2">
              <a:rPr lang="da-DK"/>
              <a:pPr/>
              <a:t>23. januar 2023</a:t>
            </a:fld>
            <a:endParaRPr dirty="0"/>
          </a:p>
        </p:txBody>
      </p:sp>
      <p:pic>
        <p:nvPicPr>
          <p:cNvPr id="6" name="Picture 5">
            <a:extLst>
              <a:ext uri="{FF2B5EF4-FFF2-40B4-BE49-F238E27FC236}">
                <a16:creationId xmlns:a16="http://schemas.microsoft.com/office/drawing/2014/main" xmlns="" id="{A17E118B-191F-4DCA-A076-C47876DB597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521750" y="5824030"/>
            <a:ext cx="1377668" cy="1033969"/>
          </a:xfrm>
          <a:prstGeom prst="rect">
            <a:avLst/>
          </a:prstGeom>
        </p:spPr>
      </p:pic>
      <p:pic>
        <p:nvPicPr>
          <p:cNvPr id="15" name="Graphic 14">
            <a:extLst>
              <a:ext uri="{FF2B5EF4-FFF2-40B4-BE49-F238E27FC236}">
                <a16:creationId xmlns:a16="http://schemas.microsoft.com/office/drawing/2014/main" xmlns="" id="{207D924F-8A1F-4AE0-B2F8-7775DD4A1EA3}"/>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646754" y="6379011"/>
            <a:ext cx="226932" cy="201461"/>
          </a:xfrm>
          <a:prstGeom prst="rect">
            <a:avLst/>
          </a:prstGeom>
        </p:spPr>
      </p:pic>
    </p:spTree>
    <p:extLst>
      <p:ext uri="{BB962C8B-B14F-4D97-AF65-F5344CB8AC3E}">
        <p14:creationId xmlns:p14="http://schemas.microsoft.com/office/powerpoint/2010/main" val="2104338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dias til lyst billede">
    <p:spTree>
      <p:nvGrpSpPr>
        <p:cNvPr id="1" name=""/>
        <p:cNvGrpSpPr/>
        <p:nvPr/>
      </p:nvGrpSpPr>
      <p:grpSpPr>
        <a:xfrm>
          <a:off x="0" y="0"/>
          <a:ext cx="0" cy="0"/>
          <a:chOff x="0" y="0"/>
          <a:chExt cx="0" cy="0"/>
        </a:xfrm>
      </p:grpSpPr>
      <p:sp>
        <p:nvSpPr>
          <p:cNvPr id="13" name="Pladsholder til billede 0"/>
          <p:cNvSpPr>
            <a:spLocks noGrp="1"/>
          </p:cNvSpPr>
          <p:nvPr>
            <p:ph type="pic" sz="quarter" idx="17" hasCustomPrompt="1"/>
          </p:nvPr>
        </p:nvSpPr>
        <p:spPr>
          <a:xfrm>
            <a:off x="0" y="0"/>
            <a:ext cx="12188825" cy="6858000"/>
          </a:xfrm>
          <a:solidFill>
            <a:schemeClr val="bg1">
              <a:lumMod val="85000"/>
            </a:schemeClr>
          </a:solidFill>
        </p:spPr>
        <p:txBody>
          <a:bodyPr lIns="108000" tIns="180000" anchor="t" anchorCtr="0"/>
          <a:lstStyle>
            <a:lvl1pPr marL="0" indent="0" algn="l">
              <a:buFontTx/>
              <a:buNone/>
              <a:defRPr sz="1200" b="0" baseline="0">
                <a:solidFill>
                  <a:schemeClr val="tx1">
                    <a:lumMod val="50000"/>
                    <a:lumOff val="50000"/>
                  </a:schemeClr>
                </a:solidFill>
              </a:defRPr>
            </a:lvl1pPr>
          </a:lstStyle>
          <a:p>
            <a:r>
              <a:rPr lang="da-DK" dirty="0"/>
              <a:t>Klik her og indsæt lyst billede, via fanen Indsæt, Billeder</a:t>
            </a:r>
          </a:p>
        </p:txBody>
      </p:sp>
      <p:sp>
        <p:nvSpPr>
          <p:cNvPr id="11" name="Pladsholder til tekst 1"/>
          <p:cNvSpPr>
            <a:spLocks noGrp="1"/>
          </p:cNvSpPr>
          <p:nvPr>
            <p:ph type="body" sz="quarter" idx="10"/>
          </p:nvPr>
        </p:nvSpPr>
        <p:spPr>
          <a:xfrm>
            <a:off x="651600" y="2348880"/>
            <a:ext cx="8712000" cy="2096840"/>
          </a:xfrm>
        </p:spPr>
        <p:txBody>
          <a:bodyPr anchor="ctr" anchorCtr="0">
            <a:normAutofit/>
          </a:bodyPr>
          <a:lstStyle>
            <a:lvl1pPr algn="r">
              <a:lnSpc>
                <a:spcPct val="100000"/>
              </a:lnSpc>
              <a:defRPr lang="da-DK" sz="6600" b="1" kern="1200" dirty="0" smtClean="0">
                <a:solidFill>
                  <a:schemeClr val="accent1"/>
                </a:solidFill>
                <a:latin typeface="+mj-lt"/>
                <a:ea typeface="+mj-ea"/>
                <a:cs typeface="+mj-cs"/>
              </a:defRPr>
            </a:lvl1pPr>
          </a:lstStyle>
          <a:p>
            <a:pPr lvl="0"/>
            <a:r>
              <a:rPr lang="da-DK" smtClean="0"/>
              <a:t>Klik for at redigere i master</a:t>
            </a:r>
          </a:p>
        </p:txBody>
      </p:sp>
      <p:pic>
        <p:nvPicPr>
          <p:cNvPr id="25" name="Billed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79999" y="1475"/>
            <a:ext cx="1849343" cy="1040990"/>
          </a:xfrm>
          <a:prstGeom prst="rect">
            <a:avLst/>
          </a:prstGeom>
        </p:spPr>
      </p:pic>
      <p:sp>
        <p:nvSpPr>
          <p:cNvPr id="27" name="Pladsholder til tekst 2"/>
          <p:cNvSpPr>
            <a:spLocks noGrp="1"/>
          </p:cNvSpPr>
          <p:nvPr>
            <p:ph type="body" sz="quarter" idx="11" hasCustomPrompt="1"/>
          </p:nvPr>
        </p:nvSpPr>
        <p:spPr>
          <a:xfrm>
            <a:off x="9578152" y="5229200"/>
            <a:ext cx="2250673" cy="544232"/>
          </a:xfrm>
        </p:spPr>
        <p:txBody>
          <a:bodyPr anchor="b" anchorCtr="0"/>
          <a:lstStyle>
            <a:lvl1pPr>
              <a:defRPr lang="da-DK" sz="1200" b="0" kern="1200" baseline="0" dirty="0" smtClean="0">
                <a:solidFill>
                  <a:schemeClr val="accent1"/>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og indsæt Sted/event</a:t>
            </a:r>
          </a:p>
        </p:txBody>
      </p:sp>
      <p:sp>
        <p:nvSpPr>
          <p:cNvPr id="34" name="Pladsholder til tekst 4"/>
          <p:cNvSpPr>
            <a:spLocks noGrp="1"/>
          </p:cNvSpPr>
          <p:nvPr>
            <p:ph type="body" sz="quarter" idx="13" hasCustomPrompt="1"/>
          </p:nvPr>
        </p:nvSpPr>
        <p:spPr>
          <a:xfrm>
            <a:off x="9578152" y="5961288"/>
            <a:ext cx="2250673" cy="199980"/>
          </a:xfrm>
        </p:spPr>
        <p:txBody>
          <a:bodyPr/>
          <a:lstStyle>
            <a:lvl1pPr>
              <a:defRPr lang="da-DK" sz="1200" b="0" kern="1200" baseline="0" dirty="0" smtClean="0">
                <a:solidFill>
                  <a:schemeClr val="accent1"/>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og indsæt Navn</a:t>
            </a:r>
          </a:p>
        </p:txBody>
      </p:sp>
      <p:sp>
        <p:nvSpPr>
          <p:cNvPr id="41" name="Pladsholder til dato 21"/>
          <p:cNvSpPr>
            <a:spLocks noGrp="1"/>
          </p:cNvSpPr>
          <p:nvPr>
            <p:ph type="dt" sz="half" idx="14"/>
          </p:nvPr>
        </p:nvSpPr>
        <p:spPr>
          <a:xfrm>
            <a:off x="9580274" y="5780918"/>
            <a:ext cx="2248825" cy="201600"/>
          </a:xfrm>
        </p:spPr>
        <p:txBody>
          <a:bodyPr lIns="0" tIns="0" rIns="0" bIns="0" anchor="t" anchorCtr="0"/>
          <a:lstStyle>
            <a:lvl1pPr marL="171450" indent="-171450">
              <a:defRPr lang="da-DK" sz="1200" b="0" kern="1200" baseline="0" smtClean="0">
                <a:solidFill>
                  <a:schemeClr val="accent1"/>
                </a:solidFill>
                <a:latin typeface="+mn-lt"/>
                <a:ea typeface="+mn-ea"/>
                <a:cs typeface="+mn-cs"/>
              </a:defRPr>
            </a:lvl1pPr>
          </a:lstStyle>
          <a:p>
            <a:pPr marL="0" indent="0">
              <a:lnSpc>
                <a:spcPct val="93000"/>
              </a:lnSpc>
              <a:buFont typeface="Arial" panose="020B0604020202020204" pitchFamily="34" charset="0"/>
              <a:buChar char="​"/>
            </a:pPr>
            <a:fld id="{B4369282-78C2-479E-88BF-A682400029CB}" type="datetime2">
              <a:rPr lang="en-GB" smtClean="0"/>
              <a:pPr marL="0" indent="0">
                <a:lnSpc>
                  <a:spcPct val="93000"/>
                </a:lnSpc>
                <a:buFont typeface="Arial" panose="020B0604020202020204" pitchFamily="34" charset="0"/>
                <a:buChar char="​"/>
              </a:pPr>
              <a:t>Monday, 23 January 2023</a:t>
            </a:fld>
            <a:endParaRPr lang="en-GB" dirty="0"/>
          </a:p>
        </p:txBody>
      </p:sp>
      <p:sp>
        <p:nvSpPr>
          <p:cNvPr id="43" name="Tekstboks 25"/>
          <p:cNvSpPr txBox="1"/>
          <p:nvPr userDrawn="1"/>
        </p:nvSpPr>
        <p:spPr>
          <a:xfrm>
            <a:off x="-1710039" y="4763279"/>
            <a:ext cx="1704602" cy="969496"/>
          </a:xfrm>
          <a:prstGeom prst="rect">
            <a:avLst/>
          </a:prstGeom>
          <a:noFill/>
        </p:spPr>
        <p:txBody>
          <a:bodyPr wrap="square" lIns="0" tIns="0" rIns="144000" bIns="0" rtlCol="0" anchor="b" anchorCtr="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a-DK" sz="900" b="1" kern="1200" dirty="0">
                <a:solidFill>
                  <a:schemeClr val="bg1">
                    <a:lumMod val="50000"/>
                  </a:schemeClr>
                </a:solidFill>
                <a:latin typeface="+mn-lt"/>
                <a:ea typeface="+mn-ea"/>
                <a:cs typeface="Arial" charset="0"/>
              </a:rPr>
              <a:t>Tips:</a:t>
            </a:r>
          </a:p>
          <a:p>
            <a:pPr algn="r"/>
            <a:r>
              <a:rPr lang="da-DK" sz="900" kern="1200" dirty="0">
                <a:solidFill>
                  <a:schemeClr val="bg1">
                    <a:lumMod val="50000"/>
                  </a:schemeClr>
                </a:solidFill>
                <a:latin typeface="+mn-lt"/>
                <a:ea typeface="+mn-ea"/>
                <a:cs typeface="Arial" charset="0"/>
              </a:rPr>
              <a:t>For at fremhæve et naturligt hierarki i overskriften eller differentiere evt.</a:t>
            </a:r>
            <a:r>
              <a:rPr lang="da-DK" sz="900" kern="1200" baseline="0" dirty="0">
                <a:solidFill>
                  <a:schemeClr val="bg1">
                    <a:lumMod val="50000"/>
                  </a:schemeClr>
                </a:solidFill>
                <a:latin typeface="+mn-lt"/>
                <a:ea typeface="+mn-ea"/>
                <a:cs typeface="Arial" charset="0"/>
              </a:rPr>
              <a:t> skrift i tekstniveau (overskrift og underoverskrift) bruges de indrammede</a:t>
            </a:r>
            <a:r>
              <a:rPr lang="da-DK" sz="900" kern="1200" dirty="0">
                <a:solidFill>
                  <a:schemeClr val="bg1">
                    <a:lumMod val="50000"/>
                  </a:schemeClr>
                </a:solidFill>
                <a:latin typeface="+mn-lt"/>
                <a:ea typeface="+mn-ea"/>
                <a:cs typeface="Arial" charset="0"/>
              </a:rPr>
              <a:t> temafarver</a:t>
            </a:r>
          </a:p>
        </p:txBody>
      </p:sp>
      <p:grpSp>
        <p:nvGrpSpPr>
          <p:cNvPr id="46" name="Gruppe 45"/>
          <p:cNvGrpSpPr/>
          <p:nvPr userDrawn="1"/>
        </p:nvGrpSpPr>
        <p:grpSpPr>
          <a:xfrm>
            <a:off x="12188825" y="1941319"/>
            <a:ext cx="2032000" cy="3185487"/>
            <a:chOff x="9150825" y="2171823"/>
            <a:chExt cx="2032000" cy="3185487"/>
          </a:xfrm>
        </p:grpSpPr>
        <p:sp>
          <p:nvSpPr>
            <p:cNvPr id="47" name="TextBox 12"/>
            <p:cNvSpPr txBox="1">
              <a:spLocks noChangeArrowheads="1"/>
            </p:cNvSpPr>
            <p:nvPr/>
          </p:nvSpPr>
          <p:spPr bwMode="auto">
            <a:xfrm>
              <a:off x="9150825" y="2171823"/>
              <a:ext cx="2032000" cy="318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400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algn="l" defTabSz="914400" rtl="0" eaLnBrk="1" latinLnBrk="0" hangingPunct="1">
                <a:lnSpc>
                  <a:spcPct val="100000"/>
                </a:lnSpc>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Indsæt billede</a:t>
              </a:r>
            </a:p>
            <a:p>
              <a:pPr marL="0" algn="l" defTabSz="914400" rtl="0" eaLnBrk="1" latinLnBrk="0" hangingPunct="1">
                <a:lnSpc>
                  <a:spcPct val="100000"/>
                </a:lnSpc>
                <a:spcBef>
                  <a:spcPts val="0"/>
                </a:spcBef>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1. </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Klik på billederammen</a:t>
              </a:r>
            </a:p>
            <a:p>
              <a:pPr marL="0" algn="l" defTabSz="914400" rtl="0" eaLnBrk="1" latinLnBrk="0" hangingPunct="1">
                <a:lnSpc>
                  <a:spcPct val="100000"/>
                </a:lnSpc>
                <a:spcBef>
                  <a:spcPts val="0"/>
                </a:spcBef>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2. </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Indsæt det ønskede billede via fanen </a:t>
              </a:r>
              <a:r>
                <a:rPr lang="da-DK" sz="900" b="1" kern="1200" noProof="1">
                  <a:solidFill>
                    <a:schemeClr val="bg1">
                      <a:lumMod val="50000"/>
                    </a:schemeClr>
                  </a:solidFill>
                  <a:latin typeface="+mn-lt"/>
                  <a:ea typeface="Calibri" panose="020F0502020204030204" pitchFamily="34" charset="0"/>
                  <a:cs typeface="Arial" panose="020B0604020202020204" pitchFamily="34" charset="0"/>
                </a:rPr>
                <a:t>Indsæt, Billeder</a:t>
              </a:r>
            </a:p>
            <a:p>
              <a:pPr marL="0" algn="l" defTabSz="914400" rtl="0" eaLnBrk="1" latinLnBrk="0" hangingPunct="1">
                <a:lnSpc>
                  <a:spcPct val="100000"/>
                </a:lnSpc>
                <a:spcBef>
                  <a:spcPts val="0"/>
                </a:spcBef>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3. </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Klik </a:t>
              </a:r>
              <a:r>
                <a:rPr lang="da-DK" sz="900" b="1" kern="1200" noProof="1">
                  <a:solidFill>
                    <a:schemeClr val="bg1">
                      <a:lumMod val="50000"/>
                    </a:schemeClr>
                  </a:solidFill>
                  <a:latin typeface="+mn-lt"/>
                  <a:ea typeface="Calibri" panose="020F0502020204030204" pitchFamily="34" charset="0"/>
                  <a:cs typeface="Arial" panose="020B0604020202020204" pitchFamily="34" charset="0"/>
                </a:rPr>
                <a:t>Beskær</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 for at ændre</a:t>
              </a:r>
            </a:p>
            <a:p>
              <a:pPr marL="0" algn="l" defTabSz="914400" rtl="0" eaLnBrk="1" latinLnBrk="0" hangingPunct="1">
                <a:lnSpc>
                  <a:spcPct val="100000"/>
                </a:lnSpc>
                <a:spcBef>
                  <a:spcPts val="0"/>
                </a:spcBef>
                <a:spcAft>
                  <a:spcPts val="0"/>
                </a:spcAft>
                <a:buFontTx/>
                <a:buNone/>
                <a:defRPr/>
              </a:pPr>
              <a:r>
                <a:rPr lang="da-DK" sz="900" kern="1200" noProof="1">
                  <a:solidFill>
                    <a:schemeClr val="bg1">
                      <a:lumMod val="50000"/>
                    </a:schemeClr>
                  </a:solidFill>
                  <a:latin typeface="+mn-lt"/>
                  <a:ea typeface="Calibri" panose="020F0502020204030204" pitchFamily="34" charset="0"/>
                  <a:cs typeface="Arial" panose="020B0604020202020204" pitchFamily="34" charset="0"/>
                </a:rPr>
                <a:t>billedets fokus/størrelse</a:t>
              </a: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r>
                <a:rPr lang="da-DK" altLang="da-DK" sz="900" b="1" kern="1200" noProof="1">
                  <a:solidFill>
                    <a:schemeClr val="bg1">
                      <a:lumMod val="50000"/>
                    </a:schemeClr>
                  </a:solidFill>
                  <a:latin typeface="+mn-lt"/>
                  <a:ea typeface="Calibri" panose="020F0502020204030204" pitchFamily="34" charset="0"/>
                  <a:cs typeface="Arial" panose="020B0604020202020204" pitchFamily="34" charset="0"/>
                </a:rPr>
                <a:t>4. </a:t>
              </a:r>
              <a:r>
                <a:rPr lang="da-DK" altLang="da-DK" sz="900" kern="1200" noProof="1">
                  <a:solidFill>
                    <a:schemeClr val="bg1">
                      <a:lumMod val="50000"/>
                    </a:schemeClr>
                  </a:solidFill>
                  <a:latin typeface="+mn-lt"/>
                  <a:ea typeface="Calibri" panose="020F0502020204030204" pitchFamily="34" charset="0"/>
                  <a:cs typeface="Arial" panose="020B0604020202020204" pitchFamily="34" charset="0"/>
                </a:rPr>
                <a:t>Ønsker du at skalere billedet, så hold </a:t>
              </a:r>
              <a:r>
                <a:rPr lang="da-DK" altLang="da-DK" sz="900" b="1" kern="1200" noProof="1">
                  <a:solidFill>
                    <a:schemeClr val="bg1">
                      <a:lumMod val="50000"/>
                    </a:schemeClr>
                  </a:solidFill>
                  <a:latin typeface="+mn-lt"/>
                  <a:ea typeface="Calibri" panose="020F0502020204030204" pitchFamily="34" charset="0"/>
                  <a:cs typeface="Arial" panose="020B0604020202020204" pitchFamily="34" charset="0"/>
                </a:rPr>
                <a:t>SHIFT-</a:t>
              </a:r>
              <a:r>
                <a:rPr lang="da-DK" altLang="da-DK" sz="900" b="0" kern="1200" noProof="1">
                  <a:solidFill>
                    <a:schemeClr val="bg1">
                      <a:lumMod val="50000"/>
                    </a:schemeClr>
                  </a:solidFill>
                  <a:latin typeface="+mn-lt"/>
                  <a:ea typeface="Calibri" panose="020F0502020204030204" pitchFamily="34" charset="0"/>
                  <a:cs typeface="Arial" panose="020B0604020202020204" pitchFamily="34" charset="0"/>
                </a:rPr>
                <a:t>knappen</a:t>
              </a:r>
              <a:r>
                <a:rPr lang="da-DK" altLang="da-DK" sz="900" kern="1200" noProof="1">
                  <a:solidFill>
                    <a:schemeClr val="bg1">
                      <a:lumMod val="50000"/>
                    </a:schemeClr>
                  </a:solidFill>
                  <a:latin typeface="+mn-lt"/>
                  <a:ea typeface="Calibri" panose="020F0502020204030204" pitchFamily="34" charset="0"/>
                  <a:cs typeface="Arial" panose="020B0604020202020204" pitchFamily="34" charset="0"/>
                </a:rPr>
                <a:t> nede, mens der trækkes i billedets hjørner</a:t>
              </a: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r>
                <a:rPr lang="da-DK" altLang="da-DK" sz="900" b="1" kern="1200" noProof="1">
                  <a:solidFill>
                    <a:schemeClr val="bg1">
                      <a:lumMod val="50000"/>
                    </a:schemeClr>
                  </a:solidFill>
                  <a:latin typeface="+mn-lt"/>
                  <a:ea typeface="Calibri" panose="020F0502020204030204" pitchFamily="34" charset="0"/>
                  <a:cs typeface="Arial" panose="020B0604020202020204" pitchFamily="34" charset="0"/>
                </a:rPr>
                <a:t>Tips</a:t>
              </a:r>
              <a:r>
                <a:rPr lang="da-DK" altLang="da-DK" sz="900" kern="1200" noProof="1">
                  <a:solidFill>
                    <a:schemeClr val="bg1">
                      <a:lumMod val="50000"/>
                    </a:schemeClr>
                  </a:solidFill>
                  <a:latin typeface="+mn-lt"/>
                  <a:ea typeface="Calibri" panose="020F0502020204030204" pitchFamily="34" charset="0"/>
                  <a:cs typeface="Arial" panose="020B0604020202020204" pitchFamily="34" charset="0"/>
                </a:rPr>
                <a:t>: Hvis du sletter billedet, og sætter et ny ind, kan billedet lægge sig foran tekst og grafikken, hvis dette sker, skal du vælge billedet, højreklik og vælg </a:t>
              </a:r>
              <a:r>
                <a:rPr lang="da-DK" altLang="da-DK" sz="900" b="1" kern="1200" noProof="1">
                  <a:solidFill>
                    <a:schemeClr val="bg1">
                      <a:lumMod val="50000"/>
                    </a:schemeClr>
                  </a:solidFill>
                  <a:latin typeface="+mn-lt"/>
                  <a:ea typeface="Calibri" panose="020F0502020204030204" pitchFamily="34" charset="0"/>
                  <a:cs typeface="Arial" panose="020B0604020202020204" pitchFamily="34" charset="0"/>
                </a:rPr>
                <a:t>Placer bagest</a:t>
              </a: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p:txBody>
        </p:sp>
        <p:pic>
          <p:nvPicPr>
            <p:cNvPr id="48" name="Billede 7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309315" y="3028176"/>
              <a:ext cx="373507" cy="32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9" name="Gruppe 78"/>
            <p:cNvGrpSpPr>
              <a:grpSpLocks/>
            </p:cNvGrpSpPr>
            <p:nvPr/>
          </p:nvGrpSpPr>
          <p:grpSpPr bwMode="auto">
            <a:xfrm>
              <a:off x="9305577" y="3846855"/>
              <a:ext cx="330145" cy="379412"/>
              <a:chOff x="1018031" y="5509431"/>
              <a:chExt cx="373412" cy="429121"/>
            </a:xfrm>
          </p:grpSpPr>
          <p:pic>
            <p:nvPicPr>
              <p:cNvPr id="50" name="Billede 7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18031" y="5511796"/>
                <a:ext cx="373412" cy="42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Rounded Rectangle 25"/>
              <p:cNvSpPr/>
              <p:nvPr/>
            </p:nvSpPr>
            <p:spPr bwMode="auto">
              <a:xfrm>
                <a:off x="1023417" y="5509431"/>
                <a:ext cx="210080" cy="17236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grpSp>
      </p:grpSp>
      <p:sp>
        <p:nvSpPr>
          <p:cNvPr id="52" name="AutoShape 4"/>
          <p:cNvSpPr>
            <a:spLocks/>
          </p:cNvSpPr>
          <p:nvPr userDrawn="1"/>
        </p:nvSpPr>
        <p:spPr bwMode="gray">
          <a:xfrm>
            <a:off x="12188825" y="16587"/>
            <a:ext cx="1754459" cy="1313180"/>
          </a:xfrm>
          <a:prstGeom prst="rect">
            <a:avLst/>
          </a:prstGeom>
          <a:noFill/>
          <a:ln w="12700" algn="ctr">
            <a:noFill/>
            <a:miter lim="800000"/>
            <a:headEnd/>
            <a:tailEnd/>
          </a:ln>
          <a:effectLst/>
        </p:spPr>
        <p:txBody>
          <a:bodyPr wrap="square" lIns="144000" tIns="0" rIns="0" bIns="0">
            <a:spAutoFit/>
          </a:bodyPr>
          <a:lstStyle/>
          <a:p>
            <a:pPr eaLnBrk="1" fontAlgn="auto" hangingPunct="1">
              <a:spcBef>
                <a:spcPts val="0"/>
              </a:spcBef>
              <a:spcAft>
                <a:spcPts val="600"/>
              </a:spcAft>
              <a:buFont typeface="+mj-lt"/>
              <a:buNone/>
              <a:defRPr/>
            </a:pPr>
            <a:r>
              <a:rPr lang="da-DK" sz="900" b="1" noProof="1">
                <a:solidFill>
                  <a:schemeClr val="bg1">
                    <a:lumMod val="50000"/>
                  </a:schemeClr>
                </a:solidFill>
                <a:latin typeface="+mn-lt"/>
                <a:cs typeface="Arial" charset="0"/>
              </a:rPr>
              <a:t>Gitter- og hjælpelinjer</a:t>
            </a:r>
          </a:p>
          <a:p>
            <a:pPr eaLnBrk="1" fontAlgn="auto" hangingPunct="1">
              <a:spcBef>
                <a:spcPts val="0"/>
              </a:spcBef>
              <a:spcAft>
                <a:spcPts val="240"/>
              </a:spcAft>
              <a:buFont typeface="+mj-lt"/>
              <a:buNone/>
              <a:defRPr/>
            </a:pPr>
            <a:r>
              <a:rPr lang="da-DK" sz="900" noProof="1">
                <a:solidFill>
                  <a:schemeClr val="bg1">
                    <a:lumMod val="50000"/>
                  </a:schemeClr>
                </a:solidFill>
                <a:latin typeface="+mn-lt"/>
                <a:cs typeface="Arial" charset="0"/>
              </a:rPr>
              <a:t>For at se gitter- og hjælpelinjer</a:t>
            </a:r>
          </a:p>
          <a:p>
            <a:pPr eaLnBrk="1" fontAlgn="auto" hangingPunct="1">
              <a:spcBef>
                <a:spcPts val="0"/>
              </a:spcBef>
              <a:spcAft>
                <a:spcPts val="240"/>
              </a:spcAft>
              <a:buFont typeface="+mj-lt"/>
              <a:buNone/>
              <a:defRPr/>
            </a:pPr>
            <a:r>
              <a:rPr lang="da-DK" sz="900" b="1" noProof="1">
                <a:solidFill>
                  <a:schemeClr val="bg1">
                    <a:lumMod val="50000"/>
                  </a:schemeClr>
                </a:solidFill>
                <a:cs typeface="Arial" charset="0"/>
              </a:rPr>
              <a:t>1.</a:t>
            </a:r>
            <a:r>
              <a:rPr lang="da-DK" sz="900" noProof="1">
                <a:solidFill>
                  <a:schemeClr val="bg1">
                    <a:lumMod val="50000"/>
                  </a:schemeClr>
                </a:solidFill>
                <a:cs typeface="Arial" charset="0"/>
              </a:rPr>
              <a:t> Klik på </a:t>
            </a:r>
            <a:r>
              <a:rPr lang="da-DK" sz="900" b="1" noProof="1">
                <a:solidFill>
                  <a:schemeClr val="bg1">
                    <a:lumMod val="50000"/>
                  </a:schemeClr>
                </a:solidFill>
                <a:cs typeface="Arial" charset="0"/>
              </a:rPr>
              <a:t>Vis</a:t>
            </a:r>
            <a:endParaRPr lang="da-DK" sz="900" noProof="1">
              <a:solidFill>
                <a:schemeClr val="bg1">
                  <a:lumMod val="50000"/>
                </a:schemeClr>
              </a:solidFill>
              <a:latin typeface="+mn-lt"/>
              <a:cs typeface="Arial" charset="0"/>
            </a:endParaRPr>
          </a:p>
          <a:p>
            <a:pPr eaLnBrk="1" fontAlgn="auto" hangingPunct="1">
              <a:spcBef>
                <a:spcPts val="0"/>
              </a:spcBef>
              <a:spcAft>
                <a:spcPts val="240"/>
              </a:spcAft>
              <a:buFont typeface="+mj-lt"/>
              <a:buNone/>
              <a:defRPr/>
            </a:pPr>
            <a:r>
              <a:rPr lang="da-DK" sz="900" b="1" noProof="1">
                <a:solidFill>
                  <a:schemeClr val="bg1">
                    <a:lumMod val="50000"/>
                  </a:schemeClr>
                </a:solidFill>
                <a:latin typeface="+mn-lt"/>
                <a:cs typeface="Arial" charset="0"/>
              </a:rPr>
              <a:t>2. </a:t>
            </a:r>
            <a:r>
              <a:rPr lang="da-DK" sz="900" noProof="1">
                <a:solidFill>
                  <a:schemeClr val="bg1">
                    <a:lumMod val="50000"/>
                  </a:schemeClr>
                </a:solidFill>
                <a:latin typeface="+mn-lt"/>
                <a:cs typeface="Arial" charset="0"/>
              </a:rPr>
              <a:t>Vælg </a:t>
            </a:r>
            <a:r>
              <a:rPr lang="da-DK" sz="900" b="1" noProof="1">
                <a:solidFill>
                  <a:schemeClr val="bg1">
                    <a:lumMod val="50000"/>
                  </a:schemeClr>
                </a:solidFill>
                <a:latin typeface="+mn-lt"/>
                <a:cs typeface="Arial" charset="0"/>
              </a:rPr>
              <a:t>Gitterlinjer</a:t>
            </a:r>
            <a:endParaRPr lang="da-DK" sz="900" noProof="1">
              <a:solidFill>
                <a:schemeClr val="bg1">
                  <a:lumMod val="50000"/>
                </a:schemeClr>
              </a:solidFill>
              <a:latin typeface="+mn-lt"/>
              <a:cs typeface="Arial" charset="0"/>
            </a:endParaRPr>
          </a:p>
          <a:p>
            <a:pPr eaLnBrk="1" hangingPunct="1">
              <a:spcBef>
                <a:spcPts val="0"/>
              </a:spcBef>
              <a:spcAft>
                <a:spcPts val="240"/>
              </a:spcAft>
              <a:buFont typeface="+mj-lt"/>
              <a:buNone/>
              <a:defRPr/>
            </a:pPr>
            <a:r>
              <a:rPr lang="da-DK" sz="900" noProof="1">
                <a:solidFill>
                  <a:schemeClr val="bg1">
                    <a:lumMod val="50000"/>
                  </a:schemeClr>
                </a:solidFill>
                <a:latin typeface="+mn-lt"/>
                <a:cs typeface="Arial" charset="0"/>
              </a:rPr>
              <a:t>og/eller </a:t>
            </a:r>
            <a:r>
              <a:rPr lang="da-DK" sz="900" b="1" noProof="1">
                <a:solidFill>
                  <a:schemeClr val="bg1">
                    <a:lumMod val="50000"/>
                  </a:schemeClr>
                </a:solidFill>
                <a:latin typeface="+mn-lt"/>
                <a:cs typeface="Arial" charset="0"/>
              </a:rPr>
              <a:t>Hjælpelinjer</a:t>
            </a:r>
          </a:p>
          <a:p>
            <a:pPr eaLnBrk="1" hangingPunct="1">
              <a:spcBef>
                <a:spcPts val="0"/>
              </a:spcBef>
              <a:spcAft>
                <a:spcPts val="240"/>
              </a:spcAft>
              <a:buFont typeface="+mj-lt"/>
              <a:buNone/>
              <a:defRPr/>
            </a:pPr>
            <a:endParaRPr lang="da-DK" sz="900" b="1" noProof="1">
              <a:solidFill>
                <a:schemeClr val="bg1">
                  <a:lumMod val="50000"/>
                </a:schemeClr>
              </a:solidFill>
              <a:cs typeface="Arial" panose="020B0604020202020204" pitchFamily="34" charset="0"/>
            </a:endParaRPr>
          </a:p>
          <a:p>
            <a:pPr eaLnBrk="1" hangingPunct="1">
              <a:spcBef>
                <a:spcPts val="0"/>
              </a:spcBef>
              <a:spcAft>
                <a:spcPts val="240"/>
              </a:spcAft>
              <a:buFont typeface="+mj-lt"/>
              <a:buNone/>
              <a:defRPr/>
            </a:pPr>
            <a:r>
              <a:rPr lang="da-DK" sz="900" b="1" noProof="1">
                <a:solidFill>
                  <a:schemeClr val="bg1">
                    <a:lumMod val="50000"/>
                  </a:schemeClr>
                </a:solidFill>
                <a:latin typeface="+mn-lt"/>
                <a:cs typeface="Arial" charset="0"/>
              </a:rPr>
              <a:t>Tip</a:t>
            </a:r>
            <a:r>
              <a:rPr lang="da-DK" sz="900" noProof="1">
                <a:solidFill>
                  <a:schemeClr val="bg1">
                    <a:lumMod val="50000"/>
                  </a:schemeClr>
                </a:solidFill>
                <a:latin typeface="+mn-lt"/>
                <a:cs typeface="Arial" charset="0"/>
              </a:rPr>
              <a:t>: Alt + F9 for hurtig visning af hjælpelinjer</a:t>
            </a:r>
          </a:p>
        </p:txBody>
      </p:sp>
      <p:sp>
        <p:nvSpPr>
          <p:cNvPr id="28" name="Tekstfelt 27"/>
          <p:cNvSpPr txBox="1"/>
          <p:nvPr userDrawn="1"/>
        </p:nvSpPr>
        <p:spPr>
          <a:xfrm>
            <a:off x="-2055600" y="1196588"/>
            <a:ext cx="2054342" cy="138499"/>
          </a:xfrm>
          <a:prstGeom prst="rect">
            <a:avLst/>
          </a:prstGeom>
          <a:noFill/>
        </p:spPr>
        <p:txBody>
          <a:bodyPr wrap="square" lIns="0" tIns="0" rIns="144000" bIns="0" rtlCol="0">
            <a:spAutoFit/>
          </a:bodyPr>
          <a:lstStyle/>
          <a:p>
            <a:pPr algn="r"/>
            <a:r>
              <a:rPr lang="da-DK" sz="900" kern="1200" dirty="0">
                <a:solidFill>
                  <a:schemeClr val="bg1">
                    <a:lumMod val="50000"/>
                  </a:schemeClr>
                </a:solidFill>
                <a:latin typeface="+mn-lt"/>
                <a:ea typeface="+mn-ea"/>
                <a:cs typeface="Arial" charset="0"/>
              </a:rPr>
              <a:t>Maks tre linjer i stor typografi</a:t>
            </a:r>
          </a:p>
        </p:txBody>
      </p:sp>
      <p:sp>
        <p:nvSpPr>
          <p:cNvPr id="22" name="Pladsholder til sidefod 22" hidden="1">
            <a:extLst>
              <a:ext uri="{FF2B5EF4-FFF2-40B4-BE49-F238E27FC236}">
                <a16:creationId xmlns="" xmlns:a16="http://schemas.microsoft.com/office/drawing/2014/main" id="{5C90748B-C1B9-41C4-B6CD-1C65312808D9}"/>
              </a:ext>
            </a:extLst>
          </p:cNvPr>
          <p:cNvSpPr>
            <a:spLocks noGrp="1"/>
          </p:cNvSpPr>
          <p:nvPr>
            <p:ph type="ftr" sz="quarter" idx="15"/>
          </p:nvPr>
        </p:nvSpPr>
        <p:spPr>
          <a:xfrm>
            <a:off x="0" y="6858000"/>
            <a:ext cx="0" cy="0"/>
          </a:xfrm>
        </p:spPr>
        <p:txBody>
          <a:bodyPr/>
          <a:lstStyle>
            <a:lvl1pPr>
              <a:defRPr sz="100">
                <a:noFill/>
              </a:defRPr>
            </a:lvl1pPr>
          </a:lstStyle>
          <a:p>
            <a:r>
              <a:rPr lang="da-DK"/>
              <a:t>/ Ministeriet for Fødevarer, Landbrug og Fiskeri - Landbrugsstyrelsen / Titel på præsentation</a:t>
            </a:r>
            <a:endParaRPr lang="da-DK" dirty="0"/>
          </a:p>
        </p:txBody>
      </p:sp>
      <p:sp>
        <p:nvSpPr>
          <p:cNvPr id="29" name="Pladsholder til slidenummer 23" hidden="1">
            <a:extLst>
              <a:ext uri="{FF2B5EF4-FFF2-40B4-BE49-F238E27FC236}">
                <a16:creationId xmlns="" xmlns:a16="http://schemas.microsoft.com/office/drawing/2014/main" id="{174B9E5F-3945-4107-ABB7-B70DC68FDAC3}"/>
              </a:ext>
            </a:extLst>
          </p:cNvPr>
          <p:cNvSpPr>
            <a:spLocks noGrp="1"/>
          </p:cNvSpPr>
          <p:nvPr>
            <p:ph type="sldNum" sz="quarter" idx="16"/>
          </p:nvPr>
        </p:nvSpPr>
        <p:spPr>
          <a:xfrm>
            <a:off x="0" y="6858000"/>
            <a:ext cx="0" cy="0"/>
          </a:xfrm>
        </p:spPr>
        <p:txBody>
          <a:bodyPr/>
          <a:lstStyle>
            <a:lvl1pPr>
              <a:defRPr sz="100">
                <a:noFill/>
              </a:defRPr>
            </a:lvl1pPr>
          </a:lstStyle>
          <a:p>
            <a:fld id="{667EC89C-17A0-4E64-A6D2-B825673CEEDF}" type="slidenum">
              <a:rPr lang="da-DK" smtClean="0"/>
              <a:pPr/>
              <a:t>‹nr.›</a:t>
            </a:fld>
            <a:endParaRPr lang="da-DK" dirty="0"/>
          </a:p>
        </p:txBody>
      </p:sp>
      <p:pic>
        <p:nvPicPr>
          <p:cNvPr id="23" name="Billede 25">
            <a:extLst>
              <a:ext uri="{FF2B5EF4-FFF2-40B4-BE49-F238E27FC236}">
                <a16:creationId xmlns="" xmlns:a16="http://schemas.microsoft.com/office/drawing/2014/main" id="{8786FD83-532B-4112-A35D-201A1C1D9BE3}"/>
              </a:ext>
            </a:extLst>
          </p:cNvPr>
          <p:cNvPicPr>
            <a:picLocks noChangeAspect="1"/>
          </p:cNvPicPr>
          <p:nvPr userDrawn="1"/>
        </p:nvPicPr>
        <p:blipFill>
          <a:blip r:embed="rId5"/>
          <a:stretch>
            <a:fillRect/>
          </a:stretch>
        </p:blipFill>
        <p:spPr>
          <a:xfrm>
            <a:off x="-1715406" y="5778964"/>
            <a:ext cx="1567602" cy="1073383"/>
          </a:xfrm>
          <a:prstGeom prst="rect">
            <a:avLst/>
          </a:prstGeom>
        </p:spPr>
      </p:pic>
      <p:pic>
        <p:nvPicPr>
          <p:cNvPr id="24" name="Picture 23">
            <a:extLst>
              <a:ext uri="{FF2B5EF4-FFF2-40B4-BE49-F238E27FC236}">
                <a16:creationId xmlns="" xmlns:a16="http://schemas.microsoft.com/office/drawing/2014/main" id="{AF440095-BFB6-4C26-B62B-04BDBF8FBAE2}"/>
              </a:ext>
            </a:extLst>
          </p:cNvPr>
          <p:cNvPicPr>
            <a:picLocks noChangeAspect="1"/>
          </p:cNvPicPr>
          <p:nvPr userDrawn="1"/>
        </p:nvPicPr>
        <p:blipFill>
          <a:blip r:embed="rId6"/>
          <a:stretch>
            <a:fillRect/>
          </a:stretch>
        </p:blipFill>
        <p:spPr>
          <a:xfrm>
            <a:off x="-1715405" y="6004143"/>
            <a:ext cx="1567602" cy="984609"/>
          </a:xfrm>
          <a:prstGeom prst="rect">
            <a:avLst/>
          </a:prstGeom>
        </p:spPr>
      </p:pic>
      <p:sp>
        <p:nvSpPr>
          <p:cNvPr id="32" name="Rectangle 6">
            <a:extLst>
              <a:ext uri="{FF2B5EF4-FFF2-40B4-BE49-F238E27FC236}">
                <a16:creationId xmlns="" xmlns:a16="http://schemas.microsoft.com/office/drawing/2014/main" id="{8D4D981F-53E4-4738-9F1F-A9B8A1A0FCCF}"/>
              </a:ext>
            </a:extLst>
          </p:cNvPr>
          <p:cNvSpPr/>
          <p:nvPr userDrawn="1"/>
        </p:nvSpPr>
        <p:spPr>
          <a:xfrm>
            <a:off x="-1399200" y="6006008"/>
            <a:ext cx="463846" cy="951384"/>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a-DK" sz="1800" dirty="0"/>
          </a:p>
        </p:txBody>
      </p:sp>
      <p:sp>
        <p:nvSpPr>
          <p:cNvPr id="30" name="Pladsholder logo">
            <a:extLst>
              <a:ext uri="{FF2B5EF4-FFF2-40B4-BE49-F238E27FC236}">
                <a16:creationId xmlns="" xmlns:a16="http://schemas.microsoft.com/office/drawing/2014/main" id="{68CEB5D6-118D-4869-9A00-DCAD90D9D4AE}"/>
              </a:ext>
            </a:extLst>
          </p:cNvPr>
          <p:cNvSpPr>
            <a:spLocks noGrp="1"/>
          </p:cNvSpPr>
          <p:nvPr>
            <p:ph type="body" sz="quarter" idx="18" hasCustomPrompt="1"/>
          </p:nvPr>
        </p:nvSpPr>
        <p:spPr>
          <a:xfrm>
            <a:off x="8994571" y="340691"/>
            <a:ext cx="2753621" cy="657529"/>
          </a:xfrm>
          <a:blipFill>
            <a:blip r:embed="rId7"/>
            <a:stretch>
              <a:fillRect/>
            </a:stretch>
          </a:blipFill>
        </p:spPr>
        <p:txBody>
          <a:bodyPr/>
          <a:lstStyle>
            <a:lvl1pPr>
              <a:defRPr sz="100" b="0">
                <a:solidFill>
                  <a:schemeClr val="tx1"/>
                </a:solidFill>
              </a:defRPr>
            </a:lvl1pPr>
          </a:lstStyle>
          <a:p>
            <a:pPr lvl="0"/>
            <a:r>
              <a:rPr lang="da-DK" dirty="0"/>
              <a:t>.</a:t>
            </a:r>
          </a:p>
        </p:txBody>
      </p:sp>
    </p:spTree>
    <p:extLst>
      <p:ext uri="{BB962C8B-B14F-4D97-AF65-F5344CB8AC3E}">
        <p14:creationId xmlns:p14="http://schemas.microsoft.com/office/powerpoint/2010/main" val="15179003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kst og indhold IIII">
    <p:spTree>
      <p:nvGrpSpPr>
        <p:cNvPr id="1" name=""/>
        <p:cNvGrpSpPr/>
        <p:nvPr/>
      </p:nvGrpSpPr>
      <p:grpSpPr>
        <a:xfrm>
          <a:off x="0" y="0"/>
          <a:ext cx="0" cy="0"/>
          <a:chOff x="0" y="0"/>
          <a:chExt cx="0" cy="0"/>
        </a:xfrm>
      </p:grpSpPr>
      <p:sp>
        <p:nvSpPr>
          <p:cNvPr id="7" name="Pladsholder til tekst 1"/>
          <p:cNvSpPr>
            <a:spLocks noGrp="1"/>
          </p:cNvSpPr>
          <p:nvPr>
            <p:ph type="body" sz="quarter" idx="13"/>
          </p:nvPr>
        </p:nvSpPr>
        <p:spPr>
          <a:xfrm>
            <a:off x="649289" y="311151"/>
            <a:ext cx="4293296" cy="5770562"/>
          </a:xfrm>
        </p:spPr>
        <p:txBody>
          <a:bodyPr/>
          <a:lstStyle>
            <a:lvl1pPr>
              <a:lnSpc>
                <a:spcPct val="88000"/>
              </a:lnSpc>
              <a:defRPr sz="3200">
                <a:solidFill>
                  <a:schemeClr val="accent1"/>
                </a:solidFill>
              </a:defRPr>
            </a:lvl1pPr>
            <a:lvl2pPr marL="0" indent="0">
              <a:lnSpc>
                <a:spcPct val="94000"/>
              </a:lnSpc>
              <a:buFont typeface="Arial" panose="020B0604020202020204" pitchFamily="34" charset="0"/>
              <a:buChar char="​"/>
              <a:defRPr sz="1500">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9" name="Pladsholder til indhold 2"/>
          <p:cNvSpPr>
            <a:spLocks noGrp="1"/>
          </p:cNvSpPr>
          <p:nvPr>
            <p:ph sz="quarter" idx="14" hasCustomPrompt="1"/>
          </p:nvPr>
        </p:nvSpPr>
        <p:spPr>
          <a:xfrm>
            <a:off x="5806678" y="311151"/>
            <a:ext cx="5731271" cy="5770563"/>
          </a:xfrm>
          <a:noFill/>
        </p:spPr>
        <p:txBody>
          <a:bodyPr lIns="0" tIns="0"/>
          <a:lstStyle>
            <a:lvl1pPr>
              <a:defRPr/>
            </a:lvl1pPr>
            <a:lvl5pPr>
              <a:defRPr/>
            </a:lvl5pPr>
          </a:lstStyle>
          <a:p>
            <a:pPr lvl="0"/>
            <a:r>
              <a:rPr lang="da-DK" dirty="0"/>
              <a:t>Klik og indsæt diagram eller tabel</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Sjette niveau</a:t>
            </a:r>
          </a:p>
          <a:p>
            <a:pPr lvl="6"/>
            <a:r>
              <a:rPr lang="da-DK" dirty="0"/>
              <a:t>Syvende niveau</a:t>
            </a:r>
          </a:p>
          <a:p>
            <a:pPr lvl="7"/>
            <a:r>
              <a:rPr lang="da-DK" dirty="0"/>
              <a:t>Ottende niveau</a:t>
            </a:r>
          </a:p>
          <a:p>
            <a:pPr lvl="8"/>
            <a:r>
              <a:rPr lang="da-DK" dirty="0"/>
              <a:t>Niende niveau</a:t>
            </a:r>
          </a:p>
          <a:p>
            <a:pPr lvl="4"/>
            <a:endParaRPr lang="da-DK" dirty="0"/>
          </a:p>
        </p:txBody>
      </p:sp>
      <p:sp>
        <p:nvSpPr>
          <p:cNvPr id="4" name="Pladsholder til slidenummer 3"/>
          <p:cNvSpPr>
            <a:spLocks noGrp="1"/>
          </p:cNvSpPr>
          <p:nvPr>
            <p:ph type="sldNum" sz="quarter" idx="11"/>
          </p:nvPr>
        </p:nvSpPr>
        <p:spPr/>
        <p:txBody>
          <a:bodyPr/>
          <a:lstStyle/>
          <a:p>
            <a:fld id="{667EC89C-17A0-4E64-A6D2-B825673CEEDF}" type="slidenum">
              <a:rPr lang="da-DK" smtClean="0">
                <a:solidFill>
                  <a:srgbClr val="007A6C"/>
                </a:solidFill>
              </a:rPr>
              <a:pPr/>
              <a:t>‹nr.›</a:t>
            </a:fld>
            <a:endParaRPr lang="da-DK" dirty="0">
              <a:solidFill>
                <a:srgbClr val="007A6C"/>
              </a:solidFill>
            </a:endParaRPr>
          </a:p>
        </p:txBody>
      </p:sp>
      <p:sp>
        <p:nvSpPr>
          <p:cNvPr id="5" name="Pladsholder til dato 4" hidden="1"/>
          <p:cNvSpPr>
            <a:spLocks noGrp="1"/>
          </p:cNvSpPr>
          <p:nvPr>
            <p:ph type="dt" sz="half" idx="12"/>
          </p:nvPr>
        </p:nvSpPr>
        <p:spPr/>
        <p:txBody>
          <a:bodyPr/>
          <a:lstStyle/>
          <a:p>
            <a:fld id="{4BF6328A-8AB7-4598-9191-5ACEA1C55D21}" type="datetime2">
              <a:rPr lang="da-DK"/>
              <a:pPr/>
              <a:t>23. januar 2023</a:t>
            </a:fld>
            <a:endParaRPr dirty="0"/>
          </a:p>
        </p:txBody>
      </p:sp>
      <p:pic>
        <p:nvPicPr>
          <p:cNvPr id="6" name="Picture 5">
            <a:extLst>
              <a:ext uri="{FF2B5EF4-FFF2-40B4-BE49-F238E27FC236}">
                <a16:creationId xmlns:a16="http://schemas.microsoft.com/office/drawing/2014/main" xmlns="" id="{4C920EAB-35B4-4696-A32D-92CCC346C6D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21749" y="0"/>
            <a:ext cx="1377668" cy="1033251"/>
          </a:xfrm>
          <a:prstGeom prst="rect">
            <a:avLst/>
          </a:prstGeom>
        </p:spPr>
      </p:pic>
    </p:spTree>
    <p:extLst>
      <p:ext uri="{BB962C8B-B14F-4D97-AF65-F5344CB8AC3E}">
        <p14:creationId xmlns:p14="http://schemas.microsoft.com/office/powerpoint/2010/main" val="8254420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dirty="0"/>
          </a:p>
        </p:txBody>
      </p:sp>
      <p:sp>
        <p:nvSpPr>
          <p:cNvPr id="5" name="Pladsholder til diasnummer 4"/>
          <p:cNvSpPr>
            <a:spLocks noGrp="1"/>
          </p:cNvSpPr>
          <p:nvPr>
            <p:ph type="sldNum" sz="quarter" idx="12"/>
          </p:nvPr>
        </p:nvSpPr>
        <p:spPr/>
        <p:txBody>
          <a:bodyPr/>
          <a:lstStyle/>
          <a:p>
            <a:fld id="{667EC89C-17A0-4E64-A6D2-B825673CEEDF}" type="slidenum">
              <a:rPr lang="da-DK" smtClean="0">
                <a:solidFill>
                  <a:srgbClr val="007A6C"/>
                </a:solidFill>
              </a:rPr>
              <a:pPr/>
              <a:t>‹nr.›</a:t>
            </a:fld>
            <a:endParaRPr lang="da-DK" dirty="0">
              <a:solidFill>
                <a:srgbClr val="007A6C"/>
              </a:solidFill>
            </a:endParaRPr>
          </a:p>
        </p:txBody>
      </p:sp>
      <p:sp>
        <p:nvSpPr>
          <p:cNvPr id="6" name="Pladsholder til dato 3" hidden="1">
            <a:extLst>
              <a:ext uri="{FF2B5EF4-FFF2-40B4-BE49-F238E27FC236}">
                <a16:creationId xmlns:a16="http://schemas.microsoft.com/office/drawing/2014/main" xmlns="" id="{7387C4E4-348E-4A05-AB2B-AE486614247D}"/>
              </a:ext>
            </a:extLst>
          </p:cNvPr>
          <p:cNvSpPr>
            <a:spLocks noGrp="1"/>
          </p:cNvSpPr>
          <p:nvPr>
            <p:ph type="dt" sz="half" idx="18"/>
          </p:nvPr>
        </p:nvSpPr>
        <p:spPr>
          <a:xfrm>
            <a:off x="0" y="6858000"/>
            <a:ext cx="0" cy="0"/>
          </a:xfrm>
        </p:spPr>
        <p:txBody>
          <a:bodyPr/>
          <a:lstStyle>
            <a:lvl1pPr>
              <a:defRPr sz="100">
                <a:noFill/>
              </a:defRPr>
            </a:lvl1pPr>
          </a:lstStyle>
          <a:p>
            <a:fld id="{890F97D7-FC65-4263-9F9B-954BE3A886AB}" type="datetime2">
              <a:rPr lang="da-DK" smtClean="0"/>
              <a:pPr/>
              <a:t>23. januar 2023</a:t>
            </a:fld>
            <a:endParaRPr dirty="0"/>
          </a:p>
        </p:txBody>
      </p:sp>
    </p:spTree>
    <p:extLst>
      <p:ext uri="{BB962C8B-B14F-4D97-AF65-F5344CB8AC3E}">
        <p14:creationId xmlns:p14="http://schemas.microsoft.com/office/powerpoint/2010/main" val="1455757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4" name="Pladsholder til diasnummer 3"/>
          <p:cNvSpPr>
            <a:spLocks noGrp="1"/>
          </p:cNvSpPr>
          <p:nvPr>
            <p:ph type="sldNum" sz="quarter" idx="12"/>
          </p:nvPr>
        </p:nvSpPr>
        <p:spPr/>
        <p:txBody>
          <a:bodyPr/>
          <a:lstStyle/>
          <a:p>
            <a:fld id="{667EC89C-17A0-4E64-A6D2-B825673CEEDF}" type="slidenum">
              <a:rPr lang="da-DK" smtClean="0">
                <a:solidFill>
                  <a:srgbClr val="007A6C"/>
                </a:solidFill>
              </a:rPr>
              <a:pPr/>
              <a:t>‹nr.›</a:t>
            </a:fld>
            <a:endParaRPr lang="da-DK" dirty="0">
              <a:solidFill>
                <a:srgbClr val="007A6C"/>
              </a:solidFill>
            </a:endParaRPr>
          </a:p>
        </p:txBody>
      </p:sp>
      <p:sp>
        <p:nvSpPr>
          <p:cNvPr id="5" name="Pladsholder til dato 3" hidden="1">
            <a:extLst>
              <a:ext uri="{FF2B5EF4-FFF2-40B4-BE49-F238E27FC236}">
                <a16:creationId xmlns:a16="http://schemas.microsoft.com/office/drawing/2014/main" xmlns="" id="{0C165B80-131C-47FA-A4CF-3EB1919AA868}"/>
              </a:ext>
            </a:extLst>
          </p:cNvPr>
          <p:cNvSpPr>
            <a:spLocks noGrp="1"/>
          </p:cNvSpPr>
          <p:nvPr>
            <p:ph type="dt" sz="half" idx="18"/>
          </p:nvPr>
        </p:nvSpPr>
        <p:spPr>
          <a:xfrm>
            <a:off x="0" y="6858000"/>
            <a:ext cx="0" cy="0"/>
          </a:xfrm>
        </p:spPr>
        <p:txBody>
          <a:bodyPr/>
          <a:lstStyle>
            <a:lvl1pPr>
              <a:defRPr sz="100">
                <a:noFill/>
              </a:defRPr>
            </a:lvl1pPr>
          </a:lstStyle>
          <a:p>
            <a:fld id="{0B731C92-6772-426C-8CF2-2700360B945E}" type="datetime2">
              <a:rPr lang="da-DK" smtClean="0"/>
              <a:pPr/>
              <a:t>23. januar 2023</a:t>
            </a:fld>
            <a:endParaRPr dirty="0"/>
          </a:p>
        </p:txBody>
      </p:sp>
    </p:spTree>
    <p:extLst>
      <p:ext uri="{BB962C8B-B14F-4D97-AF65-F5344CB8AC3E}">
        <p14:creationId xmlns:p14="http://schemas.microsoft.com/office/powerpoint/2010/main" val="39822138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eldias I">
    <p:spTree>
      <p:nvGrpSpPr>
        <p:cNvPr id="1" name=""/>
        <p:cNvGrpSpPr/>
        <p:nvPr/>
      </p:nvGrpSpPr>
      <p:grpSpPr>
        <a:xfrm>
          <a:off x="0" y="0"/>
          <a:ext cx="0" cy="0"/>
          <a:chOff x="0" y="0"/>
          <a:chExt cx="0" cy="0"/>
        </a:xfrm>
      </p:grpSpPr>
      <p:sp>
        <p:nvSpPr>
          <p:cNvPr id="14" name="Rektangel baggrund"/>
          <p:cNvSpPr/>
          <p:nvPr userDrawn="1"/>
        </p:nvSpPr>
        <p:spPr>
          <a:xfrm>
            <a:off x="0" y="0"/>
            <a:ext cx="121888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solidFill>
                <a:prstClr val="white"/>
              </a:solidFill>
            </a:endParaRPr>
          </a:p>
        </p:txBody>
      </p:sp>
      <p:sp>
        <p:nvSpPr>
          <p:cNvPr id="11" name="Pladsholder til tekst 1"/>
          <p:cNvSpPr>
            <a:spLocks noGrp="1"/>
          </p:cNvSpPr>
          <p:nvPr>
            <p:ph type="body" sz="quarter" idx="10"/>
          </p:nvPr>
        </p:nvSpPr>
        <p:spPr>
          <a:xfrm>
            <a:off x="651600" y="2348880"/>
            <a:ext cx="8755200" cy="2096840"/>
          </a:xfrm>
        </p:spPr>
        <p:txBody>
          <a:bodyPr anchor="ctr" anchorCtr="0">
            <a:normAutofit/>
          </a:bodyPr>
          <a:lstStyle>
            <a:lvl1pPr algn="r">
              <a:lnSpc>
                <a:spcPct val="100000"/>
              </a:lnSpc>
              <a:defRPr lang="da-DK" sz="6600" b="1" kern="1200" dirty="0" smtClean="0">
                <a:solidFill>
                  <a:schemeClr val="bg1"/>
                </a:solidFill>
                <a:latin typeface="+mj-lt"/>
                <a:ea typeface="+mj-ea"/>
                <a:cs typeface="+mj-cs"/>
              </a:defRPr>
            </a:lvl1pPr>
          </a:lstStyle>
          <a:p>
            <a:pPr lvl="0"/>
            <a:r>
              <a:rPr lang="da-DK" smtClean="0"/>
              <a:t>Klik for at redigere i master</a:t>
            </a:r>
          </a:p>
        </p:txBody>
      </p:sp>
      <p:sp>
        <p:nvSpPr>
          <p:cNvPr id="16" name="Pladsholder til tekst 2"/>
          <p:cNvSpPr>
            <a:spLocks noGrp="1"/>
          </p:cNvSpPr>
          <p:nvPr>
            <p:ph type="body" sz="quarter" idx="11" hasCustomPrompt="1"/>
          </p:nvPr>
        </p:nvSpPr>
        <p:spPr>
          <a:xfrm>
            <a:off x="9578152" y="5229200"/>
            <a:ext cx="2250673" cy="544232"/>
          </a:xfrm>
        </p:spPr>
        <p:txBody>
          <a:bodyPr anchor="b" anchorCtr="0"/>
          <a:lstStyle>
            <a:lvl1pPr>
              <a:defRPr lang="da-DK" sz="1200" b="0" kern="1200" baseline="0" dirty="0" smtClean="0">
                <a:solidFill>
                  <a:schemeClr val="bg1"/>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og indsæt Sted/event</a:t>
            </a:r>
          </a:p>
        </p:txBody>
      </p:sp>
      <p:sp>
        <p:nvSpPr>
          <p:cNvPr id="18" name="Pladsholder til tekst 4"/>
          <p:cNvSpPr>
            <a:spLocks noGrp="1"/>
          </p:cNvSpPr>
          <p:nvPr>
            <p:ph type="body" sz="quarter" idx="13" hasCustomPrompt="1"/>
          </p:nvPr>
        </p:nvSpPr>
        <p:spPr>
          <a:xfrm>
            <a:off x="9578152" y="5961288"/>
            <a:ext cx="2250673" cy="199980"/>
          </a:xfrm>
        </p:spPr>
        <p:txBody>
          <a:bodyPr/>
          <a:lstStyle>
            <a:lvl1pPr>
              <a:defRPr lang="da-DK" sz="1200" b="0" kern="1200" baseline="0" dirty="0" smtClean="0">
                <a:solidFill>
                  <a:schemeClr val="bg1"/>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og indsæt Navn</a:t>
            </a:r>
          </a:p>
        </p:txBody>
      </p:sp>
      <p:sp>
        <p:nvSpPr>
          <p:cNvPr id="22" name="Pladsholder til dato 21"/>
          <p:cNvSpPr>
            <a:spLocks noGrp="1"/>
          </p:cNvSpPr>
          <p:nvPr>
            <p:ph type="dt" sz="half" idx="14"/>
          </p:nvPr>
        </p:nvSpPr>
        <p:spPr>
          <a:xfrm>
            <a:off x="9580274" y="5780918"/>
            <a:ext cx="2248825" cy="201600"/>
          </a:xfrm>
        </p:spPr>
        <p:txBody>
          <a:bodyPr lIns="0" tIns="0" rIns="0" bIns="0" anchor="t" anchorCtr="0"/>
          <a:lstStyle>
            <a:lvl1pPr marL="171450" indent="-171450">
              <a:defRPr lang="da-DK" sz="1200" b="0" kern="1200" baseline="0" smtClean="0">
                <a:solidFill>
                  <a:schemeClr val="bg1"/>
                </a:solidFill>
                <a:latin typeface="+mn-lt"/>
                <a:ea typeface="+mn-ea"/>
                <a:cs typeface="+mn-cs"/>
              </a:defRPr>
            </a:lvl1pPr>
          </a:lstStyle>
          <a:p>
            <a:pPr marL="0" indent="0">
              <a:lnSpc>
                <a:spcPct val="93000"/>
              </a:lnSpc>
              <a:buFont typeface="Arial" panose="020B0604020202020204" pitchFamily="34" charset="0"/>
              <a:buChar char="​"/>
            </a:pPr>
            <a:fld id="{5195BB7A-1259-4DD7-B435-9EC04C7A882B}" type="datetime2">
              <a:rPr lang="da-DK">
                <a:solidFill>
                  <a:prstClr val="white"/>
                </a:solidFill>
              </a:rPr>
              <a:pPr marL="0" indent="0">
                <a:lnSpc>
                  <a:spcPct val="93000"/>
                </a:lnSpc>
                <a:buFont typeface="Arial" panose="020B0604020202020204" pitchFamily="34" charset="0"/>
                <a:buChar char="​"/>
              </a:pPr>
              <a:t>23. januar 2023</a:t>
            </a:fld>
            <a:endParaRPr dirty="0">
              <a:solidFill>
                <a:prstClr val="white"/>
              </a:solidFill>
            </a:endParaRPr>
          </a:p>
        </p:txBody>
      </p:sp>
      <p:sp>
        <p:nvSpPr>
          <p:cNvPr id="9" name="AutoShape 4"/>
          <p:cNvSpPr>
            <a:spLocks/>
          </p:cNvSpPr>
          <p:nvPr userDrawn="1"/>
        </p:nvSpPr>
        <p:spPr bwMode="gray">
          <a:xfrm>
            <a:off x="12188825" y="16587"/>
            <a:ext cx="1754459" cy="1313180"/>
          </a:xfrm>
          <a:prstGeom prst="rect">
            <a:avLst/>
          </a:prstGeom>
          <a:noFill/>
          <a:ln w="12700" algn="ctr">
            <a:noFill/>
            <a:miter lim="800000"/>
            <a:headEnd/>
            <a:tailEnd/>
          </a:ln>
          <a:effectLst/>
        </p:spPr>
        <p:txBody>
          <a:bodyPr wrap="square" lIns="144000" tIns="0" rIns="0" bIns="0">
            <a:spAutoFit/>
          </a:bodyPr>
          <a:lstStyle/>
          <a:p>
            <a:pPr>
              <a:spcAft>
                <a:spcPts val="600"/>
              </a:spcAft>
              <a:buFont typeface="+mj-lt"/>
              <a:buNone/>
              <a:defRPr/>
            </a:pPr>
            <a:r>
              <a:rPr lang="da-DK" sz="900" b="1" noProof="1">
                <a:solidFill>
                  <a:prstClr val="white">
                    <a:lumMod val="50000"/>
                  </a:prstClr>
                </a:solidFill>
                <a:cs typeface="Arial" charset="0"/>
              </a:rPr>
              <a:t>Gitter- og hjælpelinjer</a:t>
            </a:r>
          </a:p>
          <a:p>
            <a:pPr>
              <a:spcAft>
                <a:spcPts val="240"/>
              </a:spcAft>
              <a:buFont typeface="+mj-lt"/>
              <a:buNone/>
              <a:defRPr/>
            </a:pPr>
            <a:r>
              <a:rPr lang="da-DK" sz="900" noProof="1">
                <a:solidFill>
                  <a:prstClr val="white">
                    <a:lumMod val="50000"/>
                  </a:prstClr>
                </a:solidFill>
                <a:cs typeface="Arial" charset="0"/>
              </a:rPr>
              <a:t>For at se gitter- og hjælpelinjer</a:t>
            </a:r>
          </a:p>
          <a:p>
            <a:pPr>
              <a:spcAft>
                <a:spcPts val="240"/>
              </a:spcAft>
              <a:buFont typeface="+mj-lt"/>
              <a:buNone/>
              <a:defRPr/>
            </a:pPr>
            <a:r>
              <a:rPr lang="da-DK" sz="900" b="1" noProof="1">
                <a:solidFill>
                  <a:prstClr val="white">
                    <a:lumMod val="50000"/>
                  </a:prstClr>
                </a:solidFill>
                <a:cs typeface="Arial" charset="0"/>
              </a:rPr>
              <a:t>1.</a:t>
            </a:r>
            <a:r>
              <a:rPr lang="da-DK" sz="900" noProof="1">
                <a:solidFill>
                  <a:prstClr val="white">
                    <a:lumMod val="50000"/>
                  </a:prstClr>
                </a:solidFill>
                <a:cs typeface="Arial" charset="0"/>
              </a:rPr>
              <a:t> Klik på </a:t>
            </a:r>
            <a:r>
              <a:rPr lang="da-DK" sz="900" b="1" noProof="1">
                <a:solidFill>
                  <a:prstClr val="white">
                    <a:lumMod val="50000"/>
                  </a:prstClr>
                </a:solidFill>
                <a:cs typeface="Arial" charset="0"/>
              </a:rPr>
              <a:t>Vis</a:t>
            </a:r>
            <a:endParaRPr lang="da-DK" sz="900" noProof="1">
              <a:solidFill>
                <a:prstClr val="white">
                  <a:lumMod val="50000"/>
                </a:prstClr>
              </a:solidFill>
              <a:cs typeface="Arial" charset="0"/>
            </a:endParaRPr>
          </a:p>
          <a:p>
            <a:pPr>
              <a:spcAft>
                <a:spcPts val="240"/>
              </a:spcAft>
              <a:buFont typeface="+mj-lt"/>
              <a:buNone/>
              <a:defRPr/>
            </a:pPr>
            <a:r>
              <a:rPr lang="da-DK" sz="900" b="1" noProof="1">
                <a:solidFill>
                  <a:prstClr val="white">
                    <a:lumMod val="50000"/>
                  </a:prstClr>
                </a:solidFill>
                <a:cs typeface="Arial" charset="0"/>
              </a:rPr>
              <a:t>2. </a:t>
            </a:r>
            <a:r>
              <a:rPr lang="da-DK" sz="900" noProof="1">
                <a:solidFill>
                  <a:prstClr val="white">
                    <a:lumMod val="50000"/>
                  </a:prstClr>
                </a:solidFill>
                <a:cs typeface="Arial" charset="0"/>
              </a:rPr>
              <a:t>Vælg </a:t>
            </a:r>
            <a:r>
              <a:rPr lang="da-DK" sz="900" b="1" noProof="1">
                <a:solidFill>
                  <a:prstClr val="white">
                    <a:lumMod val="50000"/>
                  </a:prstClr>
                </a:solidFill>
                <a:cs typeface="Arial" charset="0"/>
              </a:rPr>
              <a:t>Gitterlinjer</a:t>
            </a:r>
            <a:endParaRPr lang="da-DK" sz="900" noProof="1">
              <a:solidFill>
                <a:prstClr val="white">
                  <a:lumMod val="50000"/>
                </a:prstClr>
              </a:solidFill>
              <a:cs typeface="Arial" charset="0"/>
            </a:endParaRPr>
          </a:p>
          <a:p>
            <a:pPr>
              <a:spcAft>
                <a:spcPts val="240"/>
              </a:spcAft>
              <a:buFont typeface="+mj-lt"/>
              <a:buNone/>
              <a:defRPr/>
            </a:pPr>
            <a:r>
              <a:rPr lang="da-DK" sz="900" noProof="1">
                <a:solidFill>
                  <a:prstClr val="white">
                    <a:lumMod val="50000"/>
                  </a:prstClr>
                </a:solidFill>
                <a:cs typeface="Arial" charset="0"/>
              </a:rPr>
              <a:t>og/eller </a:t>
            </a:r>
            <a:r>
              <a:rPr lang="da-DK" sz="900" b="1" noProof="1">
                <a:solidFill>
                  <a:prstClr val="white">
                    <a:lumMod val="50000"/>
                  </a:prstClr>
                </a:solidFill>
                <a:cs typeface="Arial" charset="0"/>
              </a:rPr>
              <a:t>Hjælpelinjer</a:t>
            </a:r>
          </a:p>
          <a:p>
            <a:pPr>
              <a:spcAft>
                <a:spcPts val="240"/>
              </a:spcAft>
              <a:buFont typeface="+mj-lt"/>
              <a:buNone/>
              <a:defRPr/>
            </a:pPr>
            <a:endParaRPr lang="da-DK" sz="900" b="1" noProof="1">
              <a:solidFill>
                <a:prstClr val="white">
                  <a:lumMod val="50000"/>
                </a:prstClr>
              </a:solidFill>
              <a:cs typeface="Arial" panose="020B0604020202020204" pitchFamily="34" charset="0"/>
            </a:endParaRPr>
          </a:p>
          <a:p>
            <a:pPr>
              <a:spcAft>
                <a:spcPts val="240"/>
              </a:spcAft>
              <a:buFont typeface="+mj-lt"/>
              <a:buNone/>
              <a:defRPr/>
            </a:pPr>
            <a:r>
              <a:rPr lang="da-DK" sz="900" b="1" noProof="1">
                <a:solidFill>
                  <a:prstClr val="white">
                    <a:lumMod val="50000"/>
                  </a:prstClr>
                </a:solidFill>
                <a:cs typeface="Arial" charset="0"/>
              </a:rPr>
              <a:t>Tip</a:t>
            </a:r>
            <a:r>
              <a:rPr lang="da-DK" sz="900" noProof="1">
                <a:solidFill>
                  <a:prstClr val="white">
                    <a:lumMod val="50000"/>
                  </a:prstClr>
                </a:solidFill>
                <a:cs typeface="Arial" charset="0"/>
              </a:rPr>
              <a:t>: Alt + F9 for hurtig visning af hjælpelinjer</a:t>
            </a:r>
          </a:p>
        </p:txBody>
      </p:sp>
      <p:sp>
        <p:nvSpPr>
          <p:cNvPr id="21" name="Tekstboks 25"/>
          <p:cNvSpPr txBox="1"/>
          <p:nvPr userDrawn="1"/>
        </p:nvSpPr>
        <p:spPr>
          <a:xfrm>
            <a:off x="-1710039" y="4763279"/>
            <a:ext cx="1704602" cy="969496"/>
          </a:xfrm>
          <a:prstGeom prst="rect">
            <a:avLst/>
          </a:prstGeom>
          <a:noFill/>
        </p:spPr>
        <p:txBody>
          <a:bodyPr wrap="square" lIns="0" tIns="0" rIns="144000" bIns="0" rtlCol="0" anchor="b" anchorCtr="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a-DK" sz="900" b="1" dirty="0">
                <a:solidFill>
                  <a:prstClr val="white">
                    <a:lumMod val="50000"/>
                  </a:prstClr>
                </a:solidFill>
                <a:cs typeface="Arial" charset="0"/>
              </a:rPr>
              <a:t>Tips:</a:t>
            </a:r>
          </a:p>
          <a:p>
            <a:pPr algn="r"/>
            <a:r>
              <a:rPr lang="da-DK" sz="900" dirty="0">
                <a:solidFill>
                  <a:prstClr val="white">
                    <a:lumMod val="50000"/>
                  </a:prstClr>
                </a:solidFill>
                <a:cs typeface="Arial" charset="0"/>
              </a:rPr>
              <a:t>For at fremhæve et naturligt hierarki i overskriften eller differentiere evt. skrift i tekstniveau (overskrift og underoverskrift) bruges de indrammede temafarver</a:t>
            </a:r>
          </a:p>
        </p:txBody>
      </p:sp>
      <p:sp>
        <p:nvSpPr>
          <p:cNvPr id="2" name="Tekstfelt 1"/>
          <p:cNvSpPr txBox="1"/>
          <p:nvPr userDrawn="1"/>
        </p:nvSpPr>
        <p:spPr>
          <a:xfrm>
            <a:off x="-2055600" y="1196588"/>
            <a:ext cx="2054342" cy="138499"/>
          </a:xfrm>
          <a:prstGeom prst="rect">
            <a:avLst/>
          </a:prstGeom>
          <a:noFill/>
        </p:spPr>
        <p:txBody>
          <a:bodyPr wrap="square" lIns="0" tIns="0" rIns="144000" bIns="0" rtlCol="0">
            <a:spAutoFit/>
          </a:bodyPr>
          <a:lstStyle/>
          <a:p>
            <a:pPr algn="r"/>
            <a:r>
              <a:rPr lang="da-DK" sz="900" dirty="0">
                <a:solidFill>
                  <a:prstClr val="white">
                    <a:lumMod val="50000"/>
                  </a:prstClr>
                </a:solidFill>
                <a:cs typeface="Arial" charset="0"/>
              </a:rPr>
              <a:t>Maks tre linjer i stor typografi</a:t>
            </a:r>
          </a:p>
        </p:txBody>
      </p:sp>
      <p:pic>
        <p:nvPicPr>
          <p:cNvPr id="26" name="Billede 2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15406" y="5778964"/>
            <a:ext cx="1567602" cy="1073383"/>
          </a:xfrm>
          <a:prstGeom prst="rect">
            <a:avLst/>
          </a:prstGeom>
        </p:spPr>
      </p:pic>
      <p:sp>
        <p:nvSpPr>
          <p:cNvPr id="23" name="Pladsholder til sidefod 22" hidden="1"/>
          <p:cNvSpPr>
            <a:spLocks noGrp="1"/>
          </p:cNvSpPr>
          <p:nvPr>
            <p:ph type="ftr" sz="quarter" idx="15"/>
          </p:nvPr>
        </p:nvSpPr>
        <p:spPr>
          <a:xfrm>
            <a:off x="0" y="6858000"/>
            <a:ext cx="0" cy="0"/>
          </a:xfrm>
        </p:spPr>
        <p:txBody>
          <a:bodyPr/>
          <a:lstStyle>
            <a:lvl1pPr>
              <a:defRPr sz="100">
                <a:noFill/>
              </a:defRPr>
            </a:lvl1pPr>
          </a:lstStyle>
          <a:p>
            <a:r>
              <a:rPr lang="da-DK"/>
              <a:t>/ Ministeriet for Fødevarer, Landbrug og Fiskeri - Landbrugsstyrelsen / Titel på præsentation</a:t>
            </a:r>
            <a:endParaRPr lang="da-DK" dirty="0"/>
          </a:p>
        </p:txBody>
      </p:sp>
      <p:sp>
        <p:nvSpPr>
          <p:cNvPr id="24" name="Pladsholder til slidenummer 23" hidden="1"/>
          <p:cNvSpPr>
            <a:spLocks noGrp="1"/>
          </p:cNvSpPr>
          <p:nvPr>
            <p:ph type="sldNum" sz="quarter" idx="16"/>
          </p:nvPr>
        </p:nvSpPr>
        <p:spPr>
          <a:xfrm>
            <a:off x="0" y="6858000"/>
            <a:ext cx="0" cy="0"/>
          </a:xfrm>
        </p:spPr>
        <p:txBody>
          <a:bodyPr/>
          <a:lstStyle>
            <a:lvl1pPr>
              <a:defRPr sz="100">
                <a:noFill/>
              </a:defRPr>
            </a:lvl1pPr>
          </a:lstStyle>
          <a:p>
            <a:fld id="{667EC89C-17A0-4E64-A6D2-B825673CEEDF}" type="slidenum">
              <a:rPr lang="da-DK" smtClean="0"/>
              <a:pPr/>
              <a:t>‹nr.›</a:t>
            </a:fld>
            <a:endParaRPr lang="da-DK" dirty="0"/>
          </a:p>
        </p:txBody>
      </p:sp>
      <p:pic>
        <p:nvPicPr>
          <p:cNvPr id="5" name="Picture 4">
            <a:extLst>
              <a:ext uri="{FF2B5EF4-FFF2-40B4-BE49-F238E27FC236}">
                <a16:creationId xmlns="" xmlns:a16="http://schemas.microsoft.com/office/drawing/2014/main" id="{704F1B78-7DDA-4948-89C5-A6930CD6163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715405" y="6004143"/>
            <a:ext cx="1567602" cy="984609"/>
          </a:xfrm>
          <a:prstGeom prst="rect">
            <a:avLst/>
          </a:prstGeom>
        </p:spPr>
      </p:pic>
      <p:sp>
        <p:nvSpPr>
          <p:cNvPr id="27" name="Rectangle 6"/>
          <p:cNvSpPr/>
          <p:nvPr userDrawn="1"/>
        </p:nvSpPr>
        <p:spPr>
          <a:xfrm>
            <a:off x="-1399201" y="6006008"/>
            <a:ext cx="1233601" cy="951384"/>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a-DK" dirty="0">
              <a:solidFill>
                <a:prstClr val="white"/>
              </a:solidFill>
            </a:endParaRPr>
          </a:p>
        </p:txBody>
      </p:sp>
      <p:pic>
        <p:nvPicPr>
          <p:cNvPr id="7" name="Picture 6">
            <a:extLst>
              <a:ext uri="{FF2B5EF4-FFF2-40B4-BE49-F238E27FC236}">
                <a16:creationId xmlns="" xmlns:a16="http://schemas.microsoft.com/office/drawing/2014/main" id="{C91E4EEC-566D-43EC-894E-966F8EEFDF62}"/>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520973" y="0"/>
            <a:ext cx="1376892" cy="1033434"/>
          </a:xfrm>
          <a:prstGeom prst="rect">
            <a:avLst/>
          </a:prstGeom>
        </p:spPr>
      </p:pic>
      <p:pic>
        <p:nvPicPr>
          <p:cNvPr id="6" name="Picture 5">
            <a:extLst>
              <a:ext uri="{FF2B5EF4-FFF2-40B4-BE49-F238E27FC236}">
                <a16:creationId xmlns="" xmlns:a16="http://schemas.microsoft.com/office/drawing/2014/main" id="{424A8B85-B929-4717-8A9C-BFF59E30B6DC}"/>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909008" y="340691"/>
            <a:ext cx="2924750" cy="696744"/>
          </a:xfrm>
          <a:prstGeom prst="rect">
            <a:avLst/>
          </a:prstGeom>
        </p:spPr>
      </p:pic>
    </p:spTree>
    <p:extLst>
      <p:ext uri="{BB962C8B-B14F-4D97-AF65-F5344CB8AC3E}">
        <p14:creationId xmlns:p14="http://schemas.microsoft.com/office/powerpoint/2010/main" val="14110043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eldias II">
    <p:spTree>
      <p:nvGrpSpPr>
        <p:cNvPr id="1" name=""/>
        <p:cNvGrpSpPr/>
        <p:nvPr/>
      </p:nvGrpSpPr>
      <p:grpSpPr>
        <a:xfrm>
          <a:off x="0" y="0"/>
          <a:ext cx="0" cy="0"/>
          <a:chOff x="0" y="0"/>
          <a:chExt cx="0" cy="0"/>
        </a:xfrm>
      </p:grpSpPr>
      <p:sp>
        <p:nvSpPr>
          <p:cNvPr id="14" name="Rektangel baggrund"/>
          <p:cNvSpPr/>
          <p:nvPr userDrawn="1"/>
        </p:nvSpPr>
        <p:spPr>
          <a:xfrm>
            <a:off x="0" y="0"/>
            <a:ext cx="1218882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solidFill>
                <a:prstClr val="white"/>
              </a:solidFill>
            </a:endParaRPr>
          </a:p>
        </p:txBody>
      </p:sp>
      <p:sp>
        <p:nvSpPr>
          <p:cNvPr id="11" name="Pladsholder til tekst 1"/>
          <p:cNvSpPr>
            <a:spLocks noGrp="1"/>
          </p:cNvSpPr>
          <p:nvPr>
            <p:ph type="body" sz="quarter" idx="10"/>
          </p:nvPr>
        </p:nvSpPr>
        <p:spPr>
          <a:xfrm>
            <a:off x="651600" y="2348880"/>
            <a:ext cx="8755200" cy="2096840"/>
          </a:xfrm>
        </p:spPr>
        <p:txBody>
          <a:bodyPr anchor="ctr" anchorCtr="0">
            <a:normAutofit/>
          </a:bodyPr>
          <a:lstStyle>
            <a:lvl1pPr algn="r">
              <a:lnSpc>
                <a:spcPct val="100000"/>
              </a:lnSpc>
              <a:defRPr lang="da-DK" sz="6600" b="1" kern="1200" dirty="0" smtClean="0">
                <a:solidFill>
                  <a:schemeClr val="accent1"/>
                </a:solidFill>
                <a:latin typeface="+mj-lt"/>
                <a:ea typeface="+mj-ea"/>
                <a:cs typeface="+mj-cs"/>
              </a:defRPr>
            </a:lvl1pPr>
          </a:lstStyle>
          <a:p>
            <a:pPr lvl="0"/>
            <a:r>
              <a:rPr lang="da-DK" smtClean="0"/>
              <a:t>Klik for at redigere i master</a:t>
            </a:r>
          </a:p>
        </p:txBody>
      </p:sp>
      <p:sp>
        <p:nvSpPr>
          <p:cNvPr id="16" name="Pladsholder til tekst 2"/>
          <p:cNvSpPr>
            <a:spLocks noGrp="1"/>
          </p:cNvSpPr>
          <p:nvPr>
            <p:ph type="body" sz="quarter" idx="11" hasCustomPrompt="1"/>
          </p:nvPr>
        </p:nvSpPr>
        <p:spPr>
          <a:xfrm>
            <a:off x="9578152" y="5229200"/>
            <a:ext cx="2250673" cy="544232"/>
          </a:xfrm>
        </p:spPr>
        <p:txBody>
          <a:bodyPr anchor="b" anchorCtr="0"/>
          <a:lstStyle>
            <a:lvl1pPr>
              <a:defRPr lang="da-DK" sz="1200" b="0" kern="1200" baseline="0" dirty="0" smtClean="0">
                <a:solidFill>
                  <a:schemeClr val="accent1"/>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og indsæt Sted/event</a:t>
            </a:r>
          </a:p>
        </p:txBody>
      </p:sp>
      <p:sp>
        <p:nvSpPr>
          <p:cNvPr id="18" name="Pladsholder til tekst 4"/>
          <p:cNvSpPr>
            <a:spLocks noGrp="1"/>
          </p:cNvSpPr>
          <p:nvPr>
            <p:ph type="body" sz="quarter" idx="13" hasCustomPrompt="1"/>
          </p:nvPr>
        </p:nvSpPr>
        <p:spPr>
          <a:xfrm>
            <a:off x="9578152" y="5961288"/>
            <a:ext cx="2250673" cy="199980"/>
          </a:xfrm>
        </p:spPr>
        <p:txBody>
          <a:bodyPr/>
          <a:lstStyle>
            <a:lvl1pPr>
              <a:defRPr lang="da-DK" sz="1200" b="0" kern="1200" baseline="0" dirty="0" smtClean="0">
                <a:solidFill>
                  <a:schemeClr val="accent1"/>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og indsæt Navn</a:t>
            </a:r>
          </a:p>
        </p:txBody>
      </p:sp>
      <p:sp>
        <p:nvSpPr>
          <p:cNvPr id="22" name="Pladsholder til dato 21"/>
          <p:cNvSpPr>
            <a:spLocks noGrp="1"/>
          </p:cNvSpPr>
          <p:nvPr>
            <p:ph type="dt" sz="half" idx="14"/>
          </p:nvPr>
        </p:nvSpPr>
        <p:spPr>
          <a:xfrm>
            <a:off x="9580274" y="5780918"/>
            <a:ext cx="2248825" cy="201600"/>
          </a:xfrm>
        </p:spPr>
        <p:txBody>
          <a:bodyPr lIns="0" tIns="0" rIns="0" bIns="0" anchor="t" anchorCtr="0"/>
          <a:lstStyle>
            <a:lvl1pPr marL="171450" indent="-171450">
              <a:defRPr lang="da-DK" sz="1200" b="0" kern="1200" baseline="0" smtClean="0">
                <a:solidFill>
                  <a:schemeClr val="accent1"/>
                </a:solidFill>
                <a:latin typeface="+mn-lt"/>
                <a:ea typeface="+mn-ea"/>
                <a:cs typeface="+mn-cs"/>
              </a:defRPr>
            </a:lvl1pPr>
          </a:lstStyle>
          <a:p>
            <a:pPr marL="0" indent="0">
              <a:lnSpc>
                <a:spcPct val="93000"/>
              </a:lnSpc>
              <a:buFont typeface="Arial" panose="020B0604020202020204" pitchFamily="34" charset="0"/>
              <a:buChar char="​"/>
            </a:pPr>
            <a:fld id="{FAA241A8-C227-4FB3-8192-4208465C60E7}" type="datetime2">
              <a:rPr lang="en-GB">
                <a:solidFill>
                  <a:srgbClr val="007885"/>
                </a:solidFill>
              </a:rPr>
              <a:pPr marL="0" indent="0">
                <a:lnSpc>
                  <a:spcPct val="93000"/>
                </a:lnSpc>
                <a:buFont typeface="Arial" panose="020B0604020202020204" pitchFamily="34" charset="0"/>
                <a:buChar char="​"/>
              </a:pPr>
              <a:t>Monday, 23 January 2023</a:t>
            </a:fld>
            <a:endParaRPr lang="en-GB" dirty="0">
              <a:solidFill>
                <a:srgbClr val="007885"/>
              </a:solidFill>
            </a:endParaRPr>
          </a:p>
        </p:txBody>
      </p:sp>
      <p:sp>
        <p:nvSpPr>
          <p:cNvPr id="21" name="Tekstboks 25"/>
          <p:cNvSpPr txBox="1"/>
          <p:nvPr userDrawn="1"/>
        </p:nvSpPr>
        <p:spPr>
          <a:xfrm>
            <a:off x="-1710039" y="4763279"/>
            <a:ext cx="1704602" cy="969496"/>
          </a:xfrm>
          <a:prstGeom prst="rect">
            <a:avLst/>
          </a:prstGeom>
          <a:noFill/>
        </p:spPr>
        <p:txBody>
          <a:bodyPr wrap="square" lIns="0" tIns="0" rIns="144000" bIns="0" rtlCol="0" anchor="b" anchorCtr="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a-DK" sz="900" b="1" dirty="0">
                <a:solidFill>
                  <a:prstClr val="white">
                    <a:lumMod val="50000"/>
                  </a:prstClr>
                </a:solidFill>
                <a:cs typeface="Arial" charset="0"/>
              </a:rPr>
              <a:t>Tips:</a:t>
            </a:r>
          </a:p>
          <a:p>
            <a:pPr algn="r"/>
            <a:r>
              <a:rPr lang="da-DK" sz="900" dirty="0">
                <a:solidFill>
                  <a:prstClr val="white">
                    <a:lumMod val="50000"/>
                  </a:prstClr>
                </a:solidFill>
                <a:cs typeface="Arial" charset="0"/>
              </a:rPr>
              <a:t>For at fremhæve et naturligt hierarki i overskriften eller differentiere evt. skrift i tekstniveau (overskrift og underoverskrift) bruges de indrammede temafarver</a:t>
            </a:r>
          </a:p>
        </p:txBody>
      </p:sp>
      <p:sp>
        <p:nvSpPr>
          <p:cNvPr id="17" name="Pladsholder til sidefod 22" hidden="1">
            <a:extLst>
              <a:ext uri="{FF2B5EF4-FFF2-40B4-BE49-F238E27FC236}">
                <a16:creationId xmlns="" xmlns:a16="http://schemas.microsoft.com/office/drawing/2014/main" id="{4412145B-B87B-4019-AD1F-E9982BDB1DE7}"/>
              </a:ext>
            </a:extLst>
          </p:cNvPr>
          <p:cNvSpPr>
            <a:spLocks noGrp="1"/>
          </p:cNvSpPr>
          <p:nvPr>
            <p:ph type="ftr" sz="quarter" idx="15"/>
          </p:nvPr>
        </p:nvSpPr>
        <p:spPr>
          <a:xfrm>
            <a:off x="0" y="6858000"/>
            <a:ext cx="0" cy="0"/>
          </a:xfrm>
        </p:spPr>
        <p:txBody>
          <a:bodyPr/>
          <a:lstStyle>
            <a:lvl1pPr>
              <a:defRPr sz="100">
                <a:noFill/>
              </a:defRPr>
            </a:lvl1pPr>
          </a:lstStyle>
          <a:p>
            <a:r>
              <a:rPr lang="da-DK"/>
              <a:t>/ Ministeriet for Fødevarer, Landbrug og Fiskeri - Landbrugsstyrelsen / Titel på præsentation</a:t>
            </a:r>
            <a:endParaRPr lang="da-DK" dirty="0"/>
          </a:p>
        </p:txBody>
      </p:sp>
      <p:sp>
        <p:nvSpPr>
          <p:cNvPr id="19" name="Pladsholder til slidenummer 23" hidden="1">
            <a:extLst>
              <a:ext uri="{FF2B5EF4-FFF2-40B4-BE49-F238E27FC236}">
                <a16:creationId xmlns="" xmlns:a16="http://schemas.microsoft.com/office/drawing/2014/main" id="{8C7A26F4-8240-4595-AF0B-DAD6F98445DC}"/>
              </a:ext>
            </a:extLst>
          </p:cNvPr>
          <p:cNvSpPr>
            <a:spLocks noGrp="1"/>
          </p:cNvSpPr>
          <p:nvPr>
            <p:ph type="sldNum" sz="quarter" idx="16"/>
          </p:nvPr>
        </p:nvSpPr>
        <p:spPr>
          <a:xfrm>
            <a:off x="0" y="6858000"/>
            <a:ext cx="0" cy="0"/>
          </a:xfrm>
        </p:spPr>
        <p:txBody>
          <a:bodyPr/>
          <a:lstStyle>
            <a:lvl1pPr>
              <a:defRPr sz="100">
                <a:noFill/>
              </a:defRPr>
            </a:lvl1pPr>
          </a:lstStyle>
          <a:p>
            <a:fld id="{667EC89C-17A0-4E64-A6D2-B825673CEEDF}" type="slidenum">
              <a:rPr lang="da-DK" smtClean="0"/>
              <a:pPr/>
              <a:t>‹nr.›</a:t>
            </a:fld>
            <a:endParaRPr lang="da-DK" dirty="0"/>
          </a:p>
        </p:txBody>
      </p:sp>
      <p:pic>
        <p:nvPicPr>
          <p:cNvPr id="13" name="Billede 25">
            <a:extLst>
              <a:ext uri="{FF2B5EF4-FFF2-40B4-BE49-F238E27FC236}">
                <a16:creationId xmlns="" xmlns:a16="http://schemas.microsoft.com/office/drawing/2014/main" id="{6D2919DD-CFBE-4659-99A0-FD62EF2D05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15406" y="5778964"/>
            <a:ext cx="1567602" cy="1073383"/>
          </a:xfrm>
          <a:prstGeom prst="rect">
            <a:avLst/>
          </a:prstGeom>
        </p:spPr>
      </p:pic>
      <p:pic>
        <p:nvPicPr>
          <p:cNvPr id="20" name="Picture 19">
            <a:extLst>
              <a:ext uri="{FF2B5EF4-FFF2-40B4-BE49-F238E27FC236}">
                <a16:creationId xmlns="" xmlns:a16="http://schemas.microsoft.com/office/drawing/2014/main" id="{7D30E1A7-55FB-46DC-A37D-FAD5939C566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715405" y="6004143"/>
            <a:ext cx="1567602" cy="984609"/>
          </a:xfrm>
          <a:prstGeom prst="rect">
            <a:avLst/>
          </a:prstGeom>
        </p:spPr>
      </p:pic>
      <p:sp>
        <p:nvSpPr>
          <p:cNvPr id="23" name="Rectangle 6">
            <a:extLst>
              <a:ext uri="{FF2B5EF4-FFF2-40B4-BE49-F238E27FC236}">
                <a16:creationId xmlns="" xmlns:a16="http://schemas.microsoft.com/office/drawing/2014/main" id="{1C16679B-55B2-45F5-A2AD-200ED1CEE6B2}"/>
              </a:ext>
            </a:extLst>
          </p:cNvPr>
          <p:cNvSpPr/>
          <p:nvPr userDrawn="1"/>
        </p:nvSpPr>
        <p:spPr>
          <a:xfrm>
            <a:off x="-1399201" y="6006008"/>
            <a:ext cx="1233601" cy="951384"/>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a-DK" dirty="0">
              <a:solidFill>
                <a:prstClr val="white"/>
              </a:solidFill>
            </a:endParaRPr>
          </a:p>
        </p:txBody>
      </p:sp>
      <p:pic>
        <p:nvPicPr>
          <p:cNvPr id="24" name="Picture 23">
            <a:extLst>
              <a:ext uri="{FF2B5EF4-FFF2-40B4-BE49-F238E27FC236}">
                <a16:creationId xmlns="" xmlns:a16="http://schemas.microsoft.com/office/drawing/2014/main" id="{1D9842A4-A96F-4AAA-8FB6-774C0C82ACA7}"/>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8994572" y="340691"/>
            <a:ext cx="2753621" cy="696744"/>
          </a:xfrm>
          <a:prstGeom prst="rect">
            <a:avLst/>
          </a:prstGeom>
        </p:spPr>
      </p:pic>
    </p:spTree>
    <p:extLst>
      <p:ext uri="{BB962C8B-B14F-4D97-AF65-F5344CB8AC3E}">
        <p14:creationId xmlns:p14="http://schemas.microsoft.com/office/powerpoint/2010/main" val="31002266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eldias til mørkt billede">
    <p:spTree>
      <p:nvGrpSpPr>
        <p:cNvPr id="1" name=""/>
        <p:cNvGrpSpPr/>
        <p:nvPr/>
      </p:nvGrpSpPr>
      <p:grpSpPr>
        <a:xfrm>
          <a:off x="0" y="0"/>
          <a:ext cx="0" cy="0"/>
          <a:chOff x="0" y="0"/>
          <a:chExt cx="0" cy="0"/>
        </a:xfrm>
      </p:grpSpPr>
      <p:sp>
        <p:nvSpPr>
          <p:cNvPr id="13" name="Pladsholder til billede 0"/>
          <p:cNvSpPr>
            <a:spLocks noGrp="1"/>
          </p:cNvSpPr>
          <p:nvPr>
            <p:ph type="pic" sz="quarter" idx="17" hasCustomPrompt="1"/>
          </p:nvPr>
        </p:nvSpPr>
        <p:spPr>
          <a:xfrm>
            <a:off x="0" y="0"/>
            <a:ext cx="12188825" cy="6858000"/>
          </a:xfrm>
          <a:solidFill>
            <a:schemeClr val="bg1">
              <a:lumMod val="85000"/>
            </a:schemeClr>
          </a:solidFill>
        </p:spPr>
        <p:txBody>
          <a:bodyPr lIns="108000" tIns="180000" anchor="t" anchorCtr="0"/>
          <a:lstStyle>
            <a:lvl1pPr marL="0" indent="0" algn="l">
              <a:buFontTx/>
              <a:buNone/>
              <a:defRPr sz="1200" b="0" baseline="0">
                <a:solidFill>
                  <a:schemeClr val="tx1">
                    <a:lumMod val="50000"/>
                    <a:lumOff val="50000"/>
                  </a:schemeClr>
                </a:solidFill>
              </a:defRPr>
            </a:lvl1pPr>
          </a:lstStyle>
          <a:p>
            <a:r>
              <a:rPr lang="da-DK" dirty="0"/>
              <a:t>Klik her og indsæt mørkt billede, via fanen Indsæt, Billeder</a:t>
            </a:r>
          </a:p>
        </p:txBody>
      </p:sp>
      <p:sp>
        <p:nvSpPr>
          <p:cNvPr id="11" name="Pladsholder til tekst 1"/>
          <p:cNvSpPr>
            <a:spLocks noGrp="1"/>
          </p:cNvSpPr>
          <p:nvPr>
            <p:ph type="body" sz="quarter" idx="10"/>
          </p:nvPr>
        </p:nvSpPr>
        <p:spPr>
          <a:xfrm>
            <a:off x="651600" y="2348880"/>
            <a:ext cx="8755200" cy="2096840"/>
          </a:xfrm>
        </p:spPr>
        <p:txBody>
          <a:bodyPr anchor="ctr" anchorCtr="0">
            <a:normAutofit/>
          </a:bodyPr>
          <a:lstStyle>
            <a:lvl1pPr algn="r">
              <a:lnSpc>
                <a:spcPct val="100000"/>
              </a:lnSpc>
              <a:defRPr lang="da-DK" sz="6600" b="1" kern="1200" dirty="0" smtClean="0">
                <a:solidFill>
                  <a:schemeClr val="bg1"/>
                </a:solidFill>
                <a:latin typeface="+mj-lt"/>
                <a:ea typeface="+mj-ea"/>
                <a:cs typeface="+mj-cs"/>
              </a:defRPr>
            </a:lvl1pPr>
          </a:lstStyle>
          <a:p>
            <a:pPr lvl="0"/>
            <a:r>
              <a:rPr lang="da-DK" smtClean="0"/>
              <a:t>Klik for at redigere i master</a:t>
            </a:r>
          </a:p>
        </p:txBody>
      </p:sp>
      <p:sp>
        <p:nvSpPr>
          <p:cNvPr id="30" name="Pladsholder til tekst 2"/>
          <p:cNvSpPr>
            <a:spLocks noGrp="1"/>
          </p:cNvSpPr>
          <p:nvPr>
            <p:ph type="body" sz="quarter" idx="11" hasCustomPrompt="1"/>
          </p:nvPr>
        </p:nvSpPr>
        <p:spPr>
          <a:xfrm>
            <a:off x="9578152" y="5229200"/>
            <a:ext cx="2250673" cy="544232"/>
          </a:xfrm>
        </p:spPr>
        <p:txBody>
          <a:bodyPr anchor="b" anchorCtr="0"/>
          <a:lstStyle>
            <a:lvl1pPr>
              <a:defRPr lang="da-DK" sz="1200" b="0" kern="1200" baseline="0" dirty="0" smtClean="0">
                <a:solidFill>
                  <a:schemeClr val="bg1"/>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og indsæt Sted/event</a:t>
            </a:r>
          </a:p>
        </p:txBody>
      </p:sp>
      <p:sp>
        <p:nvSpPr>
          <p:cNvPr id="31" name="Pladsholder til tekst 4"/>
          <p:cNvSpPr>
            <a:spLocks noGrp="1"/>
          </p:cNvSpPr>
          <p:nvPr>
            <p:ph type="body" sz="quarter" idx="13" hasCustomPrompt="1"/>
          </p:nvPr>
        </p:nvSpPr>
        <p:spPr>
          <a:xfrm>
            <a:off x="9578152" y="5961288"/>
            <a:ext cx="2250673" cy="199980"/>
          </a:xfrm>
        </p:spPr>
        <p:txBody>
          <a:bodyPr/>
          <a:lstStyle>
            <a:lvl1pPr>
              <a:defRPr lang="da-DK" sz="1200" b="0" kern="1200" baseline="0" dirty="0" smtClean="0">
                <a:solidFill>
                  <a:schemeClr val="bg1"/>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og indsæt Navn</a:t>
            </a:r>
          </a:p>
        </p:txBody>
      </p:sp>
      <p:sp>
        <p:nvSpPr>
          <p:cNvPr id="32" name="Pladsholder til dato 21"/>
          <p:cNvSpPr>
            <a:spLocks noGrp="1"/>
          </p:cNvSpPr>
          <p:nvPr>
            <p:ph type="dt" sz="half" idx="14"/>
          </p:nvPr>
        </p:nvSpPr>
        <p:spPr>
          <a:xfrm>
            <a:off x="9580274" y="5780918"/>
            <a:ext cx="2248825" cy="201600"/>
          </a:xfrm>
        </p:spPr>
        <p:txBody>
          <a:bodyPr lIns="0" tIns="0" rIns="0" bIns="0" anchor="t" anchorCtr="0"/>
          <a:lstStyle>
            <a:lvl1pPr marL="171450" indent="-171450">
              <a:defRPr lang="da-DK" sz="1200" b="0" kern="1200" baseline="0" smtClean="0">
                <a:solidFill>
                  <a:schemeClr val="bg1"/>
                </a:solidFill>
                <a:latin typeface="+mn-lt"/>
                <a:ea typeface="+mn-ea"/>
                <a:cs typeface="+mn-cs"/>
              </a:defRPr>
            </a:lvl1pPr>
          </a:lstStyle>
          <a:p>
            <a:pPr marL="0" indent="0">
              <a:lnSpc>
                <a:spcPct val="93000"/>
              </a:lnSpc>
              <a:buFont typeface="Arial" panose="020B0604020202020204" pitchFamily="34" charset="0"/>
              <a:buChar char="​"/>
            </a:pPr>
            <a:fld id="{6581EEEB-BA33-4D75-8D56-709DACD17B4A}" type="datetime2">
              <a:rPr lang="da-DK">
                <a:solidFill>
                  <a:prstClr val="white"/>
                </a:solidFill>
              </a:rPr>
              <a:pPr marL="0" indent="0">
                <a:lnSpc>
                  <a:spcPct val="93000"/>
                </a:lnSpc>
                <a:buFont typeface="Arial" panose="020B0604020202020204" pitchFamily="34" charset="0"/>
                <a:buChar char="​"/>
              </a:pPr>
              <a:t>23. januar 2023</a:t>
            </a:fld>
            <a:endParaRPr dirty="0">
              <a:solidFill>
                <a:prstClr val="white"/>
              </a:solidFill>
            </a:endParaRPr>
          </a:p>
        </p:txBody>
      </p:sp>
      <p:sp>
        <p:nvSpPr>
          <p:cNvPr id="3" name="Pladsholder logo"/>
          <p:cNvSpPr>
            <a:spLocks noGrp="1"/>
          </p:cNvSpPr>
          <p:nvPr>
            <p:ph type="body" sz="quarter" idx="18" hasCustomPrompt="1"/>
          </p:nvPr>
        </p:nvSpPr>
        <p:spPr>
          <a:xfrm>
            <a:off x="8994571" y="340691"/>
            <a:ext cx="2753621" cy="657529"/>
          </a:xfrm>
          <a:blipFill>
            <a:blip r:embed="rId2" cstate="email">
              <a:extLst>
                <a:ext uri="{28A0092B-C50C-407E-A947-70E740481C1C}">
                  <a14:useLocalDpi xmlns:a14="http://schemas.microsoft.com/office/drawing/2010/main"/>
                </a:ext>
              </a:extLst>
            </a:blip>
            <a:stretch>
              <a:fillRect/>
            </a:stretch>
          </a:blipFill>
        </p:spPr>
        <p:txBody>
          <a:bodyPr/>
          <a:lstStyle>
            <a:lvl1pPr>
              <a:defRPr sz="100" b="0">
                <a:solidFill>
                  <a:schemeClr val="tx1"/>
                </a:solidFill>
              </a:defRPr>
            </a:lvl1pPr>
          </a:lstStyle>
          <a:p>
            <a:pPr lvl="0"/>
            <a:r>
              <a:rPr lang="da-DK" dirty="0"/>
              <a:t>.</a:t>
            </a:r>
          </a:p>
        </p:txBody>
      </p:sp>
      <p:pic>
        <p:nvPicPr>
          <p:cNvPr id="29" name="Billede 2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80000" y="0"/>
            <a:ext cx="1842994" cy="1037416"/>
          </a:xfrm>
          <a:prstGeom prst="rect">
            <a:avLst/>
          </a:prstGeom>
        </p:spPr>
      </p:pic>
      <p:sp>
        <p:nvSpPr>
          <p:cNvPr id="38" name="Tekstboks 25"/>
          <p:cNvSpPr txBox="1"/>
          <p:nvPr userDrawn="1"/>
        </p:nvSpPr>
        <p:spPr>
          <a:xfrm>
            <a:off x="-1710039" y="4763279"/>
            <a:ext cx="1704602" cy="969496"/>
          </a:xfrm>
          <a:prstGeom prst="rect">
            <a:avLst/>
          </a:prstGeom>
          <a:noFill/>
        </p:spPr>
        <p:txBody>
          <a:bodyPr wrap="square" lIns="0" tIns="0" rIns="144000" bIns="0" rtlCol="0" anchor="b" anchorCtr="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a-DK" sz="900" b="1" dirty="0">
                <a:solidFill>
                  <a:prstClr val="white">
                    <a:lumMod val="50000"/>
                  </a:prstClr>
                </a:solidFill>
                <a:cs typeface="Arial" charset="0"/>
              </a:rPr>
              <a:t>Tips:</a:t>
            </a:r>
          </a:p>
          <a:p>
            <a:pPr algn="r"/>
            <a:r>
              <a:rPr lang="da-DK" sz="900" dirty="0">
                <a:solidFill>
                  <a:prstClr val="white">
                    <a:lumMod val="50000"/>
                  </a:prstClr>
                </a:solidFill>
                <a:cs typeface="Arial" charset="0"/>
              </a:rPr>
              <a:t>For at fremhæve et naturligt hierarki i overskriften eller differentiere evt. skrift i tekstniveau (overskrift og underoverskrift) bruges de indrammede temafarver</a:t>
            </a:r>
          </a:p>
        </p:txBody>
      </p:sp>
      <p:grpSp>
        <p:nvGrpSpPr>
          <p:cNvPr id="41" name="Gruppe 40"/>
          <p:cNvGrpSpPr/>
          <p:nvPr userDrawn="1"/>
        </p:nvGrpSpPr>
        <p:grpSpPr>
          <a:xfrm>
            <a:off x="12188825" y="1941319"/>
            <a:ext cx="2032000" cy="3185487"/>
            <a:chOff x="9150825" y="2171823"/>
            <a:chExt cx="2032000" cy="3185487"/>
          </a:xfrm>
        </p:grpSpPr>
        <p:sp>
          <p:nvSpPr>
            <p:cNvPr id="42" name="TextBox 12"/>
            <p:cNvSpPr txBox="1">
              <a:spLocks noChangeArrowheads="1"/>
            </p:cNvSpPr>
            <p:nvPr/>
          </p:nvSpPr>
          <p:spPr bwMode="auto">
            <a:xfrm>
              <a:off x="9150825" y="2171823"/>
              <a:ext cx="2032000" cy="318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400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Indsæt billede</a:t>
              </a:r>
            </a:p>
            <a:p>
              <a:pPr eaLnBrk="1" hangingPunct="1">
                <a:spcBef>
                  <a:spcPts val="0"/>
                </a:spcBef>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1. </a:t>
              </a:r>
              <a:r>
                <a:rPr lang="da-DK" sz="900" noProof="1">
                  <a:solidFill>
                    <a:prstClr val="white">
                      <a:lumMod val="50000"/>
                    </a:prstClr>
                  </a:solidFill>
                  <a:latin typeface="Arial"/>
                  <a:ea typeface="Calibri" panose="020F0502020204030204" pitchFamily="34" charset="0"/>
                  <a:cs typeface="Arial" panose="020B0604020202020204" pitchFamily="34" charset="0"/>
                </a:rPr>
                <a:t>Klik på billederammen</a:t>
              </a:r>
            </a:p>
            <a:p>
              <a:pPr eaLnBrk="1" hangingPunct="1">
                <a:spcBef>
                  <a:spcPts val="0"/>
                </a:spcBef>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2. </a:t>
              </a:r>
              <a:r>
                <a:rPr lang="da-DK" sz="900" noProof="1">
                  <a:solidFill>
                    <a:prstClr val="white">
                      <a:lumMod val="50000"/>
                    </a:prstClr>
                  </a:solidFill>
                  <a:latin typeface="Arial"/>
                  <a:ea typeface="Calibri" panose="020F0502020204030204" pitchFamily="34" charset="0"/>
                  <a:cs typeface="Arial" panose="020B0604020202020204" pitchFamily="34" charset="0"/>
                </a:rPr>
                <a:t>Indsæt det ønskede billede via fanen </a:t>
              </a:r>
              <a:r>
                <a:rPr lang="da-DK" sz="900" b="1" noProof="1">
                  <a:solidFill>
                    <a:prstClr val="white">
                      <a:lumMod val="50000"/>
                    </a:prstClr>
                  </a:solidFill>
                  <a:latin typeface="Arial"/>
                  <a:ea typeface="Calibri" panose="020F0502020204030204" pitchFamily="34" charset="0"/>
                  <a:cs typeface="Arial" panose="020B0604020202020204" pitchFamily="34" charset="0"/>
                </a:rPr>
                <a:t>Indsæt, Billeder</a:t>
              </a:r>
            </a:p>
            <a:p>
              <a:pPr eaLnBrk="1" hangingPunct="1">
                <a:spcBef>
                  <a:spcPts val="0"/>
                </a:spcBef>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3. </a:t>
              </a:r>
              <a:r>
                <a:rPr lang="da-DK" sz="900" noProof="1">
                  <a:solidFill>
                    <a:prstClr val="white">
                      <a:lumMod val="50000"/>
                    </a:prstClr>
                  </a:solidFill>
                  <a:latin typeface="Arial"/>
                  <a:ea typeface="Calibri" panose="020F0502020204030204" pitchFamily="34" charset="0"/>
                  <a:cs typeface="Arial" panose="020B0604020202020204" pitchFamily="34" charset="0"/>
                </a:rPr>
                <a:t>Klik </a:t>
              </a:r>
              <a:r>
                <a:rPr lang="da-DK" sz="900" b="1" noProof="1">
                  <a:solidFill>
                    <a:prstClr val="white">
                      <a:lumMod val="50000"/>
                    </a:prstClr>
                  </a:solidFill>
                  <a:latin typeface="Arial"/>
                  <a:ea typeface="Calibri" panose="020F0502020204030204" pitchFamily="34" charset="0"/>
                  <a:cs typeface="Arial" panose="020B0604020202020204" pitchFamily="34" charset="0"/>
                </a:rPr>
                <a:t>Beskær</a:t>
              </a:r>
              <a:r>
                <a:rPr lang="da-DK" sz="900" noProof="1">
                  <a:solidFill>
                    <a:prstClr val="white">
                      <a:lumMod val="50000"/>
                    </a:prstClr>
                  </a:solidFill>
                  <a:latin typeface="Arial"/>
                  <a:ea typeface="Calibri" panose="020F0502020204030204" pitchFamily="34" charset="0"/>
                  <a:cs typeface="Arial" panose="020B0604020202020204" pitchFamily="34" charset="0"/>
                </a:rPr>
                <a:t> for at ændre</a:t>
              </a:r>
            </a:p>
            <a:p>
              <a:pPr eaLnBrk="1" hangingPunct="1">
                <a:spcBef>
                  <a:spcPts val="0"/>
                </a:spcBef>
                <a:buFontTx/>
                <a:buNone/>
                <a:defRPr/>
              </a:pPr>
              <a:r>
                <a:rPr lang="da-DK" sz="900" noProof="1">
                  <a:solidFill>
                    <a:prstClr val="white">
                      <a:lumMod val="50000"/>
                    </a:prstClr>
                  </a:solidFill>
                  <a:latin typeface="Arial"/>
                  <a:ea typeface="Calibri" panose="020F0502020204030204" pitchFamily="34" charset="0"/>
                  <a:cs typeface="Arial" panose="020B0604020202020204" pitchFamily="34" charset="0"/>
                </a:rPr>
                <a:t>billedets fokus/størrelse</a:t>
              </a: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r>
                <a:rPr lang="da-DK" altLang="da-DK" sz="900" b="1" noProof="1">
                  <a:solidFill>
                    <a:prstClr val="white">
                      <a:lumMod val="50000"/>
                    </a:prstClr>
                  </a:solidFill>
                  <a:latin typeface="Arial"/>
                  <a:ea typeface="Calibri" panose="020F0502020204030204" pitchFamily="34" charset="0"/>
                  <a:cs typeface="Arial" panose="020B0604020202020204" pitchFamily="34" charset="0"/>
                </a:rPr>
                <a:t>4. </a:t>
              </a:r>
              <a:r>
                <a:rPr lang="da-DK" altLang="da-DK" sz="900" noProof="1">
                  <a:solidFill>
                    <a:prstClr val="white">
                      <a:lumMod val="50000"/>
                    </a:prstClr>
                  </a:solidFill>
                  <a:latin typeface="Arial"/>
                  <a:ea typeface="Calibri" panose="020F0502020204030204" pitchFamily="34" charset="0"/>
                  <a:cs typeface="Arial" panose="020B0604020202020204" pitchFamily="34" charset="0"/>
                </a:rPr>
                <a:t>Ønsker du at skalere billedet, så hold </a:t>
              </a:r>
              <a:r>
                <a:rPr lang="da-DK" altLang="da-DK" sz="900" b="1" noProof="1">
                  <a:solidFill>
                    <a:prstClr val="white">
                      <a:lumMod val="50000"/>
                    </a:prstClr>
                  </a:solidFill>
                  <a:latin typeface="Arial"/>
                  <a:ea typeface="Calibri" panose="020F0502020204030204" pitchFamily="34" charset="0"/>
                  <a:cs typeface="Arial" panose="020B0604020202020204" pitchFamily="34" charset="0"/>
                </a:rPr>
                <a:t>SHIFT-</a:t>
              </a:r>
              <a:r>
                <a:rPr lang="da-DK" altLang="da-DK" sz="900" noProof="1">
                  <a:solidFill>
                    <a:prstClr val="white">
                      <a:lumMod val="50000"/>
                    </a:prstClr>
                  </a:solidFill>
                  <a:latin typeface="Arial"/>
                  <a:ea typeface="Calibri" panose="020F0502020204030204" pitchFamily="34" charset="0"/>
                  <a:cs typeface="Arial" panose="020B0604020202020204" pitchFamily="34" charset="0"/>
                </a:rPr>
                <a:t>knappen nede, mens der trækkes i billedets hjørner</a:t>
              </a: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r>
                <a:rPr lang="da-DK" altLang="da-DK" sz="900" b="1" noProof="1">
                  <a:solidFill>
                    <a:prstClr val="white">
                      <a:lumMod val="50000"/>
                    </a:prstClr>
                  </a:solidFill>
                  <a:latin typeface="Arial"/>
                  <a:ea typeface="Calibri" panose="020F0502020204030204" pitchFamily="34" charset="0"/>
                  <a:cs typeface="Arial" panose="020B0604020202020204" pitchFamily="34" charset="0"/>
                </a:rPr>
                <a:t>Tips</a:t>
              </a:r>
              <a:r>
                <a:rPr lang="da-DK" altLang="da-DK" sz="900" noProof="1">
                  <a:solidFill>
                    <a:prstClr val="white">
                      <a:lumMod val="50000"/>
                    </a:prstClr>
                  </a:solidFill>
                  <a:latin typeface="Arial"/>
                  <a:ea typeface="Calibri" panose="020F0502020204030204" pitchFamily="34" charset="0"/>
                  <a:cs typeface="Arial" panose="020B0604020202020204" pitchFamily="34" charset="0"/>
                </a:rPr>
                <a:t>: Hvis du sletter billedet, og sætter et ny ind, kan billedet lægge sig foran tekst og grafikken, hvis dette sker, skal du vælge billedet, højreklik og vælg </a:t>
              </a:r>
              <a:r>
                <a:rPr lang="da-DK" altLang="da-DK" sz="900" b="1" noProof="1">
                  <a:solidFill>
                    <a:prstClr val="white">
                      <a:lumMod val="50000"/>
                    </a:prstClr>
                  </a:solidFill>
                  <a:latin typeface="Arial"/>
                  <a:ea typeface="Calibri" panose="020F0502020204030204" pitchFamily="34" charset="0"/>
                  <a:cs typeface="Arial" panose="020B0604020202020204" pitchFamily="34" charset="0"/>
                </a:rPr>
                <a:t>Placer bagest</a:t>
              </a: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p:txBody>
        </p:sp>
        <p:pic>
          <p:nvPicPr>
            <p:cNvPr id="43" name="Billede 77"/>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9309315" y="3028176"/>
              <a:ext cx="373507" cy="32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9" name="Gruppe 78"/>
            <p:cNvGrpSpPr>
              <a:grpSpLocks/>
            </p:cNvGrpSpPr>
            <p:nvPr/>
          </p:nvGrpSpPr>
          <p:grpSpPr bwMode="auto">
            <a:xfrm>
              <a:off x="9305577" y="3846855"/>
              <a:ext cx="330145" cy="379412"/>
              <a:chOff x="1018031" y="5509431"/>
              <a:chExt cx="373412" cy="429121"/>
            </a:xfrm>
          </p:grpSpPr>
          <p:pic>
            <p:nvPicPr>
              <p:cNvPr id="50" name="Billede 79"/>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18031" y="5511796"/>
                <a:ext cx="373412" cy="42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Rounded Rectangle 25"/>
              <p:cNvSpPr/>
              <p:nvPr/>
            </p:nvSpPr>
            <p:spPr bwMode="auto">
              <a:xfrm>
                <a:off x="1023417" y="5509431"/>
                <a:ext cx="210080" cy="17236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sz="2000" noProof="1">
                  <a:solidFill>
                    <a:prstClr val="white"/>
                  </a:solidFill>
                </a:endParaRPr>
              </a:p>
            </p:txBody>
          </p:sp>
        </p:grpSp>
      </p:grpSp>
      <p:sp>
        <p:nvSpPr>
          <p:cNvPr id="52" name="AutoShape 4"/>
          <p:cNvSpPr>
            <a:spLocks/>
          </p:cNvSpPr>
          <p:nvPr userDrawn="1"/>
        </p:nvSpPr>
        <p:spPr bwMode="gray">
          <a:xfrm>
            <a:off x="12188825" y="16587"/>
            <a:ext cx="1754459" cy="1313180"/>
          </a:xfrm>
          <a:prstGeom prst="rect">
            <a:avLst/>
          </a:prstGeom>
          <a:noFill/>
          <a:ln w="12700" algn="ctr">
            <a:noFill/>
            <a:miter lim="800000"/>
            <a:headEnd/>
            <a:tailEnd/>
          </a:ln>
          <a:effectLst/>
        </p:spPr>
        <p:txBody>
          <a:bodyPr wrap="square" lIns="144000" tIns="0" rIns="0" bIns="0">
            <a:spAutoFit/>
          </a:bodyPr>
          <a:lstStyle/>
          <a:p>
            <a:pPr>
              <a:spcAft>
                <a:spcPts val="600"/>
              </a:spcAft>
              <a:buFont typeface="+mj-lt"/>
              <a:buNone/>
              <a:defRPr/>
            </a:pPr>
            <a:r>
              <a:rPr lang="da-DK" sz="900" b="1" noProof="1">
                <a:solidFill>
                  <a:prstClr val="white">
                    <a:lumMod val="50000"/>
                  </a:prstClr>
                </a:solidFill>
                <a:cs typeface="Arial" charset="0"/>
              </a:rPr>
              <a:t>Gitter- og hjælpelinjer</a:t>
            </a:r>
          </a:p>
          <a:p>
            <a:pPr>
              <a:spcAft>
                <a:spcPts val="240"/>
              </a:spcAft>
              <a:buFont typeface="+mj-lt"/>
              <a:buNone/>
              <a:defRPr/>
            </a:pPr>
            <a:r>
              <a:rPr lang="da-DK" sz="900" noProof="1">
                <a:solidFill>
                  <a:prstClr val="white">
                    <a:lumMod val="50000"/>
                  </a:prstClr>
                </a:solidFill>
                <a:cs typeface="Arial" charset="0"/>
              </a:rPr>
              <a:t>For at se gitter- og hjælpelinjer</a:t>
            </a:r>
          </a:p>
          <a:p>
            <a:pPr>
              <a:spcAft>
                <a:spcPts val="240"/>
              </a:spcAft>
              <a:buFont typeface="+mj-lt"/>
              <a:buNone/>
              <a:defRPr/>
            </a:pPr>
            <a:r>
              <a:rPr lang="da-DK" sz="900" b="1" noProof="1">
                <a:solidFill>
                  <a:prstClr val="white">
                    <a:lumMod val="50000"/>
                  </a:prstClr>
                </a:solidFill>
                <a:cs typeface="Arial" charset="0"/>
              </a:rPr>
              <a:t>1.</a:t>
            </a:r>
            <a:r>
              <a:rPr lang="da-DK" sz="900" noProof="1">
                <a:solidFill>
                  <a:prstClr val="white">
                    <a:lumMod val="50000"/>
                  </a:prstClr>
                </a:solidFill>
                <a:cs typeface="Arial" charset="0"/>
              </a:rPr>
              <a:t> Klik på </a:t>
            </a:r>
            <a:r>
              <a:rPr lang="da-DK" sz="900" b="1" noProof="1">
                <a:solidFill>
                  <a:prstClr val="white">
                    <a:lumMod val="50000"/>
                  </a:prstClr>
                </a:solidFill>
                <a:cs typeface="Arial" charset="0"/>
              </a:rPr>
              <a:t>Vis</a:t>
            </a:r>
            <a:endParaRPr lang="da-DK" sz="900" noProof="1">
              <a:solidFill>
                <a:prstClr val="white">
                  <a:lumMod val="50000"/>
                </a:prstClr>
              </a:solidFill>
              <a:cs typeface="Arial" charset="0"/>
            </a:endParaRPr>
          </a:p>
          <a:p>
            <a:pPr>
              <a:spcAft>
                <a:spcPts val="240"/>
              </a:spcAft>
              <a:buFont typeface="+mj-lt"/>
              <a:buNone/>
              <a:defRPr/>
            </a:pPr>
            <a:r>
              <a:rPr lang="da-DK" sz="900" b="1" noProof="1">
                <a:solidFill>
                  <a:prstClr val="white">
                    <a:lumMod val="50000"/>
                  </a:prstClr>
                </a:solidFill>
                <a:cs typeface="Arial" charset="0"/>
              </a:rPr>
              <a:t>2. </a:t>
            </a:r>
            <a:r>
              <a:rPr lang="da-DK" sz="900" noProof="1">
                <a:solidFill>
                  <a:prstClr val="white">
                    <a:lumMod val="50000"/>
                  </a:prstClr>
                </a:solidFill>
                <a:cs typeface="Arial" charset="0"/>
              </a:rPr>
              <a:t>Vælg </a:t>
            </a:r>
            <a:r>
              <a:rPr lang="da-DK" sz="900" b="1" noProof="1">
                <a:solidFill>
                  <a:prstClr val="white">
                    <a:lumMod val="50000"/>
                  </a:prstClr>
                </a:solidFill>
                <a:cs typeface="Arial" charset="0"/>
              </a:rPr>
              <a:t>Gitterlinjer</a:t>
            </a:r>
            <a:endParaRPr lang="da-DK" sz="900" noProof="1">
              <a:solidFill>
                <a:prstClr val="white">
                  <a:lumMod val="50000"/>
                </a:prstClr>
              </a:solidFill>
              <a:cs typeface="Arial" charset="0"/>
            </a:endParaRPr>
          </a:p>
          <a:p>
            <a:pPr>
              <a:spcAft>
                <a:spcPts val="240"/>
              </a:spcAft>
              <a:buFont typeface="+mj-lt"/>
              <a:buNone/>
              <a:defRPr/>
            </a:pPr>
            <a:r>
              <a:rPr lang="da-DK" sz="900" noProof="1">
                <a:solidFill>
                  <a:prstClr val="white">
                    <a:lumMod val="50000"/>
                  </a:prstClr>
                </a:solidFill>
                <a:cs typeface="Arial" charset="0"/>
              </a:rPr>
              <a:t>og/eller </a:t>
            </a:r>
            <a:r>
              <a:rPr lang="da-DK" sz="900" b="1" noProof="1">
                <a:solidFill>
                  <a:prstClr val="white">
                    <a:lumMod val="50000"/>
                  </a:prstClr>
                </a:solidFill>
                <a:cs typeface="Arial" charset="0"/>
              </a:rPr>
              <a:t>Hjælpelinjer</a:t>
            </a:r>
          </a:p>
          <a:p>
            <a:pPr>
              <a:spcAft>
                <a:spcPts val="240"/>
              </a:spcAft>
              <a:buFont typeface="+mj-lt"/>
              <a:buNone/>
              <a:defRPr/>
            </a:pPr>
            <a:endParaRPr lang="da-DK" sz="900" b="1" noProof="1">
              <a:solidFill>
                <a:prstClr val="white">
                  <a:lumMod val="50000"/>
                </a:prstClr>
              </a:solidFill>
              <a:cs typeface="Arial" panose="020B0604020202020204" pitchFamily="34" charset="0"/>
            </a:endParaRPr>
          </a:p>
          <a:p>
            <a:pPr>
              <a:spcAft>
                <a:spcPts val="240"/>
              </a:spcAft>
              <a:buFont typeface="+mj-lt"/>
              <a:buNone/>
              <a:defRPr/>
            </a:pPr>
            <a:r>
              <a:rPr lang="da-DK" sz="900" b="1" noProof="1">
                <a:solidFill>
                  <a:prstClr val="white">
                    <a:lumMod val="50000"/>
                  </a:prstClr>
                </a:solidFill>
                <a:cs typeface="Arial" charset="0"/>
              </a:rPr>
              <a:t>Tip</a:t>
            </a:r>
            <a:r>
              <a:rPr lang="da-DK" sz="900" noProof="1">
                <a:solidFill>
                  <a:prstClr val="white">
                    <a:lumMod val="50000"/>
                  </a:prstClr>
                </a:solidFill>
                <a:cs typeface="Arial" charset="0"/>
              </a:rPr>
              <a:t>: Alt + F9 for hurtig visning af hjælpelinjer</a:t>
            </a:r>
          </a:p>
        </p:txBody>
      </p:sp>
      <p:sp>
        <p:nvSpPr>
          <p:cNvPr id="26" name="Tekstfelt 25"/>
          <p:cNvSpPr txBox="1"/>
          <p:nvPr userDrawn="1"/>
        </p:nvSpPr>
        <p:spPr>
          <a:xfrm>
            <a:off x="-2055600" y="1196588"/>
            <a:ext cx="2054342" cy="138499"/>
          </a:xfrm>
          <a:prstGeom prst="rect">
            <a:avLst/>
          </a:prstGeom>
          <a:noFill/>
        </p:spPr>
        <p:txBody>
          <a:bodyPr wrap="square" lIns="0" tIns="0" rIns="144000" bIns="0" rtlCol="0">
            <a:spAutoFit/>
          </a:bodyPr>
          <a:lstStyle/>
          <a:p>
            <a:pPr algn="r"/>
            <a:r>
              <a:rPr lang="da-DK" sz="900" dirty="0">
                <a:solidFill>
                  <a:prstClr val="white">
                    <a:lumMod val="50000"/>
                  </a:prstClr>
                </a:solidFill>
                <a:cs typeface="Arial" charset="0"/>
              </a:rPr>
              <a:t>Maks tre linjer i stor typografi</a:t>
            </a:r>
          </a:p>
        </p:txBody>
      </p:sp>
      <p:sp>
        <p:nvSpPr>
          <p:cNvPr id="25" name="Pladsholder til sidefod 22" hidden="1">
            <a:extLst>
              <a:ext uri="{FF2B5EF4-FFF2-40B4-BE49-F238E27FC236}">
                <a16:creationId xmlns="" xmlns:a16="http://schemas.microsoft.com/office/drawing/2014/main" id="{87241225-E08A-4E82-BB6B-5BEF03C126C5}"/>
              </a:ext>
            </a:extLst>
          </p:cNvPr>
          <p:cNvSpPr>
            <a:spLocks noGrp="1"/>
          </p:cNvSpPr>
          <p:nvPr>
            <p:ph type="ftr" sz="quarter" idx="15"/>
          </p:nvPr>
        </p:nvSpPr>
        <p:spPr>
          <a:xfrm>
            <a:off x="0" y="6858000"/>
            <a:ext cx="0" cy="0"/>
          </a:xfrm>
        </p:spPr>
        <p:txBody>
          <a:bodyPr/>
          <a:lstStyle>
            <a:lvl1pPr>
              <a:defRPr sz="100">
                <a:noFill/>
              </a:defRPr>
            </a:lvl1pPr>
          </a:lstStyle>
          <a:p>
            <a:r>
              <a:rPr lang="da-DK"/>
              <a:t>/ Ministeriet for Fødevarer, Landbrug og Fiskeri - Landbrugsstyrelsen / Titel på præsentation</a:t>
            </a:r>
            <a:endParaRPr lang="da-DK" dirty="0"/>
          </a:p>
        </p:txBody>
      </p:sp>
      <p:sp>
        <p:nvSpPr>
          <p:cNvPr id="27" name="Pladsholder til slidenummer 23" hidden="1">
            <a:extLst>
              <a:ext uri="{FF2B5EF4-FFF2-40B4-BE49-F238E27FC236}">
                <a16:creationId xmlns="" xmlns:a16="http://schemas.microsoft.com/office/drawing/2014/main" id="{8FFF6392-DAD1-4FC3-8BDC-AC2FA8DF6290}"/>
              </a:ext>
            </a:extLst>
          </p:cNvPr>
          <p:cNvSpPr>
            <a:spLocks noGrp="1"/>
          </p:cNvSpPr>
          <p:nvPr>
            <p:ph type="sldNum" sz="quarter" idx="16"/>
          </p:nvPr>
        </p:nvSpPr>
        <p:spPr>
          <a:xfrm>
            <a:off x="0" y="6858000"/>
            <a:ext cx="0" cy="0"/>
          </a:xfrm>
        </p:spPr>
        <p:txBody>
          <a:bodyPr/>
          <a:lstStyle>
            <a:lvl1pPr>
              <a:defRPr sz="100">
                <a:noFill/>
              </a:defRPr>
            </a:lvl1pPr>
          </a:lstStyle>
          <a:p>
            <a:fld id="{667EC89C-17A0-4E64-A6D2-B825673CEEDF}" type="slidenum">
              <a:rPr lang="da-DK" smtClean="0"/>
              <a:pPr/>
              <a:t>‹nr.›</a:t>
            </a:fld>
            <a:endParaRPr lang="da-DK" dirty="0"/>
          </a:p>
        </p:txBody>
      </p:sp>
      <p:pic>
        <p:nvPicPr>
          <p:cNvPr id="23" name="Billede 25">
            <a:extLst>
              <a:ext uri="{FF2B5EF4-FFF2-40B4-BE49-F238E27FC236}">
                <a16:creationId xmlns="" xmlns:a16="http://schemas.microsoft.com/office/drawing/2014/main" id="{9DBB6DF3-243E-437C-AEC3-268C98AF1BF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715406" y="5778964"/>
            <a:ext cx="1567602" cy="1073383"/>
          </a:xfrm>
          <a:prstGeom prst="rect">
            <a:avLst/>
          </a:prstGeom>
        </p:spPr>
      </p:pic>
      <p:pic>
        <p:nvPicPr>
          <p:cNvPr id="24" name="Picture 23">
            <a:extLst>
              <a:ext uri="{FF2B5EF4-FFF2-40B4-BE49-F238E27FC236}">
                <a16:creationId xmlns="" xmlns:a16="http://schemas.microsoft.com/office/drawing/2014/main" id="{F486F434-0ED5-46D6-B947-68E70F33C280}"/>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715405" y="6004143"/>
            <a:ext cx="1567602" cy="984609"/>
          </a:xfrm>
          <a:prstGeom prst="rect">
            <a:avLst/>
          </a:prstGeom>
        </p:spPr>
      </p:pic>
      <p:sp>
        <p:nvSpPr>
          <p:cNvPr id="33" name="Rectangle 6">
            <a:extLst>
              <a:ext uri="{FF2B5EF4-FFF2-40B4-BE49-F238E27FC236}">
                <a16:creationId xmlns="" xmlns:a16="http://schemas.microsoft.com/office/drawing/2014/main" id="{61E2ADAC-0DCD-405A-A175-FB07874A4754}"/>
              </a:ext>
            </a:extLst>
          </p:cNvPr>
          <p:cNvSpPr/>
          <p:nvPr userDrawn="1"/>
        </p:nvSpPr>
        <p:spPr>
          <a:xfrm>
            <a:off x="-1399200" y="6006008"/>
            <a:ext cx="463846" cy="951384"/>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a-DK" dirty="0">
              <a:solidFill>
                <a:prstClr val="white"/>
              </a:solidFill>
            </a:endParaRPr>
          </a:p>
        </p:txBody>
      </p:sp>
    </p:spTree>
    <p:extLst>
      <p:ext uri="{BB962C8B-B14F-4D97-AF65-F5344CB8AC3E}">
        <p14:creationId xmlns:p14="http://schemas.microsoft.com/office/powerpoint/2010/main" val="27929632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eldias til lyst billede">
    <p:spTree>
      <p:nvGrpSpPr>
        <p:cNvPr id="1" name=""/>
        <p:cNvGrpSpPr/>
        <p:nvPr/>
      </p:nvGrpSpPr>
      <p:grpSpPr>
        <a:xfrm>
          <a:off x="0" y="0"/>
          <a:ext cx="0" cy="0"/>
          <a:chOff x="0" y="0"/>
          <a:chExt cx="0" cy="0"/>
        </a:xfrm>
      </p:grpSpPr>
      <p:sp>
        <p:nvSpPr>
          <p:cNvPr id="13" name="Pladsholder til billede 0"/>
          <p:cNvSpPr>
            <a:spLocks noGrp="1"/>
          </p:cNvSpPr>
          <p:nvPr>
            <p:ph type="pic" sz="quarter" idx="17" hasCustomPrompt="1"/>
          </p:nvPr>
        </p:nvSpPr>
        <p:spPr>
          <a:xfrm>
            <a:off x="0" y="0"/>
            <a:ext cx="12188825" cy="6858000"/>
          </a:xfrm>
          <a:solidFill>
            <a:schemeClr val="bg1">
              <a:lumMod val="85000"/>
            </a:schemeClr>
          </a:solidFill>
        </p:spPr>
        <p:txBody>
          <a:bodyPr lIns="108000" tIns="180000" anchor="t" anchorCtr="0"/>
          <a:lstStyle>
            <a:lvl1pPr marL="0" indent="0" algn="l">
              <a:buFontTx/>
              <a:buNone/>
              <a:defRPr sz="1200" b="0" baseline="0">
                <a:solidFill>
                  <a:schemeClr val="tx1">
                    <a:lumMod val="50000"/>
                    <a:lumOff val="50000"/>
                  </a:schemeClr>
                </a:solidFill>
              </a:defRPr>
            </a:lvl1pPr>
          </a:lstStyle>
          <a:p>
            <a:r>
              <a:rPr lang="da-DK" dirty="0"/>
              <a:t>Klik her og indsæt lyst billede, via fanen Indsæt, Billeder</a:t>
            </a:r>
          </a:p>
        </p:txBody>
      </p:sp>
      <p:sp>
        <p:nvSpPr>
          <p:cNvPr id="11" name="Pladsholder til tekst 1"/>
          <p:cNvSpPr>
            <a:spLocks noGrp="1"/>
          </p:cNvSpPr>
          <p:nvPr>
            <p:ph type="body" sz="quarter" idx="10"/>
          </p:nvPr>
        </p:nvSpPr>
        <p:spPr>
          <a:xfrm>
            <a:off x="651600" y="2348880"/>
            <a:ext cx="8712000" cy="2096840"/>
          </a:xfrm>
        </p:spPr>
        <p:txBody>
          <a:bodyPr anchor="ctr" anchorCtr="0">
            <a:normAutofit/>
          </a:bodyPr>
          <a:lstStyle>
            <a:lvl1pPr algn="r">
              <a:lnSpc>
                <a:spcPct val="100000"/>
              </a:lnSpc>
              <a:defRPr lang="da-DK" sz="6600" b="1" kern="1200" dirty="0" smtClean="0">
                <a:solidFill>
                  <a:schemeClr val="accent1"/>
                </a:solidFill>
                <a:latin typeface="+mj-lt"/>
                <a:ea typeface="+mj-ea"/>
                <a:cs typeface="+mj-cs"/>
              </a:defRPr>
            </a:lvl1pPr>
          </a:lstStyle>
          <a:p>
            <a:pPr lvl="0"/>
            <a:r>
              <a:rPr lang="da-DK" smtClean="0"/>
              <a:t>Klik for at redigere i master</a:t>
            </a:r>
          </a:p>
        </p:txBody>
      </p:sp>
      <p:pic>
        <p:nvPicPr>
          <p:cNvPr id="25" name="Billed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79999" y="1475"/>
            <a:ext cx="1849343" cy="1040990"/>
          </a:xfrm>
          <a:prstGeom prst="rect">
            <a:avLst/>
          </a:prstGeom>
        </p:spPr>
      </p:pic>
      <p:sp>
        <p:nvSpPr>
          <p:cNvPr id="27" name="Pladsholder til tekst 2"/>
          <p:cNvSpPr>
            <a:spLocks noGrp="1"/>
          </p:cNvSpPr>
          <p:nvPr>
            <p:ph type="body" sz="quarter" idx="11" hasCustomPrompt="1"/>
          </p:nvPr>
        </p:nvSpPr>
        <p:spPr>
          <a:xfrm>
            <a:off x="9578152" y="5229200"/>
            <a:ext cx="2250673" cy="544232"/>
          </a:xfrm>
        </p:spPr>
        <p:txBody>
          <a:bodyPr anchor="b" anchorCtr="0"/>
          <a:lstStyle>
            <a:lvl1pPr>
              <a:defRPr lang="da-DK" sz="1200" b="0" kern="1200" baseline="0" dirty="0" smtClean="0">
                <a:solidFill>
                  <a:schemeClr val="accent1"/>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og indsæt Sted/event</a:t>
            </a:r>
          </a:p>
        </p:txBody>
      </p:sp>
      <p:sp>
        <p:nvSpPr>
          <p:cNvPr id="34" name="Pladsholder til tekst 4"/>
          <p:cNvSpPr>
            <a:spLocks noGrp="1"/>
          </p:cNvSpPr>
          <p:nvPr>
            <p:ph type="body" sz="quarter" idx="13" hasCustomPrompt="1"/>
          </p:nvPr>
        </p:nvSpPr>
        <p:spPr>
          <a:xfrm>
            <a:off x="9578152" y="5961288"/>
            <a:ext cx="2250673" cy="199980"/>
          </a:xfrm>
        </p:spPr>
        <p:txBody>
          <a:bodyPr/>
          <a:lstStyle>
            <a:lvl1pPr>
              <a:defRPr lang="da-DK" sz="1200" b="0" kern="1200" baseline="0" dirty="0" smtClean="0">
                <a:solidFill>
                  <a:schemeClr val="accent1"/>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og indsæt Navn</a:t>
            </a:r>
          </a:p>
        </p:txBody>
      </p:sp>
      <p:sp>
        <p:nvSpPr>
          <p:cNvPr id="41" name="Pladsholder til dato 21"/>
          <p:cNvSpPr>
            <a:spLocks noGrp="1"/>
          </p:cNvSpPr>
          <p:nvPr>
            <p:ph type="dt" sz="half" idx="14"/>
          </p:nvPr>
        </p:nvSpPr>
        <p:spPr>
          <a:xfrm>
            <a:off x="9580274" y="5780918"/>
            <a:ext cx="2248825" cy="201600"/>
          </a:xfrm>
        </p:spPr>
        <p:txBody>
          <a:bodyPr lIns="0" tIns="0" rIns="0" bIns="0" anchor="t" anchorCtr="0"/>
          <a:lstStyle>
            <a:lvl1pPr marL="171450" indent="-171450">
              <a:defRPr lang="da-DK" sz="1200" b="0" kern="1200" baseline="0" smtClean="0">
                <a:solidFill>
                  <a:schemeClr val="accent1"/>
                </a:solidFill>
                <a:latin typeface="+mn-lt"/>
                <a:ea typeface="+mn-ea"/>
                <a:cs typeface="+mn-cs"/>
              </a:defRPr>
            </a:lvl1pPr>
          </a:lstStyle>
          <a:p>
            <a:pPr marL="0" indent="0">
              <a:lnSpc>
                <a:spcPct val="93000"/>
              </a:lnSpc>
              <a:buFont typeface="Arial" panose="020B0604020202020204" pitchFamily="34" charset="0"/>
              <a:buChar char="​"/>
            </a:pPr>
            <a:fld id="{B4369282-78C2-479E-88BF-A682400029CB}" type="datetime2">
              <a:rPr lang="en-GB">
                <a:solidFill>
                  <a:srgbClr val="007885"/>
                </a:solidFill>
              </a:rPr>
              <a:pPr marL="0" indent="0">
                <a:lnSpc>
                  <a:spcPct val="93000"/>
                </a:lnSpc>
                <a:buFont typeface="Arial" panose="020B0604020202020204" pitchFamily="34" charset="0"/>
                <a:buChar char="​"/>
              </a:pPr>
              <a:t>Monday, 23 January 2023</a:t>
            </a:fld>
            <a:endParaRPr lang="en-GB" dirty="0">
              <a:solidFill>
                <a:srgbClr val="007885"/>
              </a:solidFill>
            </a:endParaRPr>
          </a:p>
        </p:txBody>
      </p:sp>
      <p:sp>
        <p:nvSpPr>
          <p:cNvPr id="43" name="Tekstboks 25"/>
          <p:cNvSpPr txBox="1"/>
          <p:nvPr userDrawn="1"/>
        </p:nvSpPr>
        <p:spPr>
          <a:xfrm>
            <a:off x="-1710039" y="4763279"/>
            <a:ext cx="1704602" cy="969496"/>
          </a:xfrm>
          <a:prstGeom prst="rect">
            <a:avLst/>
          </a:prstGeom>
          <a:noFill/>
        </p:spPr>
        <p:txBody>
          <a:bodyPr wrap="square" lIns="0" tIns="0" rIns="144000" bIns="0" rtlCol="0" anchor="b" anchorCtr="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a-DK" sz="900" b="1" dirty="0">
                <a:solidFill>
                  <a:prstClr val="white">
                    <a:lumMod val="50000"/>
                  </a:prstClr>
                </a:solidFill>
                <a:cs typeface="Arial" charset="0"/>
              </a:rPr>
              <a:t>Tips:</a:t>
            </a:r>
          </a:p>
          <a:p>
            <a:pPr algn="r"/>
            <a:r>
              <a:rPr lang="da-DK" sz="900" dirty="0">
                <a:solidFill>
                  <a:prstClr val="white">
                    <a:lumMod val="50000"/>
                  </a:prstClr>
                </a:solidFill>
                <a:cs typeface="Arial" charset="0"/>
              </a:rPr>
              <a:t>For at fremhæve et naturligt hierarki i overskriften eller differentiere evt. skrift i tekstniveau (overskrift og underoverskrift) bruges de indrammede temafarver</a:t>
            </a:r>
          </a:p>
        </p:txBody>
      </p:sp>
      <p:grpSp>
        <p:nvGrpSpPr>
          <p:cNvPr id="46" name="Gruppe 45"/>
          <p:cNvGrpSpPr/>
          <p:nvPr userDrawn="1"/>
        </p:nvGrpSpPr>
        <p:grpSpPr>
          <a:xfrm>
            <a:off x="12188825" y="1941319"/>
            <a:ext cx="2032000" cy="3185487"/>
            <a:chOff x="9150825" y="2171823"/>
            <a:chExt cx="2032000" cy="3185487"/>
          </a:xfrm>
        </p:grpSpPr>
        <p:sp>
          <p:nvSpPr>
            <p:cNvPr id="47" name="TextBox 12"/>
            <p:cNvSpPr txBox="1">
              <a:spLocks noChangeArrowheads="1"/>
            </p:cNvSpPr>
            <p:nvPr/>
          </p:nvSpPr>
          <p:spPr bwMode="auto">
            <a:xfrm>
              <a:off x="9150825" y="2171823"/>
              <a:ext cx="2032000" cy="318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400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Indsæt billede</a:t>
              </a:r>
            </a:p>
            <a:p>
              <a:pPr eaLnBrk="1" hangingPunct="1">
                <a:spcBef>
                  <a:spcPts val="0"/>
                </a:spcBef>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1. </a:t>
              </a:r>
              <a:r>
                <a:rPr lang="da-DK" sz="900" noProof="1">
                  <a:solidFill>
                    <a:prstClr val="white">
                      <a:lumMod val="50000"/>
                    </a:prstClr>
                  </a:solidFill>
                  <a:latin typeface="Arial"/>
                  <a:ea typeface="Calibri" panose="020F0502020204030204" pitchFamily="34" charset="0"/>
                  <a:cs typeface="Arial" panose="020B0604020202020204" pitchFamily="34" charset="0"/>
                </a:rPr>
                <a:t>Klik på billederammen</a:t>
              </a:r>
            </a:p>
            <a:p>
              <a:pPr eaLnBrk="1" hangingPunct="1">
                <a:spcBef>
                  <a:spcPts val="0"/>
                </a:spcBef>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2. </a:t>
              </a:r>
              <a:r>
                <a:rPr lang="da-DK" sz="900" noProof="1">
                  <a:solidFill>
                    <a:prstClr val="white">
                      <a:lumMod val="50000"/>
                    </a:prstClr>
                  </a:solidFill>
                  <a:latin typeface="Arial"/>
                  <a:ea typeface="Calibri" panose="020F0502020204030204" pitchFamily="34" charset="0"/>
                  <a:cs typeface="Arial" panose="020B0604020202020204" pitchFamily="34" charset="0"/>
                </a:rPr>
                <a:t>Indsæt det ønskede billede via fanen </a:t>
              </a:r>
              <a:r>
                <a:rPr lang="da-DK" sz="900" b="1" noProof="1">
                  <a:solidFill>
                    <a:prstClr val="white">
                      <a:lumMod val="50000"/>
                    </a:prstClr>
                  </a:solidFill>
                  <a:latin typeface="Arial"/>
                  <a:ea typeface="Calibri" panose="020F0502020204030204" pitchFamily="34" charset="0"/>
                  <a:cs typeface="Arial" panose="020B0604020202020204" pitchFamily="34" charset="0"/>
                </a:rPr>
                <a:t>Indsæt, Billeder</a:t>
              </a:r>
            </a:p>
            <a:p>
              <a:pPr eaLnBrk="1" hangingPunct="1">
                <a:spcBef>
                  <a:spcPts val="0"/>
                </a:spcBef>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3. </a:t>
              </a:r>
              <a:r>
                <a:rPr lang="da-DK" sz="900" noProof="1">
                  <a:solidFill>
                    <a:prstClr val="white">
                      <a:lumMod val="50000"/>
                    </a:prstClr>
                  </a:solidFill>
                  <a:latin typeface="Arial"/>
                  <a:ea typeface="Calibri" panose="020F0502020204030204" pitchFamily="34" charset="0"/>
                  <a:cs typeface="Arial" panose="020B0604020202020204" pitchFamily="34" charset="0"/>
                </a:rPr>
                <a:t>Klik </a:t>
              </a:r>
              <a:r>
                <a:rPr lang="da-DK" sz="900" b="1" noProof="1">
                  <a:solidFill>
                    <a:prstClr val="white">
                      <a:lumMod val="50000"/>
                    </a:prstClr>
                  </a:solidFill>
                  <a:latin typeface="Arial"/>
                  <a:ea typeface="Calibri" panose="020F0502020204030204" pitchFamily="34" charset="0"/>
                  <a:cs typeface="Arial" panose="020B0604020202020204" pitchFamily="34" charset="0"/>
                </a:rPr>
                <a:t>Beskær</a:t>
              </a:r>
              <a:r>
                <a:rPr lang="da-DK" sz="900" noProof="1">
                  <a:solidFill>
                    <a:prstClr val="white">
                      <a:lumMod val="50000"/>
                    </a:prstClr>
                  </a:solidFill>
                  <a:latin typeface="Arial"/>
                  <a:ea typeface="Calibri" panose="020F0502020204030204" pitchFamily="34" charset="0"/>
                  <a:cs typeface="Arial" panose="020B0604020202020204" pitchFamily="34" charset="0"/>
                </a:rPr>
                <a:t> for at ændre</a:t>
              </a:r>
            </a:p>
            <a:p>
              <a:pPr eaLnBrk="1" hangingPunct="1">
                <a:spcBef>
                  <a:spcPts val="0"/>
                </a:spcBef>
                <a:buFontTx/>
                <a:buNone/>
                <a:defRPr/>
              </a:pPr>
              <a:r>
                <a:rPr lang="da-DK" sz="900" noProof="1">
                  <a:solidFill>
                    <a:prstClr val="white">
                      <a:lumMod val="50000"/>
                    </a:prstClr>
                  </a:solidFill>
                  <a:latin typeface="Arial"/>
                  <a:ea typeface="Calibri" panose="020F0502020204030204" pitchFamily="34" charset="0"/>
                  <a:cs typeface="Arial" panose="020B0604020202020204" pitchFamily="34" charset="0"/>
                </a:rPr>
                <a:t>billedets fokus/størrelse</a:t>
              </a: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r>
                <a:rPr lang="da-DK" altLang="da-DK" sz="900" b="1" noProof="1">
                  <a:solidFill>
                    <a:prstClr val="white">
                      <a:lumMod val="50000"/>
                    </a:prstClr>
                  </a:solidFill>
                  <a:latin typeface="Arial"/>
                  <a:ea typeface="Calibri" panose="020F0502020204030204" pitchFamily="34" charset="0"/>
                  <a:cs typeface="Arial" panose="020B0604020202020204" pitchFamily="34" charset="0"/>
                </a:rPr>
                <a:t>4. </a:t>
              </a:r>
              <a:r>
                <a:rPr lang="da-DK" altLang="da-DK" sz="900" noProof="1">
                  <a:solidFill>
                    <a:prstClr val="white">
                      <a:lumMod val="50000"/>
                    </a:prstClr>
                  </a:solidFill>
                  <a:latin typeface="Arial"/>
                  <a:ea typeface="Calibri" panose="020F0502020204030204" pitchFamily="34" charset="0"/>
                  <a:cs typeface="Arial" panose="020B0604020202020204" pitchFamily="34" charset="0"/>
                </a:rPr>
                <a:t>Ønsker du at skalere billedet, så hold </a:t>
              </a:r>
              <a:r>
                <a:rPr lang="da-DK" altLang="da-DK" sz="900" b="1" noProof="1">
                  <a:solidFill>
                    <a:prstClr val="white">
                      <a:lumMod val="50000"/>
                    </a:prstClr>
                  </a:solidFill>
                  <a:latin typeface="Arial"/>
                  <a:ea typeface="Calibri" panose="020F0502020204030204" pitchFamily="34" charset="0"/>
                  <a:cs typeface="Arial" panose="020B0604020202020204" pitchFamily="34" charset="0"/>
                </a:rPr>
                <a:t>SHIFT-</a:t>
              </a:r>
              <a:r>
                <a:rPr lang="da-DK" altLang="da-DK" sz="900" noProof="1">
                  <a:solidFill>
                    <a:prstClr val="white">
                      <a:lumMod val="50000"/>
                    </a:prstClr>
                  </a:solidFill>
                  <a:latin typeface="Arial"/>
                  <a:ea typeface="Calibri" panose="020F0502020204030204" pitchFamily="34" charset="0"/>
                  <a:cs typeface="Arial" panose="020B0604020202020204" pitchFamily="34" charset="0"/>
                </a:rPr>
                <a:t>knappen nede, mens der trækkes i billedets hjørner</a:t>
              </a: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r>
                <a:rPr lang="da-DK" altLang="da-DK" sz="900" b="1" noProof="1">
                  <a:solidFill>
                    <a:prstClr val="white">
                      <a:lumMod val="50000"/>
                    </a:prstClr>
                  </a:solidFill>
                  <a:latin typeface="Arial"/>
                  <a:ea typeface="Calibri" panose="020F0502020204030204" pitchFamily="34" charset="0"/>
                  <a:cs typeface="Arial" panose="020B0604020202020204" pitchFamily="34" charset="0"/>
                </a:rPr>
                <a:t>Tips</a:t>
              </a:r>
              <a:r>
                <a:rPr lang="da-DK" altLang="da-DK" sz="900" noProof="1">
                  <a:solidFill>
                    <a:prstClr val="white">
                      <a:lumMod val="50000"/>
                    </a:prstClr>
                  </a:solidFill>
                  <a:latin typeface="Arial"/>
                  <a:ea typeface="Calibri" panose="020F0502020204030204" pitchFamily="34" charset="0"/>
                  <a:cs typeface="Arial" panose="020B0604020202020204" pitchFamily="34" charset="0"/>
                </a:rPr>
                <a:t>: Hvis du sletter billedet, og sætter et ny ind, kan billedet lægge sig foran tekst og grafikken, hvis dette sker, skal du vælge billedet, højreklik og vælg </a:t>
              </a:r>
              <a:r>
                <a:rPr lang="da-DK" altLang="da-DK" sz="900" b="1" noProof="1">
                  <a:solidFill>
                    <a:prstClr val="white">
                      <a:lumMod val="50000"/>
                    </a:prstClr>
                  </a:solidFill>
                  <a:latin typeface="Arial"/>
                  <a:ea typeface="Calibri" panose="020F0502020204030204" pitchFamily="34" charset="0"/>
                  <a:cs typeface="Arial" panose="020B0604020202020204" pitchFamily="34" charset="0"/>
                </a:rPr>
                <a:t>Placer bagest</a:t>
              </a: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p:txBody>
        </p:sp>
        <p:pic>
          <p:nvPicPr>
            <p:cNvPr id="48" name="Billede 77"/>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9309315" y="3028176"/>
              <a:ext cx="373507" cy="32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9" name="Gruppe 78"/>
            <p:cNvGrpSpPr>
              <a:grpSpLocks/>
            </p:cNvGrpSpPr>
            <p:nvPr/>
          </p:nvGrpSpPr>
          <p:grpSpPr bwMode="auto">
            <a:xfrm>
              <a:off x="9305577" y="3846855"/>
              <a:ext cx="330145" cy="379412"/>
              <a:chOff x="1018031" y="5509431"/>
              <a:chExt cx="373412" cy="429121"/>
            </a:xfrm>
          </p:grpSpPr>
          <p:pic>
            <p:nvPicPr>
              <p:cNvPr id="50" name="Billede 79"/>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18031" y="5511796"/>
                <a:ext cx="373412" cy="42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Rounded Rectangle 25"/>
              <p:cNvSpPr/>
              <p:nvPr/>
            </p:nvSpPr>
            <p:spPr bwMode="auto">
              <a:xfrm>
                <a:off x="1023417" y="5509431"/>
                <a:ext cx="210080" cy="17236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sz="2000" noProof="1">
                  <a:solidFill>
                    <a:prstClr val="white"/>
                  </a:solidFill>
                </a:endParaRPr>
              </a:p>
            </p:txBody>
          </p:sp>
        </p:grpSp>
      </p:grpSp>
      <p:sp>
        <p:nvSpPr>
          <p:cNvPr id="52" name="AutoShape 4"/>
          <p:cNvSpPr>
            <a:spLocks/>
          </p:cNvSpPr>
          <p:nvPr userDrawn="1"/>
        </p:nvSpPr>
        <p:spPr bwMode="gray">
          <a:xfrm>
            <a:off x="12188825" y="16587"/>
            <a:ext cx="1754459" cy="1313180"/>
          </a:xfrm>
          <a:prstGeom prst="rect">
            <a:avLst/>
          </a:prstGeom>
          <a:noFill/>
          <a:ln w="12700" algn="ctr">
            <a:noFill/>
            <a:miter lim="800000"/>
            <a:headEnd/>
            <a:tailEnd/>
          </a:ln>
          <a:effectLst/>
        </p:spPr>
        <p:txBody>
          <a:bodyPr wrap="square" lIns="144000" tIns="0" rIns="0" bIns="0">
            <a:spAutoFit/>
          </a:bodyPr>
          <a:lstStyle/>
          <a:p>
            <a:pPr>
              <a:spcAft>
                <a:spcPts val="600"/>
              </a:spcAft>
              <a:buFont typeface="+mj-lt"/>
              <a:buNone/>
              <a:defRPr/>
            </a:pPr>
            <a:r>
              <a:rPr lang="da-DK" sz="900" b="1" noProof="1">
                <a:solidFill>
                  <a:prstClr val="white">
                    <a:lumMod val="50000"/>
                  </a:prstClr>
                </a:solidFill>
                <a:cs typeface="Arial" charset="0"/>
              </a:rPr>
              <a:t>Gitter- og hjælpelinjer</a:t>
            </a:r>
          </a:p>
          <a:p>
            <a:pPr>
              <a:spcAft>
                <a:spcPts val="240"/>
              </a:spcAft>
              <a:buFont typeface="+mj-lt"/>
              <a:buNone/>
              <a:defRPr/>
            </a:pPr>
            <a:r>
              <a:rPr lang="da-DK" sz="900" noProof="1">
                <a:solidFill>
                  <a:prstClr val="white">
                    <a:lumMod val="50000"/>
                  </a:prstClr>
                </a:solidFill>
                <a:cs typeface="Arial" charset="0"/>
              </a:rPr>
              <a:t>For at se gitter- og hjælpelinjer</a:t>
            </a:r>
          </a:p>
          <a:p>
            <a:pPr>
              <a:spcAft>
                <a:spcPts val="240"/>
              </a:spcAft>
              <a:buFont typeface="+mj-lt"/>
              <a:buNone/>
              <a:defRPr/>
            </a:pPr>
            <a:r>
              <a:rPr lang="da-DK" sz="900" b="1" noProof="1">
                <a:solidFill>
                  <a:prstClr val="white">
                    <a:lumMod val="50000"/>
                  </a:prstClr>
                </a:solidFill>
                <a:cs typeface="Arial" charset="0"/>
              </a:rPr>
              <a:t>1.</a:t>
            </a:r>
            <a:r>
              <a:rPr lang="da-DK" sz="900" noProof="1">
                <a:solidFill>
                  <a:prstClr val="white">
                    <a:lumMod val="50000"/>
                  </a:prstClr>
                </a:solidFill>
                <a:cs typeface="Arial" charset="0"/>
              </a:rPr>
              <a:t> Klik på </a:t>
            </a:r>
            <a:r>
              <a:rPr lang="da-DK" sz="900" b="1" noProof="1">
                <a:solidFill>
                  <a:prstClr val="white">
                    <a:lumMod val="50000"/>
                  </a:prstClr>
                </a:solidFill>
                <a:cs typeface="Arial" charset="0"/>
              </a:rPr>
              <a:t>Vis</a:t>
            </a:r>
            <a:endParaRPr lang="da-DK" sz="900" noProof="1">
              <a:solidFill>
                <a:prstClr val="white">
                  <a:lumMod val="50000"/>
                </a:prstClr>
              </a:solidFill>
              <a:cs typeface="Arial" charset="0"/>
            </a:endParaRPr>
          </a:p>
          <a:p>
            <a:pPr>
              <a:spcAft>
                <a:spcPts val="240"/>
              </a:spcAft>
              <a:buFont typeface="+mj-lt"/>
              <a:buNone/>
              <a:defRPr/>
            </a:pPr>
            <a:r>
              <a:rPr lang="da-DK" sz="900" b="1" noProof="1">
                <a:solidFill>
                  <a:prstClr val="white">
                    <a:lumMod val="50000"/>
                  </a:prstClr>
                </a:solidFill>
                <a:cs typeface="Arial" charset="0"/>
              </a:rPr>
              <a:t>2. </a:t>
            </a:r>
            <a:r>
              <a:rPr lang="da-DK" sz="900" noProof="1">
                <a:solidFill>
                  <a:prstClr val="white">
                    <a:lumMod val="50000"/>
                  </a:prstClr>
                </a:solidFill>
                <a:cs typeface="Arial" charset="0"/>
              </a:rPr>
              <a:t>Vælg </a:t>
            </a:r>
            <a:r>
              <a:rPr lang="da-DK" sz="900" b="1" noProof="1">
                <a:solidFill>
                  <a:prstClr val="white">
                    <a:lumMod val="50000"/>
                  </a:prstClr>
                </a:solidFill>
                <a:cs typeface="Arial" charset="0"/>
              </a:rPr>
              <a:t>Gitterlinjer</a:t>
            </a:r>
            <a:endParaRPr lang="da-DK" sz="900" noProof="1">
              <a:solidFill>
                <a:prstClr val="white">
                  <a:lumMod val="50000"/>
                </a:prstClr>
              </a:solidFill>
              <a:cs typeface="Arial" charset="0"/>
            </a:endParaRPr>
          </a:p>
          <a:p>
            <a:pPr>
              <a:spcAft>
                <a:spcPts val="240"/>
              </a:spcAft>
              <a:buFont typeface="+mj-lt"/>
              <a:buNone/>
              <a:defRPr/>
            </a:pPr>
            <a:r>
              <a:rPr lang="da-DK" sz="900" noProof="1">
                <a:solidFill>
                  <a:prstClr val="white">
                    <a:lumMod val="50000"/>
                  </a:prstClr>
                </a:solidFill>
                <a:cs typeface="Arial" charset="0"/>
              </a:rPr>
              <a:t>og/eller </a:t>
            </a:r>
            <a:r>
              <a:rPr lang="da-DK" sz="900" b="1" noProof="1">
                <a:solidFill>
                  <a:prstClr val="white">
                    <a:lumMod val="50000"/>
                  </a:prstClr>
                </a:solidFill>
                <a:cs typeface="Arial" charset="0"/>
              </a:rPr>
              <a:t>Hjælpelinjer</a:t>
            </a:r>
          </a:p>
          <a:p>
            <a:pPr>
              <a:spcAft>
                <a:spcPts val="240"/>
              </a:spcAft>
              <a:buFont typeface="+mj-lt"/>
              <a:buNone/>
              <a:defRPr/>
            </a:pPr>
            <a:endParaRPr lang="da-DK" sz="900" b="1" noProof="1">
              <a:solidFill>
                <a:prstClr val="white">
                  <a:lumMod val="50000"/>
                </a:prstClr>
              </a:solidFill>
              <a:cs typeface="Arial" panose="020B0604020202020204" pitchFamily="34" charset="0"/>
            </a:endParaRPr>
          </a:p>
          <a:p>
            <a:pPr>
              <a:spcAft>
                <a:spcPts val="240"/>
              </a:spcAft>
              <a:buFont typeface="+mj-lt"/>
              <a:buNone/>
              <a:defRPr/>
            </a:pPr>
            <a:r>
              <a:rPr lang="da-DK" sz="900" b="1" noProof="1">
                <a:solidFill>
                  <a:prstClr val="white">
                    <a:lumMod val="50000"/>
                  </a:prstClr>
                </a:solidFill>
                <a:cs typeface="Arial" charset="0"/>
              </a:rPr>
              <a:t>Tip</a:t>
            </a:r>
            <a:r>
              <a:rPr lang="da-DK" sz="900" noProof="1">
                <a:solidFill>
                  <a:prstClr val="white">
                    <a:lumMod val="50000"/>
                  </a:prstClr>
                </a:solidFill>
                <a:cs typeface="Arial" charset="0"/>
              </a:rPr>
              <a:t>: Alt + F9 for hurtig visning af hjælpelinjer</a:t>
            </a:r>
          </a:p>
        </p:txBody>
      </p:sp>
      <p:sp>
        <p:nvSpPr>
          <p:cNvPr id="28" name="Tekstfelt 27"/>
          <p:cNvSpPr txBox="1"/>
          <p:nvPr userDrawn="1"/>
        </p:nvSpPr>
        <p:spPr>
          <a:xfrm>
            <a:off x="-2055600" y="1196588"/>
            <a:ext cx="2054342" cy="138499"/>
          </a:xfrm>
          <a:prstGeom prst="rect">
            <a:avLst/>
          </a:prstGeom>
          <a:noFill/>
        </p:spPr>
        <p:txBody>
          <a:bodyPr wrap="square" lIns="0" tIns="0" rIns="144000" bIns="0" rtlCol="0">
            <a:spAutoFit/>
          </a:bodyPr>
          <a:lstStyle/>
          <a:p>
            <a:pPr algn="r"/>
            <a:r>
              <a:rPr lang="da-DK" sz="900" dirty="0">
                <a:solidFill>
                  <a:prstClr val="white">
                    <a:lumMod val="50000"/>
                  </a:prstClr>
                </a:solidFill>
                <a:cs typeface="Arial" charset="0"/>
              </a:rPr>
              <a:t>Maks tre linjer i stor typografi</a:t>
            </a:r>
          </a:p>
        </p:txBody>
      </p:sp>
      <p:sp>
        <p:nvSpPr>
          <p:cNvPr id="22" name="Pladsholder til sidefod 22" hidden="1">
            <a:extLst>
              <a:ext uri="{FF2B5EF4-FFF2-40B4-BE49-F238E27FC236}">
                <a16:creationId xmlns="" xmlns:a16="http://schemas.microsoft.com/office/drawing/2014/main" id="{5C90748B-C1B9-41C4-B6CD-1C65312808D9}"/>
              </a:ext>
            </a:extLst>
          </p:cNvPr>
          <p:cNvSpPr>
            <a:spLocks noGrp="1"/>
          </p:cNvSpPr>
          <p:nvPr>
            <p:ph type="ftr" sz="quarter" idx="15"/>
          </p:nvPr>
        </p:nvSpPr>
        <p:spPr>
          <a:xfrm>
            <a:off x="0" y="6858000"/>
            <a:ext cx="0" cy="0"/>
          </a:xfrm>
        </p:spPr>
        <p:txBody>
          <a:bodyPr/>
          <a:lstStyle>
            <a:lvl1pPr>
              <a:defRPr sz="100">
                <a:noFill/>
              </a:defRPr>
            </a:lvl1pPr>
          </a:lstStyle>
          <a:p>
            <a:r>
              <a:rPr lang="da-DK"/>
              <a:t>/ Ministeriet for Fødevarer, Landbrug og Fiskeri - Landbrugsstyrelsen / Titel på præsentation</a:t>
            </a:r>
            <a:endParaRPr lang="da-DK" dirty="0"/>
          </a:p>
        </p:txBody>
      </p:sp>
      <p:sp>
        <p:nvSpPr>
          <p:cNvPr id="29" name="Pladsholder til slidenummer 23" hidden="1">
            <a:extLst>
              <a:ext uri="{FF2B5EF4-FFF2-40B4-BE49-F238E27FC236}">
                <a16:creationId xmlns="" xmlns:a16="http://schemas.microsoft.com/office/drawing/2014/main" id="{174B9E5F-3945-4107-ABB7-B70DC68FDAC3}"/>
              </a:ext>
            </a:extLst>
          </p:cNvPr>
          <p:cNvSpPr>
            <a:spLocks noGrp="1"/>
          </p:cNvSpPr>
          <p:nvPr>
            <p:ph type="sldNum" sz="quarter" idx="16"/>
          </p:nvPr>
        </p:nvSpPr>
        <p:spPr>
          <a:xfrm>
            <a:off x="0" y="6858000"/>
            <a:ext cx="0" cy="0"/>
          </a:xfrm>
        </p:spPr>
        <p:txBody>
          <a:bodyPr/>
          <a:lstStyle>
            <a:lvl1pPr>
              <a:defRPr sz="100">
                <a:noFill/>
              </a:defRPr>
            </a:lvl1pPr>
          </a:lstStyle>
          <a:p>
            <a:fld id="{667EC89C-17A0-4E64-A6D2-B825673CEEDF}" type="slidenum">
              <a:rPr lang="da-DK" smtClean="0"/>
              <a:pPr/>
              <a:t>‹nr.›</a:t>
            </a:fld>
            <a:endParaRPr lang="da-DK" dirty="0"/>
          </a:p>
        </p:txBody>
      </p:sp>
      <p:pic>
        <p:nvPicPr>
          <p:cNvPr id="23" name="Billede 25">
            <a:extLst>
              <a:ext uri="{FF2B5EF4-FFF2-40B4-BE49-F238E27FC236}">
                <a16:creationId xmlns="" xmlns:a16="http://schemas.microsoft.com/office/drawing/2014/main" id="{8786FD83-532B-4112-A35D-201A1C1D9BE3}"/>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715406" y="5778964"/>
            <a:ext cx="1567602" cy="1073383"/>
          </a:xfrm>
          <a:prstGeom prst="rect">
            <a:avLst/>
          </a:prstGeom>
        </p:spPr>
      </p:pic>
      <p:pic>
        <p:nvPicPr>
          <p:cNvPr id="24" name="Picture 23">
            <a:extLst>
              <a:ext uri="{FF2B5EF4-FFF2-40B4-BE49-F238E27FC236}">
                <a16:creationId xmlns="" xmlns:a16="http://schemas.microsoft.com/office/drawing/2014/main" id="{AF440095-BFB6-4C26-B62B-04BDBF8FBAE2}"/>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715405" y="6004143"/>
            <a:ext cx="1567602" cy="984609"/>
          </a:xfrm>
          <a:prstGeom prst="rect">
            <a:avLst/>
          </a:prstGeom>
        </p:spPr>
      </p:pic>
      <p:sp>
        <p:nvSpPr>
          <p:cNvPr id="32" name="Rectangle 6">
            <a:extLst>
              <a:ext uri="{FF2B5EF4-FFF2-40B4-BE49-F238E27FC236}">
                <a16:creationId xmlns="" xmlns:a16="http://schemas.microsoft.com/office/drawing/2014/main" id="{8D4D981F-53E4-4738-9F1F-A9B8A1A0FCCF}"/>
              </a:ext>
            </a:extLst>
          </p:cNvPr>
          <p:cNvSpPr/>
          <p:nvPr userDrawn="1"/>
        </p:nvSpPr>
        <p:spPr>
          <a:xfrm>
            <a:off x="-1399200" y="6006008"/>
            <a:ext cx="463846" cy="951384"/>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a-DK" dirty="0">
              <a:solidFill>
                <a:prstClr val="white"/>
              </a:solidFill>
            </a:endParaRPr>
          </a:p>
        </p:txBody>
      </p:sp>
      <p:sp>
        <p:nvSpPr>
          <p:cNvPr id="30" name="Pladsholder logo">
            <a:extLst>
              <a:ext uri="{FF2B5EF4-FFF2-40B4-BE49-F238E27FC236}">
                <a16:creationId xmlns="" xmlns:a16="http://schemas.microsoft.com/office/drawing/2014/main" id="{68CEB5D6-118D-4869-9A00-DCAD90D9D4AE}"/>
              </a:ext>
            </a:extLst>
          </p:cNvPr>
          <p:cNvSpPr>
            <a:spLocks noGrp="1"/>
          </p:cNvSpPr>
          <p:nvPr>
            <p:ph type="body" sz="quarter" idx="18" hasCustomPrompt="1"/>
          </p:nvPr>
        </p:nvSpPr>
        <p:spPr>
          <a:xfrm>
            <a:off x="8994571" y="340691"/>
            <a:ext cx="2753621" cy="657529"/>
          </a:xfrm>
          <a:blipFill>
            <a:blip r:embed="rId7" cstate="email">
              <a:extLst>
                <a:ext uri="{28A0092B-C50C-407E-A947-70E740481C1C}">
                  <a14:useLocalDpi xmlns:a14="http://schemas.microsoft.com/office/drawing/2010/main"/>
                </a:ext>
              </a:extLst>
            </a:blip>
            <a:stretch>
              <a:fillRect/>
            </a:stretch>
          </a:blipFill>
        </p:spPr>
        <p:txBody>
          <a:bodyPr/>
          <a:lstStyle>
            <a:lvl1pPr>
              <a:defRPr sz="100" b="0">
                <a:solidFill>
                  <a:schemeClr val="tx1"/>
                </a:solidFill>
              </a:defRPr>
            </a:lvl1pPr>
          </a:lstStyle>
          <a:p>
            <a:pPr lvl="0"/>
            <a:r>
              <a:rPr lang="da-DK" dirty="0"/>
              <a:t>.</a:t>
            </a:r>
          </a:p>
        </p:txBody>
      </p:sp>
    </p:spTree>
    <p:extLst>
      <p:ext uri="{BB962C8B-B14F-4D97-AF65-F5344CB8AC3E}">
        <p14:creationId xmlns:p14="http://schemas.microsoft.com/office/powerpoint/2010/main" val="41162824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itat med billede">
    <p:spTree>
      <p:nvGrpSpPr>
        <p:cNvPr id="1" name=""/>
        <p:cNvGrpSpPr/>
        <p:nvPr/>
      </p:nvGrpSpPr>
      <p:grpSpPr>
        <a:xfrm>
          <a:off x="0" y="0"/>
          <a:ext cx="0" cy="0"/>
          <a:chOff x="0" y="0"/>
          <a:chExt cx="0" cy="0"/>
        </a:xfrm>
      </p:grpSpPr>
      <p:sp>
        <p:nvSpPr>
          <p:cNvPr id="13" name="Pladsholder til billede 6"/>
          <p:cNvSpPr>
            <a:spLocks noGrp="1"/>
          </p:cNvSpPr>
          <p:nvPr>
            <p:ph type="pic" sz="quarter" idx="17" hasCustomPrompt="1"/>
          </p:nvPr>
        </p:nvSpPr>
        <p:spPr>
          <a:xfrm>
            <a:off x="0" y="0"/>
            <a:ext cx="12188825" cy="6858000"/>
          </a:xfrm>
          <a:solidFill>
            <a:schemeClr val="bg1">
              <a:lumMod val="85000"/>
            </a:schemeClr>
          </a:solidFill>
        </p:spPr>
        <p:txBody>
          <a:bodyPr lIns="108000" tIns="180000" anchor="t" anchorCtr="0"/>
          <a:lstStyle>
            <a:lvl1pPr marL="0" indent="0" algn="l">
              <a:buFontTx/>
              <a:buNone/>
              <a:defRPr sz="1200" b="0" baseline="0">
                <a:solidFill>
                  <a:schemeClr val="tx1">
                    <a:lumMod val="50000"/>
                    <a:lumOff val="50000"/>
                  </a:schemeClr>
                </a:solidFill>
              </a:defRPr>
            </a:lvl1pPr>
          </a:lstStyle>
          <a:p>
            <a:r>
              <a:rPr lang="da-DK" dirty="0"/>
              <a:t>Klik her og indsæt lyst billede, via fanen Indsæt, Billeder eller indsæt farvet baggrund.</a:t>
            </a:r>
          </a:p>
        </p:txBody>
      </p:sp>
      <p:sp>
        <p:nvSpPr>
          <p:cNvPr id="11" name="Pladsholder til tekst 11"/>
          <p:cNvSpPr>
            <a:spLocks noGrp="1"/>
          </p:cNvSpPr>
          <p:nvPr>
            <p:ph type="body" sz="quarter" idx="10"/>
          </p:nvPr>
        </p:nvSpPr>
        <p:spPr>
          <a:xfrm>
            <a:off x="651600" y="2348880"/>
            <a:ext cx="8755200" cy="2096840"/>
          </a:xfrm>
        </p:spPr>
        <p:txBody>
          <a:bodyPr anchor="ctr" anchorCtr="0">
            <a:normAutofit/>
          </a:bodyPr>
          <a:lstStyle>
            <a:lvl1pPr algn="r">
              <a:lnSpc>
                <a:spcPct val="100000"/>
              </a:lnSpc>
              <a:defRPr lang="da-DK" sz="6600" b="1" kern="1200" dirty="0" smtClean="0">
                <a:solidFill>
                  <a:schemeClr val="bg1"/>
                </a:solidFill>
                <a:latin typeface="+mj-lt"/>
                <a:ea typeface="+mj-ea"/>
                <a:cs typeface="+mj-cs"/>
              </a:defRPr>
            </a:lvl1pPr>
          </a:lstStyle>
          <a:p>
            <a:pPr lvl="0"/>
            <a:r>
              <a:rPr lang="da-DK" smtClean="0"/>
              <a:t>Klik for at redigere i master</a:t>
            </a:r>
          </a:p>
        </p:txBody>
      </p:sp>
      <p:sp>
        <p:nvSpPr>
          <p:cNvPr id="18" name="Pladsholder til tekst 2"/>
          <p:cNvSpPr>
            <a:spLocks noGrp="1"/>
          </p:cNvSpPr>
          <p:nvPr>
            <p:ph type="body" sz="quarter" idx="13" hasCustomPrompt="1"/>
          </p:nvPr>
        </p:nvSpPr>
        <p:spPr>
          <a:xfrm>
            <a:off x="9579600" y="5026816"/>
            <a:ext cx="2250000" cy="576000"/>
          </a:xfrm>
        </p:spPr>
        <p:txBody>
          <a:bodyPr/>
          <a:lstStyle>
            <a:lvl1pPr>
              <a:defRPr lang="da-DK" sz="1700" b="0" kern="1200" baseline="0" dirty="0" smtClean="0">
                <a:solidFill>
                  <a:schemeClr val="bg1"/>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og indsæt Navn</a:t>
            </a:r>
          </a:p>
        </p:txBody>
      </p:sp>
      <p:sp>
        <p:nvSpPr>
          <p:cNvPr id="6" name="Pladsholder til slidenummer 5"/>
          <p:cNvSpPr>
            <a:spLocks noGrp="1"/>
          </p:cNvSpPr>
          <p:nvPr>
            <p:ph type="sldNum" sz="quarter" idx="20"/>
          </p:nvPr>
        </p:nvSpPr>
        <p:spPr/>
        <p:txBody>
          <a:bodyPr/>
          <a:lstStyle>
            <a:lvl1pPr>
              <a:defRPr>
                <a:solidFill>
                  <a:schemeClr val="bg1"/>
                </a:solidFill>
              </a:defRPr>
            </a:lvl1pPr>
          </a:lstStyle>
          <a:p>
            <a:fld id="{667EC89C-17A0-4E64-A6D2-B825673CEEDF}" type="slidenum">
              <a:rPr lang="da-DK" smtClean="0">
                <a:solidFill>
                  <a:prstClr val="white"/>
                </a:solidFill>
              </a:rPr>
              <a:pPr/>
              <a:t>‹nr.›</a:t>
            </a:fld>
            <a:endParaRPr lang="da-DK" dirty="0">
              <a:solidFill>
                <a:prstClr val="white"/>
              </a:solidFill>
            </a:endParaRPr>
          </a:p>
        </p:txBody>
      </p:sp>
      <p:grpSp>
        <p:nvGrpSpPr>
          <p:cNvPr id="24" name="Gruppe 23"/>
          <p:cNvGrpSpPr/>
          <p:nvPr userDrawn="1"/>
        </p:nvGrpSpPr>
        <p:grpSpPr>
          <a:xfrm>
            <a:off x="12197923" y="1941320"/>
            <a:ext cx="2708628" cy="3046988"/>
            <a:chOff x="9150825" y="2171823"/>
            <a:chExt cx="2032000" cy="3046988"/>
          </a:xfrm>
        </p:grpSpPr>
        <p:sp>
          <p:nvSpPr>
            <p:cNvPr id="25" name="TextBox 12"/>
            <p:cNvSpPr txBox="1">
              <a:spLocks noChangeArrowheads="1"/>
            </p:cNvSpPr>
            <p:nvPr/>
          </p:nvSpPr>
          <p:spPr bwMode="auto">
            <a:xfrm>
              <a:off x="9150825" y="2171823"/>
              <a:ext cx="20320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400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Indsæt billede</a:t>
              </a:r>
            </a:p>
            <a:p>
              <a:pPr eaLnBrk="1" hangingPunct="1">
                <a:spcBef>
                  <a:spcPts val="0"/>
                </a:spcBef>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1. </a:t>
              </a:r>
              <a:r>
                <a:rPr lang="da-DK" sz="900" noProof="1">
                  <a:solidFill>
                    <a:prstClr val="white">
                      <a:lumMod val="50000"/>
                    </a:prstClr>
                  </a:solidFill>
                  <a:latin typeface="Arial"/>
                  <a:ea typeface="Calibri" panose="020F0502020204030204" pitchFamily="34" charset="0"/>
                  <a:cs typeface="Arial" panose="020B0604020202020204" pitchFamily="34" charset="0"/>
                </a:rPr>
                <a:t>Klik på billederammen</a:t>
              </a:r>
            </a:p>
            <a:p>
              <a:pPr eaLnBrk="1" hangingPunct="1">
                <a:spcBef>
                  <a:spcPts val="0"/>
                </a:spcBef>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2. </a:t>
              </a:r>
              <a:r>
                <a:rPr lang="da-DK" sz="900" noProof="1">
                  <a:solidFill>
                    <a:prstClr val="white">
                      <a:lumMod val="50000"/>
                    </a:prstClr>
                  </a:solidFill>
                  <a:latin typeface="Arial"/>
                  <a:ea typeface="Calibri" panose="020F0502020204030204" pitchFamily="34" charset="0"/>
                  <a:cs typeface="Arial" panose="020B0604020202020204" pitchFamily="34" charset="0"/>
                </a:rPr>
                <a:t>Indsæt det ønskede billede via fanen </a:t>
              </a:r>
              <a:r>
                <a:rPr lang="da-DK" sz="900" b="1" noProof="1">
                  <a:solidFill>
                    <a:prstClr val="white">
                      <a:lumMod val="50000"/>
                    </a:prstClr>
                  </a:solidFill>
                  <a:latin typeface="Arial"/>
                  <a:ea typeface="Calibri" panose="020F0502020204030204" pitchFamily="34" charset="0"/>
                  <a:cs typeface="Arial" panose="020B0604020202020204" pitchFamily="34" charset="0"/>
                </a:rPr>
                <a:t>Indsæt, Billeder</a:t>
              </a:r>
            </a:p>
            <a:p>
              <a:pPr eaLnBrk="1" hangingPunct="1">
                <a:spcBef>
                  <a:spcPts val="0"/>
                </a:spcBef>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3. </a:t>
              </a:r>
              <a:r>
                <a:rPr lang="da-DK" sz="900" noProof="1">
                  <a:solidFill>
                    <a:prstClr val="white">
                      <a:lumMod val="50000"/>
                    </a:prstClr>
                  </a:solidFill>
                  <a:latin typeface="Arial"/>
                  <a:ea typeface="Calibri" panose="020F0502020204030204" pitchFamily="34" charset="0"/>
                  <a:cs typeface="Arial" panose="020B0604020202020204" pitchFamily="34" charset="0"/>
                </a:rPr>
                <a:t>Klik </a:t>
              </a:r>
              <a:r>
                <a:rPr lang="da-DK" sz="900" b="1" noProof="1">
                  <a:solidFill>
                    <a:prstClr val="white">
                      <a:lumMod val="50000"/>
                    </a:prstClr>
                  </a:solidFill>
                  <a:latin typeface="Arial"/>
                  <a:ea typeface="Calibri" panose="020F0502020204030204" pitchFamily="34" charset="0"/>
                  <a:cs typeface="Arial" panose="020B0604020202020204" pitchFamily="34" charset="0"/>
                </a:rPr>
                <a:t>Beskær</a:t>
              </a:r>
              <a:r>
                <a:rPr lang="da-DK" sz="900" noProof="1">
                  <a:solidFill>
                    <a:prstClr val="white">
                      <a:lumMod val="50000"/>
                    </a:prstClr>
                  </a:solidFill>
                  <a:latin typeface="Arial"/>
                  <a:ea typeface="Calibri" panose="020F0502020204030204" pitchFamily="34" charset="0"/>
                  <a:cs typeface="Arial" panose="020B0604020202020204" pitchFamily="34" charset="0"/>
                </a:rPr>
                <a:t> for at ændre</a:t>
              </a:r>
            </a:p>
            <a:p>
              <a:pPr eaLnBrk="1" hangingPunct="1">
                <a:spcBef>
                  <a:spcPts val="0"/>
                </a:spcBef>
                <a:buFontTx/>
                <a:buNone/>
                <a:defRPr/>
              </a:pPr>
              <a:r>
                <a:rPr lang="da-DK" sz="900" noProof="1">
                  <a:solidFill>
                    <a:prstClr val="white">
                      <a:lumMod val="50000"/>
                    </a:prstClr>
                  </a:solidFill>
                  <a:latin typeface="Arial"/>
                  <a:ea typeface="Calibri" panose="020F0502020204030204" pitchFamily="34" charset="0"/>
                  <a:cs typeface="Arial" panose="020B0604020202020204" pitchFamily="34" charset="0"/>
                </a:rPr>
                <a:t>billedets fokus/størrelse</a:t>
              </a: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r>
                <a:rPr lang="da-DK" altLang="da-DK" sz="900" b="1" noProof="1">
                  <a:solidFill>
                    <a:prstClr val="white">
                      <a:lumMod val="50000"/>
                    </a:prstClr>
                  </a:solidFill>
                  <a:latin typeface="Arial"/>
                  <a:ea typeface="Calibri" panose="020F0502020204030204" pitchFamily="34" charset="0"/>
                  <a:cs typeface="Arial" panose="020B0604020202020204" pitchFamily="34" charset="0"/>
                </a:rPr>
                <a:t>4. </a:t>
              </a:r>
              <a:r>
                <a:rPr lang="da-DK" altLang="da-DK" sz="900" noProof="1">
                  <a:solidFill>
                    <a:prstClr val="white">
                      <a:lumMod val="50000"/>
                    </a:prstClr>
                  </a:solidFill>
                  <a:latin typeface="Arial"/>
                  <a:ea typeface="Calibri" panose="020F0502020204030204" pitchFamily="34" charset="0"/>
                  <a:cs typeface="Arial" panose="020B0604020202020204" pitchFamily="34" charset="0"/>
                </a:rPr>
                <a:t>Ønsker du at skalere billedet, så hold </a:t>
              </a:r>
              <a:r>
                <a:rPr lang="da-DK" altLang="da-DK" sz="900" b="1" noProof="1">
                  <a:solidFill>
                    <a:prstClr val="white">
                      <a:lumMod val="50000"/>
                    </a:prstClr>
                  </a:solidFill>
                  <a:latin typeface="Arial"/>
                  <a:ea typeface="Calibri" panose="020F0502020204030204" pitchFamily="34" charset="0"/>
                  <a:cs typeface="Arial" panose="020B0604020202020204" pitchFamily="34" charset="0"/>
                </a:rPr>
                <a:t>SHIFT-</a:t>
              </a:r>
              <a:r>
                <a:rPr lang="da-DK" altLang="da-DK" sz="900" noProof="1">
                  <a:solidFill>
                    <a:prstClr val="white">
                      <a:lumMod val="50000"/>
                    </a:prstClr>
                  </a:solidFill>
                  <a:latin typeface="Arial"/>
                  <a:ea typeface="Calibri" panose="020F0502020204030204" pitchFamily="34" charset="0"/>
                  <a:cs typeface="Arial" panose="020B0604020202020204" pitchFamily="34" charset="0"/>
                </a:rPr>
                <a:t>knappen nede, mens der trækkes i billedets hjørner</a:t>
              </a: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r>
                <a:rPr lang="da-DK" altLang="da-DK" sz="900" b="1" noProof="1">
                  <a:solidFill>
                    <a:prstClr val="white">
                      <a:lumMod val="50000"/>
                    </a:prstClr>
                  </a:solidFill>
                  <a:latin typeface="Arial"/>
                  <a:ea typeface="Calibri" panose="020F0502020204030204" pitchFamily="34" charset="0"/>
                  <a:cs typeface="Arial" panose="020B0604020202020204" pitchFamily="34" charset="0"/>
                </a:rPr>
                <a:t>Tips</a:t>
              </a:r>
              <a:r>
                <a:rPr lang="da-DK" altLang="da-DK" sz="900" noProof="1">
                  <a:solidFill>
                    <a:prstClr val="white">
                      <a:lumMod val="50000"/>
                    </a:prstClr>
                  </a:solidFill>
                  <a:latin typeface="Arial"/>
                  <a:ea typeface="Calibri" panose="020F0502020204030204" pitchFamily="34" charset="0"/>
                  <a:cs typeface="Arial" panose="020B0604020202020204" pitchFamily="34" charset="0"/>
                </a:rPr>
                <a:t>: Hvis du sletter billedet, og sætter et ny ind, kan billedet lægge sig foran tekst og grafikken, hvis dette sker, skal du vælge billedet, højreklik og vælg </a:t>
              </a:r>
              <a:r>
                <a:rPr lang="da-DK" altLang="da-DK" sz="900" b="1" noProof="1">
                  <a:solidFill>
                    <a:prstClr val="white">
                      <a:lumMod val="50000"/>
                    </a:prstClr>
                  </a:solidFill>
                  <a:latin typeface="Arial"/>
                  <a:ea typeface="Calibri" panose="020F0502020204030204" pitchFamily="34" charset="0"/>
                  <a:cs typeface="Arial" panose="020B0604020202020204" pitchFamily="34" charset="0"/>
                </a:rPr>
                <a:t>Placer bagest</a:t>
              </a: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p:txBody>
        </p:sp>
        <p:pic>
          <p:nvPicPr>
            <p:cNvPr id="26" name="Billede 77"/>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9309315" y="3028176"/>
              <a:ext cx="373507" cy="32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 name="Gruppe 78"/>
            <p:cNvGrpSpPr>
              <a:grpSpLocks/>
            </p:cNvGrpSpPr>
            <p:nvPr/>
          </p:nvGrpSpPr>
          <p:grpSpPr bwMode="auto">
            <a:xfrm>
              <a:off x="9305577" y="3846855"/>
              <a:ext cx="330145" cy="379412"/>
              <a:chOff x="1018031" y="5509431"/>
              <a:chExt cx="373412" cy="429121"/>
            </a:xfrm>
          </p:grpSpPr>
          <p:pic>
            <p:nvPicPr>
              <p:cNvPr id="28" name="Billede 79"/>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18031" y="5511796"/>
                <a:ext cx="373412" cy="42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ounded Rectangle 25"/>
              <p:cNvSpPr/>
              <p:nvPr/>
            </p:nvSpPr>
            <p:spPr bwMode="auto">
              <a:xfrm>
                <a:off x="1023417" y="5509431"/>
                <a:ext cx="210080" cy="17236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sz="2000" noProof="1">
                  <a:solidFill>
                    <a:prstClr val="white"/>
                  </a:solidFill>
                </a:endParaRPr>
              </a:p>
            </p:txBody>
          </p:sp>
        </p:grpSp>
      </p:grpSp>
      <p:pic>
        <p:nvPicPr>
          <p:cNvPr id="3" name="Billede 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980000" y="1"/>
            <a:ext cx="1840743" cy="1036149"/>
          </a:xfrm>
          <a:prstGeom prst="rect">
            <a:avLst/>
          </a:prstGeom>
        </p:spPr>
      </p:pic>
      <p:sp>
        <p:nvSpPr>
          <p:cNvPr id="21" name="Pladsholder logo"/>
          <p:cNvSpPr>
            <a:spLocks noGrp="1"/>
          </p:cNvSpPr>
          <p:nvPr>
            <p:ph type="body" sz="quarter" idx="22" hasCustomPrompt="1"/>
          </p:nvPr>
        </p:nvSpPr>
        <p:spPr>
          <a:xfrm>
            <a:off x="655670" y="6378872"/>
            <a:ext cx="223200" cy="201600"/>
          </a:xfrm>
          <a:blipFill>
            <a:blip r:embed="rId5" cstate="email">
              <a:extLst>
                <a:ext uri="{28A0092B-C50C-407E-A947-70E740481C1C}">
                  <a14:useLocalDpi xmlns:a14="http://schemas.microsoft.com/office/drawing/2010/main"/>
                </a:ext>
              </a:extLst>
            </a:blip>
            <a:stretch>
              <a:fillRect/>
            </a:stretch>
          </a:blipFill>
        </p:spPr>
        <p:txBody>
          <a:bodyPr/>
          <a:lstStyle>
            <a:lvl1pPr>
              <a:defRPr sz="100" b="0">
                <a:solidFill>
                  <a:schemeClr val="bg1"/>
                </a:solidFill>
              </a:defRPr>
            </a:lvl1pPr>
          </a:lstStyle>
          <a:p>
            <a:pPr lvl="0"/>
            <a:r>
              <a:rPr lang="da-DK" dirty="0"/>
              <a:t>.</a:t>
            </a:r>
          </a:p>
        </p:txBody>
      </p:sp>
      <p:sp>
        <p:nvSpPr>
          <p:cNvPr id="4" name="Pladsholder til dato 3" hidden="1"/>
          <p:cNvSpPr>
            <a:spLocks noGrp="1"/>
          </p:cNvSpPr>
          <p:nvPr>
            <p:ph type="dt" sz="half" idx="18"/>
          </p:nvPr>
        </p:nvSpPr>
        <p:spPr>
          <a:xfrm>
            <a:off x="0" y="6858000"/>
            <a:ext cx="0" cy="0"/>
          </a:xfrm>
        </p:spPr>
        <p:txBody>
          <a:bodyPr/>
          <a:lstStyle>
            <a:lvl1pPr>
              <a:defRPr sz="100">
                <a:noFill/>
              </a:defRPr>
            </a:lvl1pPr>
          </a:lstStyle>
          <a:p>
            <a:fld id="{5A7C3D9D-0CDA-4D77-B2CD-B9E988925D44}" type="datetime2">
              <a:rPr lang="da-DK" smtClean="0"/>
              <a:pPr/>
              <a:t>23. januar 2023</a:t>
            </a:fld>
            <a:endParaRPr dirty="0"/>
          </a:p>
        </p:txBody>
      </p:sp>
    </p:spTree>
    <p:extLst>
      <p:ext uri="{BB962C8B-B14F-4D97-AF65-F5344CB8AC3E}">
        <p14:creationId xmlns:p14="http://schemas.microsoft.com/office/powerpoint/2010/main" val="29287410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itat">
    <p:spTree>
      <p:nvGrpSpPr>
        <p:cNvPr id="1" name=""/>
        <p:cNvGrpSpPr/>
        <p:nvPr/>
      </p:nvGrpSpPr>
      <p:grpSpPr>
        <a:xfrm>
          <a:off x="0" y="0"/>
          <a:ext cx="0" cy="0"/>
          <a:chOff x="0" y="0"/>
          <a:chExt cx="0" cy="0"/>
        </a:xfrm>
      </p:grpSpPr>
      <p:sp>
        <p:nvSpPr>
          <p:cNvPr id="11" name="Pladsholder til tekst 1"/>
          <p:cNvSpPr>
            <a:spLocks noGrp="1"/>
          </p:cNvSpPr>
          <p:nvPr>
            <p:ph type="body" sz="quarter" idx="10"/>
          </p:nvPr>
        </p:nvSpPr>
        <p:spPr>
          <a:xfrm>
            <a:off x="651600" y="2348880"/>
            <a:ext cx="8755200" cy="2096840"/>
          </a:xfrm>
        </p:spPr>
        <p:txBody>
          <a:bodyPr anchor="ctr" anchorCtr="0">
            <a:normAutofit/>
          </a:bodyPr>
          <a:lstStyle>
            <a:lvl1pPr algn="r">
              <a:lnSpc>
                <a:spcPct val="100000"/>
              </a:lnSpc>
              <a:defRPr lang="da-DK" sz="6600" b="1" kern="1200" dirty="0" smtClean="0">
                <a:solidFill>
                  <a:schemeClr val="accent1"/>
                </a:solidFill>
                <a:latin typeface="+mj-lt"/>
                <a:ea typeface="+mj-ea"/>
                <a:cs typeface="+mj-cs"/>
              </a:defRPr>
            </a:lvl1pPr>
          </a:lstStyle>
          <a:p>
            <a:pPr lvl="0"/>
            <a:r>
              <a:rPr lang="da-DK" smtClean="0"/>
              <a:t>Klik for at redigere i master</a:t>
            </a:r>
          </a:p>
        </p:txBody>
      </p:sp>
      <p:sp>
        <p:nvSpPr>
          <p:cNvPr id="8" name="Pladsholder til tekst 2"/>
          <p:cNvSpPr>
            <a:spLocks noGrp="1"/>
          </p:cNvSpPr>
          <p:nvPr>
            <p:ph type="body" sz="quarter" idx="13" hasCustomPrompt="1"/>
          </p:nvPr>
        </p:nvSpPr>
        <p:spPr>
          <a:xfrm>
            <a:off x="9579600" y="5026816"/>
            <a:ext cx="2250000" cy="576000"/>
          </a:xfrm>
        </p:spPr>
        <p:txBody>
          <a:bodyPr/>
          <a:lstStyle>
            <a:lvl1pPr>
              <a:defRPr lang="da-DK" sz="1700" b="0" kern="1200" baseline="0" dirty="0" smtClean="0">
                <a:solidFill>
                  <a:schemeClr val="accent1"/>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og indsæt Navn</a:t>
            </a:r>
          </a:p>
        </p:txBody>
      </p:sp>
      <p:sp>
        <p:nvSpPr>
          <p:cNvPr id="4" name="Pladsholder til slidenummer 3"/>
          <p:cNvSpPr>
            <a:spLocks noGrp="1"/>
          </p:cNvSpPr>
          <p:nvPr>
            <p:ph type="sldNum" sz="quarter" idx="16"/>
          </p:nvPr>
        </p:nvSpPr>
        <p:spPr/>
        <p:txBody>
          <a:bodyPr/>
          <a:lstStyle/>
          <a:p>
            <a:fld id="{667EC89C-17A0-4E64-A6D2-B825673CEEDF}" type="slidenum">
              <a:rPr lang="da-DK" smtClean="0">
                <a:solidFill>
                  <a:srgbClr val="007A6C"/>
                </a:solidFill>
              </a:rPr>
              <a:pPr/>
              <a:t>‹nr.›</a:t>
            </a:fld>
            <a:endParaRPr lang="da-DK" dirty="0">
              <a:solidFill>
                <a:srgbClr val="007A6C"/>
              </a:solidFill>
            </a:endParaRPr>
          </a:p>
        </p:txBody>
      </p:sp>
      <p:sp>
        <p:nvSpPr>
          <p:cNvPr id="7" name="Pladsholder til dato 3" hidden="1">
            <a:extLst>
              <a:ext uri="{FF2B5EF4-FFF2-40B4-BE49-F238E27FC236}">
                <a16:creationId xmlns="" xmlns:a16="http://schemas.microsoft.com/office/drawing/2014/main" id="{7BD3A335-3D2D-4F58-A3D4-31F9BCFC08AD}"/>
              </a:ext>
            </a:extLst>
          </p:cNvPr>
          <p:cNvSpPr>
            <a:spLocks noGrp="1"/>
          </p:cNvSpPr>
          <p:nvPr>
            <p:ph type="dt" sz="half" idx="18"/>
          </p:nvPr>
        </p:nvSpPr>
        <p:spPr>
          <a:xfrm>
            <a:off x="0" y="6858000"/>
            <a:ext cx="0" cy="0"/>
          </a:xfrm>
        </p:spPr>
        <p:txBody>
          <a:bodyPr/>
          <a:lstStyle>
            <a:lvl1pPr>
              <a:defRPr sz="100">
                <a:noFill/>
              </a:defRPr>
            </a:lvl1pPr>
          </a:lstStyle>
          <a:p>
            <a:fld id="{96F42BFE-1785-4E84-AA88-F8E077B52BAD}" type="datetime2">
              <a:rPr lang="da-DK" smtClean="0"/>
              <a:pPr/>
              <a:t>23. januar 2023</a:t>
            </a:fld>
            <a:endParaRPr dirty="0"/>
          </a:p>
        </p:txBody>
      </p:sp>
    </p:spTree>
    <p:extLst>
      <p:ext uri="{BB962C8B-B14F-4D97-AF65-F5344CB8AC3E}">
        <p14:creationId xmlns:p14="http://schemas.microsoft.com/office/powerpoint/2010/main" val="106011353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Indho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dirty="0"/>
          </a:p>
        </p:txBody>
      </p:sp>
      <p:sp>
        <p:nvSpPr>
          <p:cNvPr id="3" name="Pladsholder til indhold 2"/>
          <p:cNvSpPr>
            <a:spLocks noGrp="1"/>
          </p:cNvSpPr>
          <p:nvPr>
            <p:ph idx="1"/>
          </p:nvPr>
        </p:nvSpPr>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6" name="Pladsholder til diasnummer 5"/>
          <p:cNvSpPr>
            <a:spLocks noGrp="1"/>
          </p:cNvSpPr>
          <p:nvPr>
            <p:ph type="sldNum" sz="quarter" idx="12"/>
          </p:nvPr>
        </p:nvSpPr>
        <p:spPr/>
        <p:txBody>
          <a:bodyPr/>
          <a:lstStyle/>
          <a:p>
            <a:fld id="{667EC89C-17A0-4E64-A6D2-B825673CEEDF}" type="slidenum">
              <a:rPr lang="da-DK" smtClean="0">
                <a:solidFill>
                  <a:srgbClr val="007A6C"/>
                </a:solidFill>
              </a:rPr>
              <a:pPr/>
              <a:t>‹nr.›</a:t>
            </a:fld>
            <a:endParaRPr lang="da-DK" dirty="0">
              <a:solidFill>
                <a:srgbClr val="007A6C"/>
              </a:solidFill>
            </a:endParaRPr>
          </a:p>
        </p:txBody>
      </p:sp>
      <p:grpSp>
        <p:nvGrpSpPr>
          <p:cNvPr id="15" name="Gruppe 14"/>
          <p:cNvGrpSpPr/>
          <p:nvPr userDrawn="1"/>
        </p:nvGrpSpPr>
        <p:grpSpPr>
          <a:xfrm>
            <a:off x="-2405743" y="1204883"/>
            <a:ext cx="2405743" cy="2221782"/>
            <a:chOff x="-2405743" y="1655465"/>
            <a:chExt cx="2405743" cy="2221782"/>
          </a:xfrm>
        </p:grpSpPr>
        <p:pic>
          <p:nvPicPr>
            <p:cNvPr id="16" name="Billede 1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0701" y="3676062"/>
              <a:ext cx="920576" cy="201185"/>
            </a:xfrm>
            <a:prstGeom prst="rect">
              <a:avLst/>
            </a:prstGeom>
          </p:spPr>
        </p:pic>
        <p:sp>
          <p:nvSpPr>
            <p:cNvPr id="17" name="Rectangle 5"/>
            <p:cNvSpPr/>
            <p:nvPr userDrawn="1"/>
          </p:nvSpPr>
          <p:spPr bwMode="auto">
            <a:xfrm>
              <a:off x="-2405743" y="1655465"/>
              <a:ext cx="2405743" cy="1938992"/>
            </a:xfrm>
            <a:prstGeom prst="rect">
              <a:avLst/>
            </a:prstGeom>
          </p:spPr>
          <p:txBody>
            <a:bodyPr wrap="square" lIns="0" tIns="0" rIns="144000" bIns="0">
              <a:spAutoFit/>
            </a:bodyPr>
            <a:lstStyle/>
            <a:p>
              <a:pPr algn="r">
                <a:defRPr/>
              </a:pPr>
              <a:r>
                <a:rPr lang="da-DK" sz="900" b="1" noProof="1">
                  <a:solidFill>
                    <a:prstClr val="white">
                      <a:lumMod val="50000"/>
                    </a:prstClr>
                  </a:solidFill>
                  <a:ea typeface="Calibri" panose="020F0502020204030204" pitchFamily="34" charset="0"/>
                  <a:cs typeface="Arial" panose="020B0604020202020204" pitchFamily="34" charset="0"/>
                </a:rPr>
                <a:t>Tekst-typografier</a:t>
              </a:r>
            </a:p>
            <a:p>
              <a:pPr algn="r">
                <a:defRPr/>
              </a:pPr>
              <a:r>
                <a:rPr lang="da-DK" sz="900" noProof="1">
                  <a:solidFill>
                    <a:prstClr val="white">
                      <a:lumMod val="50000"/>
                    </a:prstClr>
                  </a:solidFill>
                  <a:ea typeface="Calibri" panose="020F0502020204030204" pitchFamily="34" charset="0"/>
                  <a:cs typeface="Arial" panose="020B0604020202020204" pitchFamily="34" charset="0"/>
                </a:rPr>
                <a:t>Brug </a:t>
              </a:r>
              <a:r>
                <a:rPr lang="da-DK" sz="900" b="1" noProof="1">
                  <a:solidFill>
                    <a:prstClr val="white">
                      <a:lumMod val="50000"/>
                    </a:prstClr>
                  </a:solidFill>
                  <a:ea typeface="Calibri" panose="020F0502020204030204" pitchFamily="34" charset="0"/>
                  <a:cs typeface="Arial" panose="020B0604020202020204" pitchFamily="34" charset="0"/>
                </a:rPr>
                <a:t>TAB</a:t>
              </a:r>
              <a:r>
                <a:rPr lang="da-DK" sz="900" noProof="1">
                  <a:solidFill>
                    <a:prstClr val="white">
                      <a:lumMod val="50000"/>
                    </a:prstClr>
                  </a:solidFill>
                  <a:ea typeface="Calibri" panose="020F0502020204030204" pitchFamily="34" charset="0"/>
                  <a:cs typeface="Arial" panose="020B0604020202020204" pitchFamily="34" charset="0"/>
                </a:rPr>
                <a:t> for at gå frem i tekst-niveauer</a:t>
              </a:r>
            </a:p>
            <a:p>
              <a:pPr algn="r">
                <a:defRPr/>
              </a:pPr>
              <a:endParaRPr lang="da-DK" sz="900"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1 = Tekst 20 pkt.</a:t>
              </a: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2 = Punkt-liste 20 pkt.</a:t>
              </a: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3 = Punkt-liste 18 pkt.</a:t>
              </a: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4-9 = Punkt-liste 18 pkt.</a:t>
              </a:r>
            </a:p>
            <a:p>
              <a:pPr algn="r">
                <a:defRPr/>
              </a:pPr>
              <a:endParaRPr lang="da-DK" sz="900"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For at gå tilbage i tekst-niveauer, brug </a:t>
              </a:r>
              <a:r>
                <a:rPr lang="da-DK" sz="900" b="1" noProof="1">
                  <a:solidFill>
                    <a:prstClr val="white">
                      <a:lumMod val="50000"/>
                    </a:prstClr>
                  </a:solidFill>
                  <a:ea typeface="Calibri" panose="020F0502020204030204" pitchFamily="34" charset="0"/>
                  <a:cs typeface="Arial" panose="020B0604020202020204" pitchFamily="34" charset="0"/>
                </a:rPr>
                <a:t>SHIFT + TAB</a:t>
              </a:r>
            </a:p>
            <a:p>
              <a:pPr algn="r">
                <a:defRPr/>
              </a:pPr>
              <a:endParaRPr lang="da-DK" sz="900" b="1"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Alternativt kan</a:t>
              </a:r>
            </a:p>
            <a:p>
              <a:pPr algn="r">
                <a:defRPr/>
              </a:pPr>
              <a:r>
                <a:rPr lang="da-DK" sz="900" b="1" noProof="1">
                  <a:solidFill>
                    <a:prstClr val="white">
                      <a:lumMod val="50000"/>
                    </a:prstClr>
                  </a:solidFill>
                  <a:ea typeface="Calibri" panose="020F0502020204030204" pitchFamily="34" charset="0"/>
                  <a:cs typeface="Arial" panose="020B0604020202020204" pitchFamily="34" charset="0"/>
                </a:rPr>
                <a:t>Forøg</a:t>
              </a:r>
              <a:r>
                <a:rPr lang="da-DK" sz="900" noProof="1">
                  <a:solidFill>
                    <a:prstClr val="white">
                      <a:lumMod val="50000"/>
                    </a:prstClr>
                  </a:solidFill>
                  <a:ea typeface="Calibri" panose="020F0502020204030204" pitchFamily="34" charset="0"/>
                  <a:cs typeface="Arial" panose="020B0604020202020204" pitchFamily="34" charset="0"/>
                </a:rPr>
                <a:t> og </a:t>
              </a:r>
              <a:r>
                <a:rPr lang="da-DK" sz="900" b="1" noProof="1">
                  <a:solidFill>
                    <a:prstClr val="white">
                      <a:lumMod val="50000"/>
                    </a:prstClr>
                  </a:solidFill>
                  <a:ea typeface="Calibri" panose="020F0502020204030204" pitchFamily="34" charset="0"/>
                  <a:cs typeface="Arial" panose="020B0604020202020204" pitchFamily="34" charset="0"/>
                </a:rPr>
                <a:t>Formindsk</a:t>
              </a:r>
              <a:r>
                <a:rPr lang="da-DK" sz="900" noProof="1">
                  <a:solidFill>
                    <a:prstClr val="white">
                      <a:lumMod val="50000"/>
                    </a:prstClr>
                  </a:solidFill>
                  <a:ea typeface="Calibri" panose="020F0502020204030204" pitchFamily="34" charset="0"/>
                  <a:cs typeface="Arial" panose="020B0604020202020204" pitchFamily="34" charset="0"/>
                </a:rPr>
                <a:t> </a:t>
              </a:r>
            </a:p>
            <a:p>
              <a:pPr algn="r">
                <a:defRPr/>
              </a:pPr>
              <a:r>
                <a:rPr lang="da-DK" sz="900" noProof="1">
                  <a:solidFill>
                    <a:prstClr val="white">
                      <a:lumMod val="50000"/>
                    </a:prstClr>
                  </a:solidFill>
                  <a:ea typeface="Calibri" panose="020F0502020204030204" pitchFamily="34" charset="0"/>
                  <a:cs typeface="Arial" panose="020B0604020202020204" pitchFamily="34" charset="0"/>
                </a:rPr>
                <a:t>listeniveau bruges</a:t>
              </a:r>
            </a:p>
          </p:txBody>
        </p:sp>
      </p:grpSp>
      <p:grpSp>
        <p:nvGrpSpPr>
          <p:cNvPr id="18" name="Gruppe 17"/>
          <p:cNvGrpSpPr/>
          <p:nvPr userDrawn="1"/>
        </p:nvGrpSpPr>
        <p:grpSpPr>
          <a:xfrm>
            <a:off x="-2476901" y="3682285"/>
            <a:ext cx="2476901" cy="3200761"/>
            <a:chOff x="-2476901" y="3682285"/>
            <a:chExt cx="2476901" cy="3200761"/>
          </a:xfrm>
        </p:grpSpPr>
        <p:sp>
          <p:nvSpPr>
            <p:cNvPr id="21" name="Text Box 48"/>
            <p:cNvSpPr txBox="1">
              <a:spLocks noChangeArrowheads="1"/>
            </p:cNvSpPr>
            <p:nvPr userDrawn="1"/>
          </p:nvSpPr>
          <p:spPr bwMode="auto">
            <a:xfrm>
              <a:off x="-2476901" y="3682285"/>
              <a:ext cx="2476901"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b"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600"/>
                </a:spcAft>
                <a:defRPr/>
              </a:pPr>
              <a:r>
                <a:rPr lang="da-DK" sz="900" b="1" noProof="1">
                  <a:solidFill>
                    <a:prstClr val="white">
                      <a:lumMod val="50000"/>
                    </a:prstClr>
                  </a:solidFill>
                  <a:latin typeface="Arial" panose="020B0604020202020204" pitchFamily="34" charset="0"/>
                  <a:cs typeface="Arial" panose="020B0604020202020204" pitchFamily="34" charset="0"/>
                </a:rPr>
                <a:t>For at indsætte Sidehoved og sidefod</a:t>
              </a:r>
            </a:p>
            <a:p>
              <a:pPr algn="r" eaLnBrk="1" hangingPunct="1">
                <a:spcAft>
                  <a:spcPts val="240"/>
                </a:spcAft>
                <a:defRPr/>
              </a:pPr>
              <a:r>
                <a:rPr lang="da-DK" altLang="da-DK" sz="900" b="1" noProof="1">
                  <a:solidFill>
                    <a:prstClr val="white">
                      <a:lumMod val="50000"/>
                    </a:prstClr>
                  </a:solidFill>
                  <a:latin typeface="Arial" panose="020B0604020202020204" pitchFamily="34" charset="0"/>
                  <a:cs typeface="Arial" panose="020B0604020202020204" pitchFamily="34" charset="0"/>
                </a:rPr>
                <a:t>1. </a:t>
              </a:r>
              <a:r>
                <a:rPr lang="da-DK" altLang="da-DK" sz="900" noProof="1">
                  <a:solidFill>
                    <a:prstClr val="white">
                      <a:lumMod val="50000"/>
                    </a:prstClr>
                  </a:solidFill>
                  <a:latin typeface="Arial" panose="020B0604020202020204" pitchFamily="34" charset="0"/>
                  <a:cs typeface="Arial" panose="020B0604020202020204" pitchFamily="34" charset="0"/>
                </a:rPr>
                <a:t>Vælg </a:t>
              </a:r>
              <a:r>
                <a:rPr lang="da-DK" altLang="da-DK" sz="900" b="1" noProof="1">
                  <a:solidFill>
                    <a:prstClr val="white">
                      <a:lumMod val="50000"/>
                    </a:prstClr>
                  </a:solidFill>
                  <a:latin typeface="Arial" panose="020B0604020202020204" pitchFamily="34" charset="0"/>
                  <a:cs typeface="Arial" panose="020B0604020202020204" pitchFamily="34" charset="0"/>
                </a:rPr>
                <a:t>Indsæt</a:t>
              </a:r>
              <a:r>
                <a:rPr lang="da-DK" altLang="da-DK" sz="900" noProof="1">
                  <a:solidFill>
                    <a:prstClr val="white">
                      <a:lumMod val="50000"/>
                    </a:prstClr>
                  </a:solidFill>
                  <a:latin typeface="Arial" panose="020B0604020202020204" pitchFamily="34" charset="0"/>
                  <a:cs typeface="Arial" panose="020B0604020202020204" pitchFamily="34" charset="0"/>
                </a:rPr>
                <a:t> i topmenuen </a:t>
              </a:r>
            </a:p>
            <a:p>
              <a:pPr algn="r" eaLnBrk="1" hangingPunct="1">
                <a:spcAft>
                  <a:spcPts val="240"/>
                </a:spcAft>
                <a:defRPr/>
              </a:pPr>
              <a:r>
                <a:rPr lang="da-DK" altLang="da-DK" sz="900" b="1" noProof="1">
                  <a:solidFill>
                    <a:prstClr val="white">
                      <a:lumMod val="50000"/>
                    </a:prstClr>
                  </a:solidFill>
                  <a:latin typeface="Arial" panose="020B0604020202020204" pitchFamily="34" charset="0"/>
                  <a:cs typeface="Arial" panose="020B0604020202020204" pitchFamily="34" charset="0"/>
                </a:rPr>
                <a:t>2. </a:t>
              </a:r>
              <a:r>
                <a:rPr lang="da-DK" altLang="da-DK" sz="900" noProof="1">
                  <a:solidFill>
                    <a:prstClr val="white">
                      <a:lumMod val="50000"/>
                    </a:prstClr>
                  </a:solidFill>
                  <a:latin typeface="Arial" panose="020B0604020202020204" pitchFamily="34" charset="0"/>
                  <a:cs typeface="Arial" panose="020B0604020202020204" pitchFamily="34" charset="0"/>
                </a:rPr>
                <a:t>Vælg </a:t>
              </a:r>
              <a:r>
                <a:rPr lang="da-DK" altLang="da-DK" sz="900" b="1" noProof="1">
                  <a:solidFill>
                    <a:prstClr val="white">
                      <a:lumMod val="50000"/>
                    </a:prstClr>
                  </a:solidFill>
                  <a:latin typeface="Arial" panose="020B0604020202020204" pitchFamily="34" charset="0"/>
                  <a:cs typeface="Arial" panose="020B0604020202020204" pitchFamily="34" charset="0"/>
                </a:rPr>
                <a:t>Sidehoved og Sidefod</a:t>
              </a:r>
            </a:p>
            <a:p>
              <a:pPr algn="r" eaLnBrk="1" hangingPunct="1">
                <a:spcAft>
                  <a:spcPts val="240"/>
                </a:spcAft>
                <a:defRPr/>
              </a:pPr>
              <a:r>
                <a:rPr lang="da-DK" sz="900" b="1" noProof="1">
                  <a:solidFill>
                    <a:prstClr val="white">
                      <a:lumMod val="50000"/>
                    </a:prstClr>
                  </a:solidFill>
                  <a:latin typeface="Arial" panose="020B0604020202020204" pitchFamily="34" charset="0"/>
                  <a:cs typeface="Arial" panose="020B0604020202020204" pitchFamily="34" charset="0"/>
                </a:rPr>
                <a:t>3. </a:t>
              </a:r>
              <a:r>
                <a:rPr lang="da-DK" sz="900" noProof="1">
                  <a:solidFill>
                    <a:prstClr val="white">
                      <a:lumMod val="50000"/>
                    </a:prstClr>
                  </a:solidFill>
                  <a:latin typeface="Arial" panose="020B0604020202020204" pitchFamily="34" charset="0"/>
                  <a:cs typeface="Arial" panose="020B0604020202020204" pitchFamily="34" charset="0"/>
                </a:rPr>
                <a:t>Sæt hak i </a:t>
              </a:r>
              <a:r>
                <a:rPr lang="da-DK" sz="900" b="1" noProof="1">
                  <a:solidFill>
                    <a:prstClr val="white">
                      <a:lumMod val="50000"/>
                    </a:prstClr>
                  </a:solidFill>
                  <a:latin typeface="Arial" panose="020B0604020202020204" pitchFamily="34" charset="0"/>
                  <a:cs typeface="Arial" panose="020B0604020202020204" pitchFamily="34" charset="0"/>
                </a:rPr>
                <a:t>Slidenummer</a:t>
              </a:r>
            </a:p>
            <a:p>
              <a:pPr algn="r" eaLnBrk="1" hangingPunct="1">
                <a:spcAft>
                  <a:spcPts val="240"/>
                </a:spcAft>
                <a:defRPr/>
              </a:pPr>
              <a:r>
                <a:rPr lang="da-DK" sz="900" b="1" noProof="1">
                  <a:solidFill>
                    <a:prstClr val="white">
                      <a:lumMod val="50000"/>
                    </a:prstClr>
                  </a:solidFill>
                  <a:latin typeface="Arial" panose="020B0604020202020204" pitchFamily="34" charset="0"/>
                  <a:cs typeface="Arial" panose="020B0604020202020204" pitchFamily="34" charset="0"/>
                </a:rPr>
                <a:t>4. </a:t>
              </a:r>
              <a:r>
                <a:rPr lang="da-DK" sz="900" noProof="1">
                  <a:solidFill>
                    <a:prstClr val="white">
                      <a:lumMod val="50000"/>
                    </a:prstClr>
                  </a:solidFill>
                  <a:latin typeface="Arial" panose="020B0604020202020204" pitchFamily="34" charset="0"/>
                  <a:cs typeface="Arial" panose="020B0604020202020204" pitchFamily="34" charset="0"/>
                </a:rPr>
                <a:t>Indsæt ønsket indhold i </a:t>
              </a:r>
              <a:r>
                <a:rPr lang="da-DK" sz="900" b="1" noProof="1">
                  <a:solidFill>
                    <a:prstClr val="white">
                      <a:lumMod val="50000"/>
                    </a:prstClr>
                  </a:solidFill>
                  <a:latin typeface="Arial" panose="020B0604020202020204" pitchFamily="34" charset="0"/>
                  <a:cs typeface="Arial" panose="020B0604020202020204" pitchFamily="34" charset="0"/>
                </a:rPr>
                <a:t>Sidefod</a:t>
              </a:r>
            </a:p>
            <a:p>
              <a:pPr algn="r" eaLnBrk="1" hangingPunct="1">
                <a:spcAft>
                  <a:spcPts val="240"/>
                </a:spcAft>
                <a:defRPr/>
              </a:pPr>
              <a:r>
                <a:rPr lang="da-DK" sz="900" b="1" noProof="1">
                  <a:solidFill>
                    <a:prstClr val="white">
                      <a:lumMod val="50000"/>
                    </a:prstClr>
                  </a:solidFill>
                  <a:latin typeface="Arial" panose="020B0604020202020204" pitchFamily="34" charset="0"/>
                  <a:cs typeface="Arial" panose="020B0604020202020204" pitchFamily="34" charset="0"/>
                </a:rPr>
                <a:t>5. </a:t>
              </a:r>
              <a:r>
                <a:rPr lang="da-DK" sz="900" noProof="1">
                  <a:solidFill>
                    <a:prstClr val="white">
                      <a:lumMod val="50000"/>
                    </a:prstClr>
                  </a:solidFill>
                  <a:latin typeface="Arial" panose="020B0604020202020204" pitchFamily="34" charset="0"/>
                  <a:cs typeface="Arial" panose="020B0604020202020204" pitchFamily="34" charset="0"/>
                </a:rPr>
                <a:t>Vælg </a:t>
              </a:r>
              <a:r>
                <a:rPr lang="da-DK" sz="900" b="1" noProof="1">
                  <a:solidFill>
                    <a:prstClr val="white">
                      <a:lumMod val="50000"/>
                    </a:prstClr>
                  </a:solidFill>
                  <a:latin typeface="Arial" panose="020B0604020202020204" pitchFamily="34" charset="0"/>
                  <a:cs typeface="Arial" panose="020B0604020202020204" pitchFamily="34" charset="0"/>
                </a:rPr>
                <a:t>Anvend på alle</a:t>
              </a:r>
            </a:p>
            <a:p>
              <a:pPr algn="r" eaLnBrk="1" hangingPunct="1">
                <a:spcAft>
                  <a:spcPts val="240"/>
                </a:spcAft>
                <a:defRPr/>
              </a:pPr>
              <a:endParaRPr lang="da-DK" sz="900" b="1" noProof="1">
                <a:solidFill>
                  <a:prstClr val="white">
                    <a:lumMod val="50000"/>
                  </a:prstClr>
                </a:solidFill>
                <a:latin typeface="Arial" panose="020B0604020202020204" pitchFamily="34" charset="0"/>
                <a:cs typeface="Arial" panose="020B0604020202020204" pitchFamily="34" charset="0"/>
              </a:endParaRPr>
            </a:p>
            <a:p>
              <a:pPr algn="r" eaLnBrk="1" hangingPunct="1">
                <a:spcAft>
                  <a:spcPts val="240"/>
                </a:spcAft>
                <a:defRPr/>
              </a:pPr>
              <a:r>
                <a:rPr lang="da-DK" sz="900" b="1" noProof="1">
                  <a:solidFill>
                    <a:prstClr val="white">
                      <a:lumMod val="50000"/>
                    </a:prstClr>
                  </a:solidFill>
                  <a:latin typeface="Arial" panose="020B0604020202020204" pitchFamily="34" charset="0"/>
                  <a:cs typeface="Arial" panose="020B0604020202020204" pitchFamily="34" charset="0"/>
                </a:rPr>
                <a:t>Tips: </a:t>
              </a:r>
              <a:r>
                <a:rPr lang="da-DK" sz="900" noProof="1">
                  <a:solidFill>
                    <a:prstClr val="white">
                      <a:lumMod val="50000"/>
                    </a:prstClr>
                  </a:solidFill>
                  <a:latin typeface="Arial" panose="020B0604020202020204" pitchFamily="34" charset="0"/>
                  <a:cs typeface="Arial" panose="020B0604020202020204" pitchFamily="34" charset="0"/>
                </a:rPr>
                <a:t>Gør det som det sidste før du gemmer filen, så det slår igennem på alle sider </a:t>
              </a:r>
            </a:p>
          </p:txBody>
        </p:sp>
        <p:grpSp>
          <p:nvGrpSpPr>
            <p:cNvPr id="22" name="Gruppe 21"/>
            <p:cNvGrpSpPr/>
            <p:nvPr userDrawn="1"/>
          </p:nvGrpSpPr>
          <p:grpSpPr>
            <a:xfrm>
              <a:off x="-2461135" y="5229519"/>
              <a:ext cx="2312988" cy="1653527"/>
              <a:chOff x="-2461135" y="5229519"/>
              <a:chExt cx="2312988" cy="1653527"/>
            </a:xfrm>
          </p:grpSpPr>
          <p:pic>
            <p:nvPicPr>
              <p:cNvPr id="23" name="Billede 2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461135" y="5229519"/>
                <a:ext cx="2312988" cy="1653527"/>
              </a:xfrm>
              <a:prstGeom prst="rect">
                <a:avLst/>
              </a:prstGeom>
            </p:spPr>
          </p:pic>
          <p:sp>
            <p:nvSpPr>
              <p:cNvPr id="24" name="Rektangel 23"/>
              <p:cNvSpPr/>
              <p:nvPr userDrawn="1"/>
            </p:nvSpPr>
            <p:spPr>
              <a:xfrm>
                <a:off x="-2340768" y="6165304"/>
                <a:ext cx="1656184" cy="288032"/>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solidFill>
                    <a:prstClr val="white"/>
                  </a:solidFill>
                </a:endParaRPr>
              </a:p>
            </p:txBody>
          </p:sp>
        </p:grpSp>
      </p:grpSp>
      <p:sp>
        <p:nvSpPr>
          <p:cNvPr id="19" name="Pladsholder til dato 3" hidden="1">
            <a:extLst>
              <a:ext uri="{FF2B5EF4-FFF2-40B4-BE49-F238E27FC236}">
                <a16:creationId xmlns="" xmlns:a16="http://schemas.microsoft.com/office/drawing/2014/main" id="{47EB93D0-5B04-4883-8ECC-F28E92986E7B}"/>
              </a:ext>
            </a:extLst>
          </p:cNvPr>
          <p:cNvSpPr>
            <a:spLocks noGrp="1"/>
          </p:cNvSpPr>
          <p:nvPr>
            <p:ph type="dt" sz="half" idx="18"/>
          </p:nvPr>
        </p:nvSpPr>
        <p:spPr>
          <a:xfrm>
            <a:off x="0" y="6858000"/>
            <a:ext cx="0" cy="0"/>
          </a:xfrm>
        </p:spPr>
        <p:txBody>
          <a:bodyPr/>
          <a:lstStyle>
            <a:lvl1pPr>
              <a:defRPr sz="100">
                <a:noFill/>
              </a:defRPr>
            </a:lvl1pPr>
          </a:lstStyle>
          <a:p>
            <a:fld id="{74CCCFCC-0BEF-4F60-AFE6-3D7D19427963}" type="datetime2">
              <a:rPr lang="da-DK" smtClean="0"/>
              <a:pPr/>
              <a:t>23. januar 2023</a:t>
            </a:fld>
            <a:endParaRPr dirty="0"/>
          </a:p>
        </p:txBody>
      </p:sp>
    </p:spTree>
    <p:extLst>
      <p:ext uri="{BB962C8B-B14F-4D97-AF65-F5344CB8AC3E}">
        <p14:creationId xmlns:p14="http://schemas.microsoft.com/office/powerpoint/2010/main" val="2704108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itat med billede">
    <p:spTree>
      <p:nvGrpSpPr>
        <p:cNvPr id="1" name=""/>
        <p:cNvGrpSpPr/>
        <p:nvPr/>
      </p:nvGrpSpPr>
      <p:grpSpPr>
        <a:xfrm>
          <a:off x="0" y="0"/>
          <a:ext cx="0" cy="0"/>
          <a:chOff x="0" y="0"/>
          <a:chExt cx="0" cy="0"/>
        </a:xfrm>
      </p:grpSpPr>
      <p:sp>
        <p:nvSpPr>
          <p:cNvPr id="13" name="Pladsholder til billede 6"/>
          <p:cNvSpPr>
            <a:spLocks noGrp="1"/>
          </p:cNvSpPr>
          <p:nvPr>
            <p:ph type="pic" sz="quarter" idx="17" hasCustomPrompt="1"/>
          </p:nvPr>
        </p:nvSpPr>
        <p:spPr>
          <a:xfrm>
            <a:off x="0" y="0"/>
            <a:ext cx="12188825" cy="6858000"/>
          </a:xfrm>
          <a:solidFill>
            <a:schemeClr val="bg1">
              <a:lumMod val="85000"/>
            </a:schemeClr>
          </a:solidFill>
        </p:spPr>
        <p:txBody>
          <a:bodyPr lIns="108000" tIns="180000" anchor="t" anchorCtr="0"/>
          <a:lstStyle>
            <a:lvl1pPr marL="0" indent="0" algn="l">
              <a:buFontTx/>
              <a:buNone/>
              <a:defRPr sz="1200" b="0" baseline="0">
                <a:solidFill>
                  <a:schemeClr val="tx1">
                    <a:lumMod val="50000"/>
                    <a:lumOff val="50000"/>
                  </a:schemeClr>
                </a:solidFill>
              </a:defRPr>
            </a:lvl1pPr>
          </a:lstStyle>
          <a:p>
            <a:r>
              <a:rPr lang="da-DK" dirty="0"/>
              <a:t>Klik her og indsæt lyst billede, via fanen Indsæt, Billeder eller indsæt farvet baggrund.</a:t>
            </a:r>
          </a:p>
        </p:txBody>
      </p:sp>
      <p:sp>
        <p:nvSpPr>
          <p:cNvPr id="11" name="Pladsholder til tekst 11"/>
          <p:cNvSpPr>
            <a:spLocks noGrp="1"/>
          </p:cNvSpPr>
          <p:nvPr>
            <p:ph type="body" sz="quarter" idx="10"/>
          </p:nvPr>
        </p:nvSpPr>
        <p:spPr>
          <a:xfrm>
            <a:off x="651600" y="2348880"/>
            <a:ext cx="8755200" cy="2096840"/>
          </a:xfrm>
        </p:spPr>
        <p:txBody>
          <a:bodyPr anchor="ctr" anchorCtr="0">
            <a:normAutofit/>
          </a:bodyPr>
          <a:lstStyle>
            <a:lvl1pPr algn="r">
              <a:lnSpc>
                <a:spcPct val="100000"/>
              </a:lnSpc>
              <a:defRPr lang="da-DK" sz="6600" b="1" kern="1200" dirty="0" smtClean="0">
                <a:solidFill>
                  <a:schemeClr val="bg1"/>
                </a:solidFill>
                <a:latin typeface="+mj-lt"/>
                <a:ea typeface="+mj-ea"/>
                <a:cs typeface="+mj-cs"/>
              </a:defRPr>
            </a:lvl1pPr>
          </a:lstStyle>
          <a:p>
            <a:pPr lvl="0"/>
            <a:r>
              <a:rPr lang="da-DK" smtClean="0"/>
              <a:t>Klik for at redigere i master</a:t>
            </a:r>
          </a:p>
        </p:txBody>
      </p:sp>
      <p:sp>
        <p:nvSpPr>
          <p:cNvPr id="18" name="Pladsholder til tekst 2"/>
          <p:cNvSpPr>
            <a:spLocks noGrp="1"/>
          </p:cNvSpPr>
          <p:nvPr>
            <p:ph type="body" sz="quarter" idx="13" hasCustomPrompt="1"/>
          </p:nvPr>
        </p:nvSpPr>
        <p:spPr>
          <a:xfrm>
            <a:off x="9579600" y="5026816"/>
            <a:ext cx="2250000" cy="576000"/>
          </a:xfrm>
        </p:spPr>
        <p:txBody>
          <a:bodyPr/>
          <a:lstStyle>
            <a:lvl1pPr>
              <a:defRPr lang="da-DK" sz="1700" b="0" kern="1200" baseline="0" dirty="0" smtClean="0">
                <a:solidFill>
                  <a:schemeClr val="bg1"/>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og indsæt Navn</a:t>
            </a:r>
          </a:p>
        </p:txBody>
      </p:sp>
      <p:sp>
        <p:nvSpPr>
          <p:cNvPr id="5" name="Pladsholder til sidefod 4"/>
          <p:cNvSpPr>
            <a:spLocks noGrp="1"/>
          </p:cNvSpPr>
          <p:nvPr>
            <p:ph type="ftr" sz="quarter" idx="19"/>
          </p:nvPr>
        </p:nvSpPr>
        <p:spPr/>
        <p:txBody>
          <a:bodyPr/>
          <a:lstStyle>
            <a:lvl1pPr>
              <a:defRPr>
                <a:solidFill>
                  <a:schemeClr val="bg1"/>
                </a:solidFill>
              </a:defRPr>
            </a:lvl1pPr>
          </a:lstStyle>
          <a:p>
            <a:r>
              <a:rPr lang="da-DK"/>
              <a:t>/ Ministeriet for Fødevarer, Landbrug og Fiskeri - Landbrugsstyrelsen / Titel på præsentation</a:t>
            </a:r>
            <a:endParaRPr lang="da-DK" dirty="0"/>
          </a:p>
        </p:txBody>
      </p:sp>
      <p:sp>
        <p:nvSpPr>
          <p:cNvPr id="6" name="Pladsholder til slidenummer 5"/>
          <p:cNvSpPr>
            <a:spLocks noGrp="1"/>
          </p:cNvSpPr>
          <p:nvPr>
            <p:ph type="sldNum" sz="quarter" idx="20"/>
          </p:nvPr>
        </p:nvSpPr>
        <p:spPr/>
        <p:txBody>
          <a:bodyPr/>
          <a:lstStyle>
            <a:lvl1pPr>
              <a:defRPr>
                <a:solidFill>
                  <a:schemeClr val="bg1"/>
                </a:solidFill>
              </a:defRPr>
            </a:lvl1pPr>
          </a:lstStyle>
          <a:p>
            <a:fld id="{667EC89C-17A0-4E64-A6D2-B825673CEEDF}" type="slidenum">
              <a:rPr lang="da-DK" smtClean="0"/>
              <a:pPr/>
              <a:t>‹nr.›</a:t>
            </a:fld>
            <a:endParaRPr lang="da-DK" dirty="0"/>
          </a:p>
        </p:txBody>
      </p:sp>
      <p:grpSp>
        <p:nvGrpSpPr>
          <p:cNvPr id="24" name="Gruppe 23"/>
          <p:cNvGrpSpPr/>
          <p:nvPr userDrawn="1"/>
        </p:nvGrpSpPr>
        <p:grpSpPr>
          <a:xfrm>
            <a:off x="12197923" y="1941320"/>
            <a:ext cx="2708628" cy="3046988"/>
            <a:chOff x="9150825" y="2171823"/>
            <a:chExt cx="2032000" cy="3046988"/>
          </a:xfrm>
        </p:grpSpPr>
        <p:sp>
          <p:nvSpPr>
            <p:cNvPr id="25" name="TextBox 12"/>
            <p:cNvSpPr txBox="1">
              <a:spLocks noChangeArrowheads="1"/>
            </p:cNvSpPr>
            <p:nvPr/>
          </p:nvSpPr>
          <p:spPr bwMode="auto">
            <a:xfrm>
              <a:off x="9150825" y="2171823"/>
              <a:ext cx="20320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400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algn="l" defTabSz="914400" rtl="0" eaLnBrk="1" latinLnBrk="0" hangingPunct="1">
                <a:lnSpc>
                  <a:spcPct val="100000"/>
                </a:lnSpc>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Indsæt billede</a:t>
              </a:r>
            </a:p>
            <a:p>
              <a:pPr marL="0" algn="l" defTabSz="914400" rtl="0" eaLnBrk="1" latinLnBrk="0" hangingPunct="1">
                <a:lnSpc>
                  <a:spcPct val="100000"/>
                </a:lnSpc>
                <a:spcBef>
                  <a:spcPts val="0"/>
                </a:spcBef>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1. </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Klik på billederammen</a:t>
              </a:r>
            </a:p>
            <a:p>
              <a:pPr marL="0" algn="l" defTabSz="914400" rtl="0" eaLnBrk="1" latinLnBrk="0" hangingPunct="1">
                <a:lnSpc>
                  <a:spcPct val="100000"/>
                </a:lnSpc>
                <a:spcBef>
                  <a:spcPts val="0"/>
                </a:spcBef>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2. </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Indsæt det ønskede billede via fanen </a:t>
              </a:r>
              <a:r>
                <a:rPr lang="da-DK" sz="900" b="1" kern="1200" noProof="1">
                  <a:solidFill>
                    <a:schemeClr val="bg1">
                      <a:lumMod val="50000"/>
                    </a:schemeClr>
                  </a:solidFill>
                  <a:latin typeface="+mn-lt"/>
                  <a:ea typeface="Calibri" panose="020F0502020204030204" pitchFamily="34" charset="0"/>
                  <a:cs typeface="Arial" panose="020B0604020202020204" pitchFamily="34" charset="0"/>
                </a:rPr>
                <a:t>Indsæt, Billeder</a:t>
              </a:r>
            </a:p>
            <a:p>
              <a:pPr marL="0" algn="l" defTabSz="914400" rtl="0" eaLnBrk="1" latinLnBrk="0" hangingPunct="1">
                <a:lnSpc>
                  <a:spcPct val="100000"/>
                </a:lnSpc>
                <a:spcBef>
                  <a:spcPts val="0"/>
                </a:spcBef>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3. </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Klik </a:t>
              </a:r>
              <a:r>
                <a:rPr lang="da-DK" sz="900" b="1" kern="1200" noProof="1">
                  <a:solidFill>
                    <a:schemeClr val="bg1">
                      <a:lumMod val="50000"/>
                    </a:schemeClr>
                  </a:solidFill>
                  <a:latin typeface="+mn-lt"/>
                  <a:ea typeface="Calibri" panose="020F0502020204030204" pitchFamily="34" charset="0"/>
                  <a:cs typeface="Arial" panose="020B0604020202020204" pitchFamily="34" charset="0"/>
                </a:rPr>
                <a:t>Beskær</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 for at ændre</a:t>
              </a:r>
            </a:p>
            <a:p>
              <a:pPr marL="0" algn="l" defTabSz="914400" rtl="0" eaLnBrk="1" latinLnBrk="0" hangingPunct="1">
                <a:lnSpc>
                  <a:spcPct val="100000"/>
                </a:lnSpc>
                <a:spcBef>
                  <a:spcPts val="0"/>
                </a:spcBef>
                <a:spcAft>
                  <a:spcPts val="0"/>
                </a:spcAft>
                <a:buFontTx/>
                <a:buNone/>
                <a:defRPr/>
              </a:pPr>
              <a:r>
                <a:rPr lang="da-DK" sz="900" kern="1200" noProof="1">
                  <a:solidFill>
                    <a:schemeClr val="bg1">
                      <a:lumMod val="50000"/>
                    </a:schemeClr>
                  </a:solidFill>
                  <a:latin typeface="+mn-lt"/>
                  <a:ea typeface="Calibri" panose="020F0502020204030204" pitchFamily="34" charset="0"/>
                  <a:cs typeface="Arial" panose="020B0604020202020204" pitchFamily="34" charset="0"/>
                </a:rPr>
                <a:t>billedets fokus/størrelse</a:t>
              </a: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r>
                <a:rPr lang="da-DK" altLang="da-DK" sz="900" b="1" kern="1200" noProof="1">
                  <a:solidFill>
                    <a:schemeClr val="bg1">
                      <a:lumMod val="50000"/>
                    </a:schemeClr>
                  </a:solidFill>
                  <a:latin typeface="+mn-lt"/>
                  <a:ea typeface="Calibri" panose="020F0502020204030204" pitchFamily="34" charset="0"/>
                  <a:cs typeface="Arial" panose="020B0604020202020204" pitchFamily="34" charset="0"/>
                </a:rPr>
                <a:t>4. </a:t>
              </a:r>
              <a:r>
                <a:rPr lang="da-DK" altLang="da-DK" sz="900" kern="1200" noProof="1">
                  <a:solidFill>
                    <a:schemeClr val="bg1">
                      <a:lumMod val="50000"/>
                    </a:schemeClr>
                  </a:solidFill>
                  <a:latin typeface="+mn-lt"/>
                  <a:ea typeface="Calibri" panose="020F0502020204030204" pitchFamily="34" charset="0"/>
                  <a:cs typeface="Arial" panose="020B0604020202020204" pitchFamily="34" charset="0"/>
                </a:rPr>
                <a:t>Ønsker du at skalere billedet, så hold </a:t>
              </a:r>
              <a:r>
                <a:rPr lang="da-DK" altLang="da-DK" sz="900" b="1" kern="1200" noProof="1">
                  <a:solidFill>
                    <a:schemeClr val="bg1">
                      <a:lumMod val="50000"/>
                    </a:schemeClr>
                  </a:solidFill>
                  <a:latin typeface="+mn-lt"/>
                  <a:ea typeface="Calibri" panose="020F0502020204030204" pitchFamily="34" charset="0"/>
                  <a:cs typeface="Arial" panose="020B0604020202020204" pitchFamily="34" charset="0"/>
                </a:rPr>
                <a:t>SHIFT-</a:t>
              </a:r>
              <a:r>
                <a:rPr lang="da-DK" altLang="da-DK" sz="900" b="0" kern="1200" noProof="1">
                  <a:solidFill>
                    <a:schemeClr val="bg1">
                      <a:lumMod val="50000"/>
                    </a:schemeClr>
                  </a:solidFill>
                  <a:latin typeface="+mn-lt"/>
                  <a:ea typeface="Calibri" panose="020F0502020204030204" pitchFamily="34" charset="0"/>
                  <a:cs typeface="Arial" panose="020B0604020202020204" pitchFamily="34" charset="0"/>
                </a:rPr>
                <a:t>knappen</a:t>
              </a:r>
              <a:r>
                <a:rPr lang="da-DK" altLang="da-DK" sz="900" kern="1200" noProof="1">
                  <a:solidFill>
                    <a:schemeClr val="bg1">
                      <a:lumMod val="50000"/>
                    </a:schemeClr>
                  </a:solidFill>
                  <a:latin typeface="+mn-lt"/>
                  <a:ea typeface="Calibri" panose="020F0502020204030204" pitchFamily="34" charset="0"/>
                  <a:cs typeface="Arial" panose="020B0604020202020204" pitchFamily="34" charset="0"/>
                </a:rPr>
                <a:t> nede, mens der trækkes i billedets hjørner</a:t>
              </a: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r>
                <a:rPr lang="da-DK" altLang="da-DK" sz="900" b="1" kern="1200" noProof="1">
                  <a:solidFill>
                    <a:schemeClr val="bg1">
                      <a:lumMod val="50000"/>
                    </a:schemeClr>
                  </a:solidFill>
                  <a:latin typeface="+mn-lt"/>
                  <a:ea typeface="Calibri" panose="020F0502020204030204" pitchFamily="34" charset="0"/>
                  <a:cs typeface="Arial" panose="020B0604020202020204" pitchFamily="34" charset="0"/>
                </a:rPr>
                <a:t>Tips</a:t>
              </a:r>
              <a:r>
                <a:rPr lang="da-DK" altLang="da-DK" sz="900" kern="1200" noProof="1">
                  <a:solidFill>
                    <a:schemeClr val="bg1">
                      <a:lumMod val="50000"/>
                    </a:schemeClr>
                  </a:solidFill>
                  <a:latin typeface="+mn-lt"/>
                  <a:ea typeface="Calibri" panose="020F0502020204030204" pitchFamily="34" charset="0"/>
                  <a:cs typeface="Arial" panose="020B0604020202020204" pitchFamily="34" charset="0"/>
                </a:rPr>
                <a:t>: Hvis du sletter billedet, og sætter et ny ind, kan billedet lægge sig foran tekst og grafikken, hvis dette sker, skal du vælge billedet, højreklik og vælg </a:t>
              </a:r>
              <a:r>
                <a:rPr lang="da-DK" altLang="da-DK" sz="900" b="1" kern="1200" noProof="1">
                  <a:solidFill>
                    <a:schemeClr val="bg1">
                      <a:lumMod val="50000"/>
                    </a:schemeClr>
                  </a:solidFill>
                  <a:latin typeface="+mn-lt"/>
                  <a:ea typeface="Calibri" panose="020F0502020204030204" pitchFamily="34" charset="0"/>
                  <a:cs typeface="Arial" panose="020B0604020202020204" pitchFamily="34" charset="0"/>
                </a:rPr>
                <a:t>Placer bagest</a:t>
              </a: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p:txBody>
        </p:sp>
        <p:pic>
          <p:nvPicPr>
            <p:cNvPr id="26" name="Billede 7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09315" y="3028176"/>
              <a:ext cx="373507" cy="32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 name="Gruppe 78"/>
            <p:cNvGrpSpPr>
              <a:grpSpLocks/>
            </p:cNvGrpSpPr>
            <p:nvPr/>
          </p:nvGrpSpPr>
          <p:grpSpPr bwMode="auto">
            <a:xfrm>
              <a:off x="9305577" y="3846855"/>
              <a:ext cx="330145" cy="379412"/>
              <a:chOff x="1018031" y="5509431"/>
              <a:chExt cx="373412" cy="429121"/>
            </a:xfrm>
          </p:grpSpPr>
          <p:pic>
            <p:nvPicPr>
              <p:cNvPr id="28" name="Billede 7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8031" y="5511796"/>
                <a:ext cx="373412" cy="42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ounded Rectangle 25"/>
              <p:cNvSpPr/>
              <p:nvPr/>
            </p:nvSpPr>
            <p:spPr bwMode="auto">
              <a:xfrm>
                <a:off x="1023417" y="5509431"/>
                <a:ext cx="210080" cy="17236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grpSp>
      </p:grpSp>
      <p:pic>
        <p:nvPicPr>
          <p:cNvPr id="3" name="Billed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80000" y="1"/>
            <a:ext cx="1840743" cy="1036149"/>
          </a:xfrm>
          <a:prstGeom prst="rect">
            <a:avLst/>
          </a:prstGeom>
        </p:spPr>
      </p:pic>
      <p:sp>
        <p:nvSpPr>
          <p:cNvPr id="21" name="Pladsholder logo"/>
          <p:cNvSpPr>
            <a:spLocks noGrp="1"/>
          </p:cNvSpPr>
          <p:nvPr>
            <p:ph type="body" sz="quarter" idx="22" hasCustomPrompt="1"/>
          </p:nvPr>
        </p:nvSpPr>
        <p:spPr>
          <a:xfrm>
            <a:off x="655670" y="6378872"/>
            <a:ext cx="223200" cy="201600"/>
          </a:xfrm>
          <a:blipFill>
            <a:blip r:embed="rId5"/>
            <a:stretch>
              <a:fillRect/>
            </a:stretch>
          </a:blipFill>
        </p:spPr>
        <p:txBody>
          <a:bodyPr/>
          <a:lstStyle>
            <a:lvl1pPr>
              <a:defRPr sz="100" b="0">
                <a:solidFill>
                  <a:schemeClr val="bg1"/>
                </a:solidFill>
              </a:defRPr>
            </a:lvl1pPr>
          </a:lstStyle>
          <a:p>
            <a:pPr lvl="0"/>
            <a:r>
              <a:rPr lang="da-DK" dirty="0"/>
              <a:t>.</a:t>
            </a:r>
          </a:p>
        </p:txBody>
      </p:sp>
      <p:sp>
        <p:nvSpPr>
          <p:cNvPr id="4" name="Pladsholder til dato 3" hidden="1"/>
          <p:cNvSpPr>
            <a:spLocks noGrp="1"/>
          </p:cNvSpPr>
          <p:nvPr>
            <p:ph type="dt" sz="half" idx="18"/>
          </p:nvPr>
        </p:nvSpPr>
        <p:spPr>
          <a:xfrm>
            <a:off x="0" y="6858000"/>
            <a:ext cx="0" cy="0"/>
          </a:xfrm>
        </p:spPr>
        <p:txBody>
          <a:bodyPr/>
          <a:lstStyle>
            <a:lvl1pPr>
              <a:defRPr sz="100">
                <a:noFill/>
              </a:defRPr>
            </a:lvl1pPr>
          </a:lstStyle>
          <a:p>
            <a:fld id="{5A7C3D9D-0CDA-4D77-B2CD-B9E988925D44}" type="datetime2">
              <a:rPr lang="da-DK" smtClean="0"/>
              <a:t>23. januar 2023</a:t>
            </a:fld>
            <a:endParaRPr lang="da-DK" dirty="0"/>
          </a:p>
        </p:txBody>
      </p:sp>
    </p:spTree>
    <p:extLst>
      <p:ext uri="{BB962C8B-B14F-4D97-AF65-F5344CB8AC3E}">
        <p14:creationId xmlns:p14="http://schemas.microsoft.com/office/powerpoint/2010/main" val="9940351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ekst to spalter">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a-DK" smtClean="0"/>
              <a:t>Klik for at redigere i master</a:t>
            </a:r>
            <a:endParaRPr lang="da-DK" dirty="0"/>
          </a:p>
        </p:txBody>
      </p:sp>
      <p:sp>
        <p:nvSpPr>
          <p:cNvPr id="9" name="Pladsholder til tekst 2"/>
          <p:cNvSpPr>
            <a:spLocks noGrp="1"/>
          </p:cNvSpPr>
          <p:nvPr>
            <p:ph type="body" sz="quarter" idx="13"/>
          </p:nvPr>
        </p:nvSpPr>
        <p:spPr>
          <a:xfrm>
            <a:off x="651517" y="1196754"/>
            <a:ext cx="10886431" cy="4886325"/>
          </a:xfrm>
        </p:spPr>
        <p:txBody>
          <a:bodyPr numCol="2" spcCol="180000"/>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6" name="Pladsholder til diasnummer 5"/>
          <p:cNvSpPr>
            <a:spLocks noGrp="1"/>
          </p:cNvSpPr>
          <p:nvPr>
            <p:ph type="sldNum" sz="quarter" idx="12"/>
          </p:nvPr>
        </p:nvSpPr>
        <p:spPr/>
        <p:txBody>
          <a:bodyPr/>
          <a:lstStyle/>
          <a:p>
            <a:fld id="{667EC89C-17A0-4E64-A6D2-B825673CEEDF}" type="slidenum">
              <a:rPr lang="da-DK" smtClean="0">
                <a:solidFill>
                  <a:srgbClr val="007A6C"/>
                </a:solidFill>
              </a:rPr>
              <a:pPr/>
              <a:t>‹nr.›</a:t>
            </a:fld>
            <a:endParaRPr lang="da-DK" dirty="0">
              <a:solidFill>
                <a:srgbClr val="007A6C"/>
              </a:solidFill>
            </a:endParaRPr>
          </a:p>
        </p:txBody>
      </p:sp>
      <p:grpSp>
        <p:nvGrpSpPr>
          <p:cNvPr id="12" name="Gruppe 11"/>
          <p:cNvGrpSpPr/>
          <p:nvPr userDrawn="1"/>
        </p:nvGrpSpPr>
        <p:grpSpPr>
          <a:xfrm>
            <a:off x="-2405743" y="1204883"/>
            <a:ext cx="2405743" cy="2221782"/>
            <a:chOff x="-2405743" y="1655465"/>
            <a:chExt cx="2405743" cy="2221782"/>
          </a:xfrm>
        </p:grpSpPr>
        <p:pic>
          <p:nvPicPr>
            <p:cNvPr id="13" name="Billed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0701" y="3676062"/>
              <a:ext cx="920576" cy="201185"/>
            </a:xfrm>
            <a:prstGeom prst="rect">
              <a:avLst/>
            </a:prstGeom>
          </p:spPr>
        </p:pic>
        <p:sp>
          <p:nvSpPr>
            <p:cNvPr id="17" name="Rectangle 5"/>
            <p:cNvSpPr/>
            <p:nvPr userDrawn="1"/>
          </p:nvSpPr>
          <p:spPr bwMode="auto">
            <a:xfrm>
              <a:off x="-2405743" y="1655465"/>
              <a:ext cx="2405743" cy="1938992"/>
            </a:xfrm>
            <a:prstGeom prst="rect">
              <a:avLst/>
            </a:prstGeom>
          </p:spPr>
          <p:txBody>
            <a:bodyPr wrap="square" lIns="0" tIns="0" rIns="144000" bIns="0">
              <a:spAutoFit/>
            </a:bodyPr>
            <a:lstStyle/>
            <a:p>
              <a:pPr algn="r">
                <a:defRPr/>
              </a:pPr>
              <a:r>
                <a:rPr lang="da-DK" sz="900" b="1" noProof="1">
                  <a:solidFill>
                    <a:prstClr val="white">
                      <a:lumMod val="50000"/>
                    </a:prstClr>
                  </a:solidFill>
                  <a:ea typeface="Calibri" panose="020F0502020204030204" pitchFamily="34" charset="0"/>
                  <a:cs typeface="Arial" panose="020B0604020202020204" pitchFamily="34" charset="0"/>
                </a:rPr>
                <a:t>Tekst-typografier</a:t>
              </a:r>
            </a:p>
            <a:p>
              <a:pPr algn="r">
                <a:defRPr/>
              </a:pPr>
              <a:r>
                <a:rPr lang="da-DK" sz="900" noProof="1">
                  <a:solidFill>
                    <a:prstClr val="white">
                      <a:lumMod val="50000"/>
                    </a:prstClr>
                  </a:solidFill>
                  <a:ea typeface="Calibri" panose="020F0502020204030204" pitchFamily="34" charset="0"/>
                  <a:cs typeface="Arial" panose="020B0604020202020204" pitchFamily="34" charset="0"/>
                </a:rPr>
                <a:t>Brug </a:t>
              </a:r>
              <a:r>
                <a:rPr lang="da-DK" sz="900" b="1" noProof="1">
                  <a:solidFill>
                    <a:prstClr val="white">
                      <a:lumMod val="50000"/>
                    </a:prstClr>
                  </a:solidFill>
                  <a:ea typeface="Calibri" panose="020F0502020204030204" pitchFamily="34" charset="0"/>
                  <a:cs typeface="Arial" panose="020B0604020202020204" pitchFamily="34" charset="0"/>
                </a:rPr>
                <a:t>TAB</a:t>
              </a:r>
              <a:r>
                <a:rPr lang="da-DK" sz="900" noProof="1">
                  <a:solidFill>
                    <a:prstClr val="white">
                      <a:lumMod val="50000"/>
                    </a:prstClr>
                  </a:solidFill>
                  <a:ea typeface="Calibri" panose="020F0502020204030204" pitchFamily="34" charset="0"/>
                  <a:cs typeface="Arial" panose="020B0604020202020204" pitchFamily="34" charset="0"/>
                </a:rPr>
                <a:t> for at gå frem i tekst-niveauer</a:t>
              </a:r>
            </a:p>
            <a:p>
              <a:pPr algn="r">
                <a:defRPr/>
              </a:pPr>
              <a:endParaRPr lang="da-DK" sz="900"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1 = Tekst 20 pkt.</a:t>
              </a: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2 = Punkt-liste 20 pkt.</a:t>
              </a: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3 = Punkt-liste 18 pkt.</a:t>
              </a: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4-9 = Punkt-liste 18 pkt.</a:t>
              </a:r>
            </a:p>
            <a:p>
              <a:pPr algn="r">
                <a:defRPr/>
              </a:pPr>
              <a:endParaRPr lang="da-DK" sz="900"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For at gå tilbage i tekst-niveauer, brug </a:t>
              </a:r>
              <a:r>
                <a:rPr lang="da-DK" sz="900" b="1" noProof="1">
                  <a:solidFill>
                    <a:prstClr val="white">
                      <a:lumMod val="50000"/>
                    </a:prstClr>
                  </a:solidFill>
                  <a:ea typeface="Calibri" panose="020F0502020204030204" pitchFamily="34" charset="0"/>
                  <a:cs typeface="Arial" panose="020B0604020202020204" pitchFamily="34" charset="0"/>
                </a:rPr>
                <a:t>SHIFT + TAB</a:t>
              </a:r>
            </a:p>
            <a:p>
              <a:pPr algn="r">
                <a:defRPr/>
              </a:pPr>
              <a:endParaRPr lang="da-DK" sz="900" b="1"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Alternativt kan</a:t>
              </a:r>
            </a:p>
            <a:p>
              <a:pPr algn="r">
                <a:defRPr/>
              </a:pPr>
              <a:r>
                <a:rPr lang="da-DK" sz="900" b="1" noProof="1">
                  <a:solidFill>
                    <a:prstClr val="white">
                      <a:lumMod val="50000"/>
                    </a:prstClr>
                  </a:solidFill>
                  <a:ea typeface="Calibri" panose="020F0502020204030204" pitchFamily="34" charset="0"/>
                  <a:cs typeface="Arial" panose="020B0604020202020204" pitchFamily="34" charset="0"/>
                </a:rPr>
                <a:t>Forøg</a:t>
              </a:r>
              <a:r>
                <a:rPr lang="da-DK" sz="900" noProof="1">
                  <a:solidFill>
                    <a:prstClr val="white">
                      <a:lumMod val="50000"/>
                    </a:prstClr>
                  </a:solidFill>
                  <a:ea typeface="Calibri" panose="020F0502020204030204" pitchFamily="34" charset="0"/>
                  <a:cs typeface="Arial" panose="020B0604020202020204" pitchFamily="34" charset="0"/>
                </a:rPr>
                <a:t> og </a:t>
              </a:r>
              <a:r>
                <a:rPr lang="da-DK" sz="900" b="1" noProof="1">
                  <a:solidFill>
                    <a:prstClr val="white">
                      <a:lumMod val="50000"/>
                    </a:prstClr>
                  </a:solidFill>
                  <a:ea typeface="Calibri" panose="020F0502020204030204" pitchFamily="34" charset="0"/>
                  <a:cs typeface="Arial" panose="020B0604020202020204" pitchFamily="34" charset="0"/>
                </a:rPr>
                <a:t>Formindsk</a:t>
              </a:r>
              <a:r>
                <a:rPr lang="da-DK" sz="900" noProof="1">
                  <a:solidFill>
                    <a:prstClr val="white">
                      <a:lumMod val="50000"/>
                    </a:prstClr>
                  </a:solidFill>
                  <a:ea typeface="Calibri" panose="020F0502020204030204" pitchFamily="34" charset="0"/>
                  <a:cs typeface="Arial" panose="020B0604020202020204" pitchFamily="34" charset="0"/>
                </a:rPr>
                <a:t> </a:t>
              </a:r>
            </a:p>
            <a:p>
              <a:pPr algn="r">
                <a:defRPr/>
              </a:pPr>
              <a:r>
                <a:rPr lang="da-DK" sz="900" noProof="1">
                  <a:solidFill>
                    <a:prstClr val="white">
                      <a:lumMod val="50000"/>
                    </a:prstClr>
                  </a:solidFill>
                  <a:ea typeface="Calibri" panose="020F0502020204030204" pitchFamily="34" charset="0"/>
                  <a:cs typeface="Arial" panose="020B0604020202020204" pitchFamily="34" charset="0"/>
                </a:rPr>
                <a:t>listeniveau bruges</a:t>
              </a:r>
            </a:p>
          </p:txBody>
        </p:sp>
      </p:grpSp>
      <p:sp>
        <p:nvSpPr>
          <p:cNvPr id="10" name="Pladsholder til dato 3" hidden="1">
            <a:extLst>
              <a:ext uri="{FF2B5EF4-FFF2-40B4-BE49-F238E27FC236}">
                <a16:creationId xmlns="" xmlns:a16="http://schemas.microsoft.com/office/drawing/2014/main" id="{8B779716-A7B8-4D0E-844A-A9AF884E078F}"/>
              </a:ext>
            </a:extLst>
          </p:cNvPr>
          <p:cNvSpPr>
            <a:spLocks noGrp="1"/>
          </p:cNvSpPr>
          <p:nvPr>
            <p:ph type="dt" sz="half" idx="18"/>
          </p:nvPr>
        </p:nvSpPr>
        <p:spPr>
          <a:xfrm>
            <a:off x="0" y="6858000"/>
            <a:ext cx="0" cy="0"/>
          </a:xfrm>
        </p:spPr>
        <p:txBody>
          <a:bodyPr/>
          <a:lstStyle>
            <a:lvl1pPr>
              <a:defRPr sz="100">
                <a:noFill/>
              </a:defRPr>
            </a:lvl1pPr>
          </a:lstStyle>
          <a:p>
            <a:fld id="{51536538-E171-4718-A475-3F6692F58FB9}" type="datetime2">
              <a:rPr lang="da-DK" smtClean="0"/>
              <a:pPr/>
              <a:t>23. januar 2023</a:t>
            </a:fld>
            <a:endParaRPr dirty="0"/>
          </a:p>
        </p:txBody>
      </p:sp>
    </p:spTree>
    <p:extLst>
      <p:ext uri="{BB962C8B-B14F-4D97-AF65-F5344CB8AC3E}">
        <p14:creationId xmlns:p14="http://schemas.microsoft.com/office/powerpoint/2010/main" val="215763180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dirty="0"/>
          </a:p>
        </p:txBody>
      </p:sp>
      <p:sp>
        <p:nvSpPr>
          <p:cNvPr id="14" name="Pladsholder til indhold 2"/>
          <p:cNvSpPr>
            <a:spLocks noGrp="1"/>
          </p:cNvSpPr>
          <p:nvPr>
            <p:ph sz="quarter" idx="13"/>
          </p:nvPr>
        </p:nvSpPr>
        <p:spPr>
          <a:xfrm>
            <a:off x="651517" y="1196424"/>
            <a:ext cx="5346521" cy="4886325"/>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16" name="Pladsholder til indhold 3"/>
          <p:cNvSpPr>
            <a:spLocks noGrp="1"/>
          </p:cNvSpPr>
          <p:nvPr>
            <p:ph sz="quarter" idx="14"/>
          </p:nvPr>
        </p:nvSpPr>
        <p:spPr>
          <a:xfrm>
            <a:off x="6190398" y="1196424"/>
            <a:ext cx="5347551" cy="4886325"/>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7" name="Pladsholder til diasnummer 6"/>
          <p:cNvSpPr>
            <a:spLocks noGrp="1"/>
          </p:cNvSpPr>
          <p:nvPr>
            <p:ph type="sldNum" sz="quarter" idx="12"/>
          </p:nvPr>
        </p:nvSpPr>
        <p:spPr/>
        <p:txBody>
          <a:bodyPr/>
          <a:lstStyle/>
          <a:p>
            <a:fld id="{667EC89C-17A0-4E64-A6D2-B825673CEEDF}" type="slidenum">
              <a:rPr lang="da-DK" smtClean="0">
                <a:solidFill>
                  <a:srgbClr val="007A6C"/>
                </a:solidFill>
              </a:rPr>
              <a:pPr/>
              <a:t>‹nr.›</a:t>
            </a:fld>
            <a:endParaRPr lang="da-DK" dirty="0">
              <a:solidFill>
                <a:srgbClr val="007A6C"/>
              </a:solidFill>
            </a:endParaRPr>
          </a:p>
        </p:txBody>
      </p:sp>
      <p:grpSp>
        <p:nvGrpSpPr>
          <p:cNvPr id="11" name="Gruppe 10"/>
          <p:cNvGrpSpPr/>
          <p:nvPr userDrawn="1"/>
        </p:nvGrpSpPr>
        <p:grpSpPr>
          <a:xfrm>
            <a:off x="-2405743" y="1204883"/>
            <a:ext cx="2405743" cy="2221782"/>
            <a:chOff x="-2405743" y="1655465"/>
            <a:chExt cx="2405743" cy="2221782"/>
          </a:xfrm>
        </p:grpSpPr>
        <p:pic>
          <p:nvPicPr>
            <p:cNvPr id="12" name="Billed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0701" y="3676062"/>
              <a:ext cx="920576" cy="201185"/>
            </a:xfrm>
            <a:prstGeom prst="rect">
              <a:avLst/>
            </a:prstGeom>
          </p:spPr>
        </p:pic>
        <p:sp>
          <p:nvSpPr>
            <p:cNvPr id="13" name="Rectangle 5"/>
            <p:cNvSpPr/>
            <p:nvPr userDrawn="1"/>
          </p:nvSpPr>
          <p:spPr bwMode="auto">
            <a:xfrm>
              <a:off x="-2405743" y="1655465"/>
              <a:ext cx="2405743" cy="1938992"/>
            </a:xfrm>
            <a:prstGeom prst="rect">
              <a:avLst/>
            </a:prstGeom>
          </p:spPr>
          <p:txBody>
            <a:bodyPr wrap="square" lIns="0" tIns="0" rIns="144000" bIns="0">
              <a:spAutoFit/>
            </a:bodyPr>
            <a:lstStyle/>
            <a:p>
              <a:pPr algn="r">
                <a:defRPr/>
              </a:pPr>
              <a:r>
                <a:rPr lang="da-DK" sz="900" b="1" noProof="1">
                  <a:solidFill>
                    <a:prstClr val="white">
                      <a:lumMod val="50000"/>
                    </a:prstClr>
                  </a:solidFill>
                  <a:ea typeface="Calibri" panose="020F0502020204030204" pitchFamily="34" charset="0"/>
                  <a:cs typeface="Arial" panose="020B0604020202020204" pitchFamily="34" charset="0"/>
                </a:rPr>
                <a:t>Tekst-typografier</a:t>
              </a:r>
            </a:p>
            <a:p>
              <a:pPr algn="r">
                <a:defRPr/>
              </a:pPr>
              <a:r>
                <a:rPr lang="da-DK" sz="900" noProof="1">
                  <a:solidFill>
                    <a:prstClr val="white">
                      <a:lumMod val="50000"/>
                    </a:prstClr>
                  </a:solidFill>
                  <a:ea typeface="Calibri" panose="020F0502020204030204" pitchFamily="34" charset="0"/>
                  <a:cs typeface="Arial" panose="020B0604020202020204" pitchFamily="34" charset="0"/>
                </a:rPr>
                <a:t>Brug </a:t>
              </a:r>
              <a:r>
                <a:rPr lang="da-DK" sz="900" b="1" noProof="1">
                  <a:solidFill>
                    <a:prstClr val="white">
                      <a:lumMod val="50000"/>
                    </a:prstClr>
                  </a:solidFill>
                  <a:ea typeface="Calibri" panose="020F0502020204030204" pitchFamily="34" charset="0"/>
                  <a:cs typeface="Arial" panose="020B0604020202020204" pitchFamily="34" charset="0"/>
                </a:rPr>
                <a:t>TAB</a:t>
              </a:r>
              <a:r>
                <a:rPr lang="da-DK" sz="900" noProof="1">
                  <a:solidFill>
                    <a:prstClr val="white">
                      <a:lumMod val="50000"/>
                    </a:prstClr>
                  </a:solidFill>
                  <a:ea typeface="Calibri" panose="020F0502020204030204" pitchFamily="34" charset="0"/>
                  <a:cs typeface="Arial" panose="020B0604020202020204" pitchFamily="34" charset="0"/>
                </a:rPr>
                <a:t> for at gå frem i tekst-niveauer</a:t>
              </a:r>
            </a:p>
            <a:p>
              <a:pPr algn="r">
                <a:defRPr/>
              </a:pPr>
              <a:endParaRPr lang="da-DK" sz="900"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1 = Tekst 20 pkt.</a:t>
              </a: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2 = Punkt-liste 20 pkt.</a:t>
              </a: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3 = Punkt-liste 18 pkt.</a:t>
              </a: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4-9 = Punkt-liste 18 pkt.</a:t>
              </a:r>
            </a:p>
            <a:p>
              <a:pPr algn="r">
                <a:defRPr/>
              </a:pPr>
              <a:endParaRPr lang="da-DK" sz="900"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For at gå tilbage i tekst-niveauer, brug </a:t>
              </a:r>
              <a:r>
                <a:rPr lang="da-DK" sz="900" b="1" noProof="1">
                  <a:solidFill>
                    <a:prstClr val="white">
                      <a:lumMod val="50000"/>
                    </a:prstClr>
                  </a:solidFill>
                  <a:ea typeface="Calibri" panose="020F0502020204030204" pitchFamily="34" charset="0"/>
                  <a:cs typeface="Arial" panose="020B0604020202020204" pitchFamily="34" charset="0"/>
                </a:rPr>
                <a:t>SHIFT + TAB</a:t>
              </a:r>
            </a:p>
            <a:p>
              <a:pPr algn="r">
                <a:defRPr/>
              </a:pPr>
              <a:endParaRPr lang="da-DK" sz="900" b="1"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Alternativt kan</a:t>
              </a:r>
            </a:p>
            <a:p>
              <a:pPr algn="r">
                <a:defRPr/>
              </a:pPr>
              <a:r>
                <a:rPr lang="da-DK" sz="900" b="1" noProof="1">
                  <a:solidFill>
                    <a:prstClr val="white">
                      <a:lumMod val="50000"/>
                    </a:prstClr>
                  </a:solidFill>
                  <a:ea typeface="Calibri" panose="020F0502020204030204" pitchFamily="34" charset="0"/>
                  <a:cs typeface="Arial" panose="020B0604020202020204" pitchFamily="34" charset="0"/>
                </a:rPr>
                <a:t>Forøg</a:t>
              </a:r>
              <a:r>
                <a:rPr lang="da-DK" sz="900" noProof="1">
                  <a:solidFill>
                    <a:prstClr val="white">
                      <a:lumMod val="50000"/>
                    </a:prstClr>
                  </a:solidFill>
                  <a:ea typeface="Calibri" panose="020F0502020204030204" pitchFamily="34" charset="0"/>
                  <a:cs typeface="Arial" panose="020B0604020202020204" pitchFamily="34" charset="0"/>
                </a:rPr>
                <a:t> og </a:t>
              </a:r>
              <a:r>
                <a:rPr lang="da-DK" sz="900" b="1" noProof="1">
                  <a:solidFill>
                    <a:prstClr val="white">
                      <a:lumMod val="50000"/>
                    </a:prstClr>
                  </a:solidFill>
                  <a:ea typeface="Calibri" panose="020F0502020204030204" pitchFamily="34" charset="0"/>
                  <a:cs typeface="Arial" panose="020B0604020202020204" pitchFamily="34" charset="0"/>
                </a:rPr>
                <a:t>Formindsk</a:t>
              </a:r>
              <a:r>
                <a:rPr lang="da-DK" sz="900" noProof="1">
                  <a:solidFill>
                    <a:prstClr val="white">
                      <a:lumMod val="50000"/>
                    </a:prstClr>
                  </a:solidFill>
                  <a:ea typeface="Calibri" panose="020F0502020204030204" pitchFamily="34" charset="0"/>
                  <a:cs typeface="Arial" panose="020B0604020202020204" pitchFamily="34" charset="0"/>
                </a:rPr>
                <a:t> </a:t>
              </a:r>
            </a:p>
            <a:p>
              <a:pPr algn="r">
                <a:defRPr/>
              </a:pPr>
              <a:r>
                <a:rPr lang="da-DK" sz="900" noProof="1">
                  <a:solidFill>
                    <a:prstClr val="white">
                      <a:lumMod val="50000"/>
                    </a:prstClr>
                  </a:solidFill>
                  <a:ea typeface="Calibri" panose="020F0502020204030204" pitchFamily="34" charset="0"/>
                  <a:cs typeface="Arial" panose="020B0604020202020204" pitchFamily="34" charset="0"/>
                </a:rPr>
                <a:t>listeniveau bruges</a:t>
              </a:r>
            </a:p>
          </p:txBody>
        </p:sp>
      </p:grpSp>
      <p:sp>
        <p:nvSpPr>
          <p:cNvPr id="15" name="Pladsholder til dato 3" hidden="1">
            <a:extLst>
              <a:ext uri="{FF2B5EF4-FFF2-40B4-BE49-F238E27FC236}">
                <a16:creationId xmlns="" xmlns:a16="http://schemas.microsoft.com/office/drawing/2014/main" id="{FCA21539-1E7A-4C5F-A501-50D56C88D7FF}"/>
              </a:ext>
            </a:extLst>
          </p:cNvPr>
          <p:cNvSpPr>
            <a:spLocks noGrp="1"/>
          </p:cNvSpPr>
          <p:nvPr>
            <p:ph type="dt" sz="half" idx="18"/>
          </p:nvPr>
        </p:nvSpPr>
        <p:spPr>
          <a:xfrm>
            <a:off x="0" y="6858000"/>
            <a:ext cx="0" cy="0"/>
          </a:xfrm>
        </p:spPr>
        <p:txBody>
          <a:bodyPr/>
          <a:lstStyle>
            <a:lvl1pPr>
              <a:defRPr sz="100">
                <a:noFill/>
              </a:defRPr>
            </a:lvl1pPr>
          </a:lstStyle>
          <a:p>
            <a:fld id="{AFCB2B42-362F-41A3-8469-9B7770FD09C0}" type="datetime2">
              <a:rPr lang="da-DK" smtClean="0"/>
              <a:pPr/>
              <a:t>23. januar 2023</a:t>
            </a:fld>
            <a:endParaRPr dirty="0"/>
          </a:p>
        </p:txBody>
      </p:sp>
    </p:spTree>
    <p:extLst>
      <p:ext uri="{BB962C8B-B14F-4D97-AF65-F5344CB8AC3E}">
        <p14:creationId xmlns:p14="http://schemas.microsoft.com/office/powerpoint/2010/main" val="291188342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ekst 32 pkt. grøn baggrund">
    <p:spTree>
      <p:nvGrpSpPr>
        <p:cNvPr id="1" name=""/>
        <p:cNvGrpSpPr/>
        <p:nvPr/>
      </p:nvGrpSpPr>
      <p:grpSpPr>
        <a:xfrm>
          <a:off x="0" y="0"/>
          <a:ext cx="0" cy="0"/>
          <a:chOff x="0" y="0"/>
          <a:chExt cx="0" cy="0"/>
        </a:xfrm>
      </p:grpSpPr>
      <p:sp>
        <p:nvSpPr>
          <p:cNvPr id="6" name="Rektangel baggrund"/>
          <p:cNvSpPr/>
          <p:nvPr userDrawn="1"/>
        </p:nvSpPr>
        <p:spPr>
          <a:xfrm>
            <a:off x="0" y="0"/>
            <a:ext cx="121888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solidFill>
                <a:prstClr val="white"/>
              </a:solidFill>
            </a:endParaRPr>
          </a:p>
        </p:txBody>
      </p:sp>
      <p:sp>
        <p:nvSpPr>
          <p:cNvPr id="2" name="Titel 1"/>
          <p:cNvSpPr>
            <a:spLocks noGrp="1"/>
          </p:cNvSpPr>
          <p:nvPr>
            <p:ph type="title"/>
          </p:nvPr>
        </p:nvSpPr>
        <p:spPr>
          <a:xfrm>
            <a:off x="649288" y="332656"/>
            <a:ext cx="10888662" cy="862732"/>
          </a:xfrm>
        </p:spPr>
        <p:txBody>
          <a:bodyPr/>
          <a:lstStyle>
            <a:lvl1pPr>
              <a:lnSpc>
                <a:spcPct val="88000"/>
              </a:lnSpc>
              <a:defRPr sz="3200">
                <a:solidFill>
                  <a:schemeClr val="bg1"/>
                </a:solidFill>
              </a:defRPr>
            </a:lvl1pPr>
          </a:lstStyle>
          <a:p>
            <a:r>
              <a:rPr lang="da-DK" smtClean="0"/>
              <a:t>Klik for at redigere i master</a:t>
            </a:r>
            <a:endParaRPr lang="da-DK" dirty="0"/>
          </a:p>
        </p:txBody>
      </p:sp>
      <p:sp>
        <p:nvSpPr>
          <p:cNvPr id="9" name="Pladsholder til tekst 2"/>
          <p:cNvSpPr>
            <a:spLocks noGrp="1"/>
          </p:cNvSpPr>
          <p:nvPr>
            <p:ph type="body" sz="quarter" idx="13"/>
          </p:nvPr>
        </p:nvSpPr>
        <p:spPr>
          <a:xfrm>
            <a:off x="649288" y="1628776"/>
            <a:ext cx="10888662" cy="3600425"/>
          </a:xfrm>
        </p:spPr>
        <p:txBody>
          <a:bodyPr/>
          <a:lstStyle>
            <a:lvl1pPr>
              <a:lnSpc>
                <a:spcPct val="88000"/>
              </a:lnSpc>
              <a:buFontTx/>
              <a:buNone/>
              <a:defRPr sz="3200">
                <a:solidFill>
                  <a:schemeClr val="tx2"/>
                </a:solidFill>
              </a:defRPr>
            </a:lvl1pPr>
          </a:lstStyle>
          <a:p>
            <a:pPr lvl="0"/>
            <a:r>
              <a:rPr lang="da-DK" smtClean="0"/>
              <a:t>Klik for at redigere i master</a:t>
            </a:r>
          </a:p>
        </p:txBody>
      </p:sp>
      <p:sp>
        <p:nvSpPr>
          <p:cNvPr id="4" name="Pladsholder til slidenummer 3"/>
          <p:cNvSpPr>
            <a:spLocks noGrp="1"/>
          </p:cNvSpPr>
          <p:nvPr>
            <p:ph type="sldNum" sz="quarter" idx="11"/>
          </p:nvPr>
        </p:nvSpPr>
        <p:spPr/>
        <p:txBody>
          <a:bodyPr/>
          <a:lstStyle>
            <a:lvl1pPr>
              <a:defRPr>
                <a:solidFill>
                  <a:schemeClr val="bg1"/>
                </a:solidFill>
              </a:defRPr>
            </a:lvl1pPr>
          </a:lstStyle>
          <a:p>
            <a:fld id="{667EC89C-17A0-4E64-A6D2-B825673CEEDF}" type="slidenum">
              <a:rPr lang="da-DK" smtClean="0">
                <a:solidFill>
                  <a:prstClr val="white"/>
                </a:solidFill>
              </a:rPr>
              <a:pPr/>
              <a:t>‹nr.›</a:t>
            </a:fld>
            <a:endParaRPr lang="da-DK" dirty="0">
              <a:solidFill>
                <a:prstClr val="white"/>
              </a:solidFill>
            </a:endParaRPr>
          </a:p>
        </p:txBody>
      </p:sp>
      <p:sp>
        <p:nvSpPr>
          <p:cNvPr id="5" name="Pladsholder til dato 4" hidden="1"/>
          <p:cNvSpPr>
            <a:spLocks noGrp="1"/>
          </p:cNvSpPr>
          <p:nvPr>
            <p:ph type="dt" sz="half" idx="12"/>
          </p:nvPr>
        </p:nvSpPr>
        <p:spPr/>
        <p:txBody>
          <a:bodyPr/>
          <a:lstStyle/>
          <a:p>
            <a:fld id="{52B0C11E-6355-45DF-AA60-B76A1F6602B9}" type="datetime2">
              <a:rPr lang="da-DK"/>
              <a:pPr/>
              <a:t>23. januar 2023</a:t>
            </a:fld>
            <a:endParaRPr dirty="0"/>
          </a:p>
        </p:txBody>
      </p:sp>
      <p:pic>
        <p:nvPicPr>
          <p:cNvPr id="10" name="Graphic 9">
            <a:extLst>
              <a:ext uri="{FF2B5EF4-FFF2-40B4-BE49-F238E27FC236}">
                <a16:creationId xmlns="" xmlns:a16="http://schemas.microsoft.com/office/drawing/2014/main" id="{A3CD9AAA-6439-4AA1-979A-DB0D41E77B8F}"/>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646754" y="6379011"/>
            <a:ext cx="226932" cy="201461"/>
          </a:xfrm>
          <a:prstGeom prst="rect">
            <a:avLst/>
          </a:prstGeom>
        </p:spPr>
      </p:pic>
    </p:spTree>
    <p:extLst>
      <p:ext uri="{BB962C8B-B14F-4D97-AF65-F5344CB8AC3E}">
        <p14:creationId xmlns:p14="http://schemas.microsoft.com/office/powerpoint/2010/main" val="18855885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ekst og billede I">
    <p:spTree>
      <p:nvGrpSpPr>
        <p:cNvPr id="1" name=""/>
        <p:cNvGrpSpPr/>
        <p:nvPr/>
      </p:nvGrpSpPr>
      <p:grpSpPr>
        <a:xfrm>
          <a:off x="0" y="0"/>
          <a:ext cx="0" cy="0"/>
          <a:chOff x="0" y="0"/>
          <a:chExt cx="0" cy="0"/>
        </a:xfrm>
      </p:grpSpPr>
      <p:sp>
        <p:nvSpPr>
          <p:cNvPr id="2" name="Titel 1"/>
          <p:cNvSpPr>
            <a:spLocks noGrp="1"/>
          </p:cNvSpPr>
          <p:nvPr>
            <p:ph type="title"/>
          </p:nvPr>
        </p:nvSpPr>
        <p:spPr>
          <a:xfrm>
            <a:off x="651600" y="311972"/>
            <a:ext cx="6981229" cy="468000"/>
          </a:xfrm>
        </p:spPr>
        <p:txBody>
          <a:bodyPr/>
          <a:lstStyle/>
          <a:p>
            <a:r>
              <a:rPr lang="da-DK" smtClean="0"/>
              <a:t>Klik for at redigere i master</a:t>
            </a:r>
            <a:endParaRPr lang="da-DK" dirty="0"/>
          </a:p>
        </p:txBody>
      </p:sp>
      <p:sp>
        <p:nvSpPr>
          <p:cNvPr id="7" name="Pladsholder til tekst 2"/>
          <p:cNvSpPr>
            <a:spLocks noGrp="1"/>
          </p:cNvSpPr>
          <p:nvPr>
            <p:ph type="body" sz="quarter" idx="13"/>
          </p:nvPr>
        </p:nvSpPr>
        <p:spPr>
          <a:xfrm>
            <a:off x="651600" y="1195389"/>
            <a:ext cx="6980895" cy="4886325"/>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8" name="Pladsholder til billede 3"/>
          <p:cNvSpPr>
            <a:spLocks noGrp="1"/>
          </p:cNvSpPr>
          <p:nvPr>
            <p:ph type="pic" sz="quarter" idx="14" hasCustomPrompt="1"/>
          </p:nvPr>
        </p:nvSpPr>
        <p:spPr>
          <a:xfrm>
            <a:off x="8023223" y="0"/>
            <a:ext cx="4165601" cy="6858000"/>
          </a:xfrm>
        </p:spPr>
        <p:txBody>
          <a:bodyPr tIns="612000" anchor="ctr" anchorCtr="0"/>
          <a:lstStyle>
            <a:lvl1pPr marL="0" indent="0" algn="ctr">
              <a:buFontTx/>
              <a:buNone/>
              <a:defRPr sz="1200" b="0" baseline="0">
                <a:solidFill>
                  <a:schemeClr val="tx1">
                    <a:lumMod val="50000"/>
                    <a:lumOff val="50000"/>
                  </a:schemeClr>
                </a:solidFill>
              </a:defRPr>
            </a:lvl1pPr>
          </a:lstStyle>
          <a:p>
            <a:r>
              <a:rPr lang="da-DK" dirty="0"/>
              <a:t>Klik på ikonet og indsæt billede</a:t>
            </a:r>
          </a:p>
        </p:txBody>
      </p:sp>
      <p:sp>
        <p:nvSpPr>
          <p:cNvPr id="4" name="Pladsholder til slidenummer 3"/>
          <p:cNvSpPr>
            <a:spLocks noGrp="1"/>
          </p:cNvSpPr>
          <p:nvPr>
            <p:ph type="sldNum" sz="quarter" idx="11"/>
          </p:nvPr>
        </p:nvSpPr>
        <p:spPr/>
        <p:txBody>
          <a:bodyPr/>
          <a:lstStyle/>
          <a:p>
            <a:fld id="{667EC89C-17A0-4E64-A6D2-B825673CEEDF}" type="slidenum">
              <a:rPr lang="da-DK" smtClean="0">
                <a:solidFill>
                  <a:srgbClr val="007A6C"/>
                </a:solidFill>
              </a:rPr>
              <a:pPr/>
              <a:t>‹nr.›</a:t>
            </a:fld>
            <a:endParaRPr lang="da-DK" dirty="0">
              <a:solidFill>
                <a:srgbClr val="007A6C"/>
              </a:solidFill>
            </a:endParaRPr>
          </a:p>
        </p:txBody>
      </p:sp>
      <p:grpSp>
        <p:nvGrpSpPr>
          <p:cNvPr id="21" name="Gruppe 20"/>
          <p:cNvGrpSpPr/>
          <p:nvPr userDrawn="1"/>
        </p:nvGrpSpPr>
        <p:grpSpPr>
          <a:xfrm>
            <a:off x="12188825" y="1941319"/>
            <a:ext cx="2032000" cy="2054444"/>
            <a:chOff x="9150825" y="2171823"/>
            <a:chExt cx="2032000" cy="2054444"/>
          </a:xfrm>
        </p:grpSpPr>
        <p:sp>
          <p:nvSpPr>
            <p:cNvPr id="22" name="TextBox 12"/>
            <p:cNvSpPr txBox="1">
              <a:spLocks noChangeArrowheads="1"/>
            </p:cNvSpPr>
            <p:nvPr/>
          </p:nvSpPr>
          <p:spPr bwMode="auto">
            <a:xfrm>
              <a:off x="9150825" y="2171823"/>
              <a:ext cx="2032000"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400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Indsæt billede</a:t>
              </a:r>
            </a:p>
            <a:p>
              <a:pPr eaLnBrk="1" hangingPunct="1">
                <a:spcBef>
                  <a:spcPts val="0"/>
                </a:spcBef>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1. </a:t>
              </a:r>
              <a:r>
                <a:rPr lang="da-DK" sz="900" noProof="1">
                  <a:solidFill>
                    <a:prstClr val="white">
                      <a:lumMod val="50000"/>
                    </a:prstClr>
                  </a:solidFill>
                  <a:latin typeface="Arial"/>
                  <a:ea typeface="Calibri" panose="020F0502020204030204" pitchFamily="34" charset="0"/>
                  <a:cs typeface="Arial" panose="020B0604020202020204" pitchFamily="34" charset="0"/>
                </a:rPr>
                <a:t>Klik på billederammen</a:t>
              </a:r>
            </a:p>
            <a:p>
              <a:pPr eaLnBrk="1" hangingPunct="1">
                <a:spcBef>
                  <a:spcPts val="0"/>
                </a:spcBef>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2. </a:t>
              </a:r>
              <a:r>
                <a:rPr lang="da-DK" sz="900" noProof="1">
                  <a:solidFill>
                    <a:prstClr val="white">
                      <a:lumMod val="50000"/>
                    </a:prstClr>
                  </a:solidFill>
                  <a:latin typeface="Arial"/>
                  <a:ea typeface="Calibri" panose="020F0502020204030204" pitchFamily="34" charset="0"/>
                  <a:cs typeface="Arial" panose="020B0604020202020204" pitchFamily="34" charset="0"/>
                </a:rPr>
                <a:t>Indsæt det ønskede billede via fanen </a:t>
              </a:r>
              <a:r>
                <a:rPr lang="da-DK" sz="900" b="1" noProof="1">
                  <a:solidFill>
                    <a:prstClr val="white">
                      <a:lumMod val="50000"/>
                    </a:prstClr>
                  </a:solidFill>
                  <a:latin typeface="Arial"/>
                  <a:ea typeface="Calibri" panose="020F0502020204030204" pitchFamily="34" charset="0"/>
                  <a:cs typeface="Arial" panose="020B0604020202020204" pitchFamily="34" charset="0"/>
                </a:rPr>
                <a:t>Indsæt, Billeder</a:t>
              </a:r>
            </a:p>
            <a:p>
              <a:pPr eaLnBrk="1" hangingPunct="1">
                <a:spcBef>
                  <a:spcPts val="0"/>
                </a:spcBef>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3. </a:t>
              </a:r>
              <a:r>
                <a:rPr lang="da-DK" sz="900" noProof="1">
                  <a:solidFill>
                    <a:prstClr val="white">
                      <a:lumMod val="50000"/>
                    </a:prstClr>
                  </a:solidFill>
                  <a:latin typeface="Arial"/>
                  <a:ea typeface="Calibri" panose="020F0502020204030204" pitchFamily="34" charset="0"/>
                  <a:cs typeface="Arial" panose="020B0604020202020204" pitchFamily="34" charset="0"/>
                </a:rPr>
                <a:t>Klik </a:t>
              </a:r>
              <a:r>
                <a:rPr lang="da-DK" sz="900" b="1" noProof="1">
                  <a:solidFill>
                    <a:prstClr val="white">
                      <a:lumMod val="50000"/>
                    </a:prstClr>
                  </a:solidFill>
                  <a:latin typeface="Arial"/>
                  <a:ea typeface="Calibri" panose="020F0502020204030204" pitchFamily="34" charset="0"/>
                  <a:cs typeface="Arial" panose="020B0604020202020204" pitchFamily="34" charset="0"/>
                </a:rPr>
                <a:t>Beskær</a:t>
              </a:r>
              <a:r>
                <a:rPr lang="da-DK" sz="900" noProof="1">
                  <a:solidFill>
                    <a:prstClr val="white">
                      <a:lumMod val="50000"/>
                    </a:prstClr>
                  </a:solidFill>
                  <a:latin typeface="Arial"/>
                  <a:ea typeface="Calibri" panose="020F0502020204030204" pitchFamily="34" charset="0"/>
                  <a:cs typeface="Arial" panose="020B0604020202020204" pitchFamily="34" charset="0"/>
                </a:rPr>
                <a:t> for at ændre</a:t>
              </a:r>
            </a:p>
            <a:p>
              <a:pPr eaLnBrk="1" hangingPunct="1">
                <a:spcBef>
                  <a:spcPts val="0"/>
                </a:spcBef>
                <a:buFontTx/>
                <a:buNone/>
                <a:defRPr/>
              </a:pPr>
              <a:r>
                <a:rPr lang="da-DK" sz="900" noProof="1">
                  <a:solidFill>
                    <a:prstClr val="white">
                      <a:lumMod val="50000"/>
                    </a:prstClr>
                  </a:solidFill>
                  <a:latin typeface="Arial"/>
                  <a:ea typeface="Calibri" panose="020F0502020204030204" pitchFamily="34" charset="0"/>
                  <a:cs typeface="Arial" panose="020B0604020202020204" pitchFamily="34" charset="0"/>
                </a:rPr>
                <a:t>billedets fokus/størrelse</a:t>
              </a: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r>
                <a:rPr lang="da-DK" altLang="da-DK" sz="900" b="1" noProof="1">
                  <a:solidFill>
                    <a:prstClr val="white">
                      <a:lumMod val="50000"/>
                    </a:prstClr>
                  </a:solidFill>
                  <a:latin typeface="Arial"/>
                  <a:ea typeface="Calibri" panose="020F0502020204030204" pitchFamily="34" charset="0"/>
                  <a:cs typeface="Arial" panose="020B0604020202020204" pitchFamily="34" charset="0"/>
                </a:rPr>
                <a:t>4. </a:t>
              </a:r>
              <a:r>
                <a:rPr lang="da-DK" altLang="da-DK" sz="900" noProof="1">
                  <a:solidFill>
                    <a:prstClr val="white">
                      <a:lumMod val="50000"/>
                    </a:prstClr>
                  </a:solidFill>
                  <a:latin typeface="Arial"/>
                  <a:ea typeface="Calibri" panose="020F0502020204030204" pitchFamily="34" charset="0"/>
                  <a:cs typeface="Arial" panose="020B0604020202020204" pitchFamily="34" charset="0"/>
                </a:rPr>
                <a:t>Ønsker du at skalere billedet, så hold </a:t>
              </a:r>
              <a:r>
                <a:rPr lang="da-DK" altLang="da-DK" sz="900" b="1" noProof="1">
                  <a:solidFill>
                    <a:prstClr val="white">
                      <a:lumMod val="50000"/>
                    </a:prstClr>
                  </a:solidFill>
                  <a:latin typeface="Arial"/>
                  <a:ea typeface="Calibri" panose="020F0502020204030204" pitchFamily="34" charset="0"/>
                  <a:cs typeface="Arial" panose="020B0604020202020204" pitchFamily="34" charset="0"/>
                </a:rPr>
                <a:t>SHIFT-</a:t>
              </a:r>
              <a:r>
                <a:rPr lang="da-DK" altLang="da-DK" sz="900" noProof="1">
                  <a:solidFill>
                    <a:prstClr val="white">
                      <a:lumMod val="50000"/>
                    </a:prstClr>
                  </a:solidFill>
                  <a:latin typeface="Arial"/>
                  <a:ea typeface="Calibri" panose="020F0502020204030204" pitchFamily="34" charset="0"/>
                  <a:cs typeface="Arial" panose="020B0604020202020204" pitchFamily="34" charset="0"/>
                </a:rPr>
                <a:t>knappen nede, mens der trækkes i billedets hjørner</a:t>
              </a:r>
            </a:p>
          </p:txBody>
        </p:sp>
        <p:pic>
          <p:nvPicPr>
            <p:cNvPr id="23" name="Billede 77"/>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9309315" y="3028176"/>
              <a:ext cx="373507" cy="32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 name="Gruppe 78"/>
            <p:cNvGrpSpPr>
              <a:grpSpLocks/>
            </p:cNvGrpSpPr>
            <p:nvPr/>
          </p:nvGrpSpPr>
          <p:grpSpPr bwMode="auto">
            <a:xfrm>
              <a:off x="9305577" y="3846855"/>
              <a:ext cx="330145" cy="379412"/>
              <a:chOff x="1018031" y="5509431"/>
              <a:chExt cx="373412" cy="429121"/>
            </a:xfrm>
          </p:grpSpPr>
          <p:pic>
            <p:nvPicPr>
              <p:cNvPr id="25" name="Billede 79"/>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18031" y="5511796"/>
                <a:ext cx="373412" cy="42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ounded Rectangle 25"/>
              <p:cNvSpPr/>
              <p:nvPr/>
            </p:nvSpPr>
            <p:spPr bwMode="auto">
              <a:xfrm>
                <a:off x="1023417" y="5509431"/>
                <a:ext cx="210080" cy="17236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sz="2000" noProof="1">
                  <a:solidFill>
                    <a:prstClr val="white"/>
                  </a:solidFill>
                </a:endParaRPr>
              </a:p>
            </p:txBody>
          </p:sp>
        </p:grpSp>
      </p:grpSp>
      <p:grpSp>
        <p:nvGrpSpPr>
          <p:cNvPr id="27" name="Gruppe 26"/>
          <p:cNvGrpSpPr/>
          <p:nvPr userDrawn="1"/>
        </p:nvGrpSpPr>
        <p:grpSpPr>
          <a:xfrm>
            <a:off x="-2405743" y="1204883"/>
            <a:ext cx="2405743" cy="2221782"/>
            <a:chOff x="-2405743" y="1655465"/>
            <a:chExt cx="2405743" cy="2221782"/>
          </a:xfrm>
        </p:grpSpPr>
        <p:pic>
          <p:nvPicPr>
            <p:cNvPr id="28" name="Billede 2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60701" y="3676062"/>
              <a:ext cx="920576" cy="201185"/>
            </a:xfrm>
            <a:prstGeom prst="rect">
              <a:avLst/>
            </a:prstGeom>
          </p:spPr>
        </p:pic>
        <p:sp>
          <p:nvSpPr>
            <p:cNvPr id="29" name="Rectangle 5"/>
            <p:cNvSpPr/>
            <p:nvPr userDrawn="1"/>
          </p:nvSpPr>
          <p:spPr bwMode="auto">
            <a:xfrm>
              <a:off x="-2405743" y="1655465"/>
              <a:ext cx="2405743" cy="1938992"/>
            </a:xfrm>
            <a:prstGeom prst="rect">
              <a:avLst/>
            </a:prstGeom>
          </p:spPr>
          <p:txBody>
            <a:bodyPr wrap="square" lIns="0" tIns="0" rIns="144000" bIns="0">
              <a:spAutoFit/>
            </a:bodyPr>
            <a:lstStyle/>
            <a:p>
              <a:pPr algn="r">
                <a:defRPr/>
              </a:pPr>
              <a:r>
                <a:rPr lang="da-DK" sz="900" b="1" noProof="1">
                  <a:solidFill>
                    <a:prstClr val="white">
                      <a:lumMod val="50000"/>
                    </a:prstClr>
                  </a:solidFill>
                  <a:ea typeface="Calibri" panose="020F0502020204030204" pitchFamily="34" charset="0"/>
                  <a:cs typeface="Arial" panose="020B0604020202020204" pitchFamily="34" charset="0"/>
                </a:rPr>
                <a:t>Tekst-typografier</a:t>
              </a:r>
            </a:p>
            <a:p>
              <a:pPr algn="r">
                <a:defRPr/>
              </a:pPr>
              <a:r>
                <a:rPr lang="da-DK" sz="900" noProof="1">
                  <a:solidFill>
                    <a:prstClr val="white">
                      <a:lumMod val="50000"/>
                    </a:prstClr>
                  </a:solidFill>
                  <a:ea typeface="Calibri" panose="020F0502020204030204" pitchFamily="34" charset="0"/>
                  <a:cs typeface="Arial" panose="020B0604020202020204" pitchFamily="34" charset="0"/>
                </a:rPr>
                <a:t>Brug </a:t>
              </a:r>
              <a:r>
                <a:rPr lang="da-DK" sz="900" b="1" noProof="1">
                  <a:solidFill>
                    <a:prstClr val="white">
                      <a:lumMod val="50000"/>
                    </a:prstClr>
                  </a:solidFill>
                  <a:ea typeface="Calibri" panose="020F0502020204030204" pitchFamily="34" charset="0"/>
                  <a:cs typeface="Arial" panose="020B0604020202020204" pitchFamily="34" charset="0"/>
                </a:rPr>
                <a:t>TAB</a:t>
              </a:r>
              <a:r>
                <a:rPr lang="da-DK" sz="900" noProof="1">
                  <a:solidFill>
                    <a:prstClr val="white">
                      <a:lumMod val="50000"/>
                    </a:prstClr>
                  </a:solidFill>
                  <a:ea typeface="Calibri" panose="020F0502020204030204" pitchFamily="34" charset="0"/>
                  <a:cs typeface="Arial" panose="020B0604020202020204" pitchFamily="34" charset="0"/>
                </a:rPr>
                <a:t> for at gå frem i tekst-niveauer</a:t>
              </a:r>
            </a:p>
            <a:p>
              <a:pPr algn="r">
                <a:defRPr/>
              </a:pPr>
              <a:endParaRPr lang="da-DK" sz="900"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1 = Tekst 20 pkt.</a:t>
              </a: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2 = Punkt-liste 20 pkt.</a:t>
              </a: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3 = Punkt-liste 18 pkt.</a:t>
              </a: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4-9 = Punkt-liste 18 pkt.</a:t>
              </a:r>
            </a:p>
            <a:p>
              <a:pPr algn="r">
                <a:defRPr/>
              </a:pPr>
              <a:endParaRPr lang="da-DK" sz="900"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For at gå tilbage i tekst-niveauer, brug </a:t>
              </a:r>
              <a:r>
                <a:rPr lang="da-DK" sz="900" b="1" noProof="1">
                  <a:solidFill>
                    <a:prstClr val="white">
                      <a:lumMod val="50000"/>
                    </a:prstClr>
                  </a:solidFill>
                  <a:ea typeface="Calibri" panose="020F0502020204030204" pitchFamily="34" charset="0"/>
                  <a:cs typeface="Arial" panose="020B0604020202020204" pitchFamily="34" charset="0"/>
                </a:rPr>
                <a:t>SHIFT + TAB</a:t>
              </a:r>
            </a:p>
            <a:p>
              <a:pPr algn="r">
                <a:defRPr/>
              </a:pPr>
              <a:endParaRPr lang="da-DK" sz="900" b="1"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Alternativt kan</a:t>
              </a:r>
            </a:p>
            <a:p>
              <a:pPr algn="r">
                <a:defRPr/>
              </a:pPr>
              <a:r>
                <a:rPr lang="da-DK" sz="900" b="1" noProof="1">
                  <a:solidFill>
                    <a:prstClr val="white">
                      <a:lumMod val="50000"/>
                    </a:prstClr>
                  </a:solidFill>
                  <a:ea typeface="Calibri" panose="020F0502020204030204" pitchFamily="34" charset="0"/>
                  <a:cs typeface="Arial" panose="020B0604020202020204" pitchFamily="34" charset="0"/>
                </a:rPr>
                <a:t>Forøg</a:t>
              </a:r>
              <a:r>
                <a:rPr lang="da-DK" sz="900" noProof="1">
                  <a:solidFill>
                    <a:prstClr val="white">
                      <a:lumMod val="50000"/>
                    </a:prstClr>
                  </a:solidFill>
                  <a:ea typeface="Calibri" panose="020F0502020204030204" pitchFamily="34" charset="0"/>
                  <a:cs typeface="Arial" panose="020B0604020202020204" pitchFamily="34" charset="0"/>
                </a:rPr>
                <a:t> og </a:t>
              </a:r>
              <a:r>
                <a:rPr lang="da-DK" sz="900" b="1" noProof="1">
                  <a:solidFill>
                    <a:prstClr val="white">
                      <a:lumMod val="50000"/>
                    </a:prstClr>
                  </a:solidFill>
                  <a:ea typeface="Calibri" panose="020F0502020204030204" pitchFamily="34" charset="0"/>
                  <a:cs typeface="Arial" panose="020B0604020202020204" pitchFamily="34" charset="0"/>
                </a:rPr>
                <a:t>Formindsk</a:t>
              </a:r>
              <a:r>
                <a:rPr lang="da-DK" sz="900" noProof="1">
                  <a:solidFill>
                    <a:prstClr val="white">
                      <a:lumMod val="50000"/>
                    </a:prstClr>
                  </a:solidFill>
                  <a:ea typeface="Calibri" panose="020F0502020204030204" pitchFamily="34" charset="0"/>
                  <a:cs typeface="Arial" panose="020B0604020202020204" pitchFamily="34" charset="0"/>
                </a:rPr>
                <a:t> </a:t>
              </a:r>
            </a:p>
            <a:p>
              <a:pPr algn="r">
                <a:defRPr/>
              </a:pPr>
              <a:r>
                <a:rPr lang="da-DK" sz="900" noProof="1">
                  <a:solidFill>
                    <a:prstClr val="white">
                      <a:lumMod val="50000"/>
                    </a:prstClr>
                  </a:solidFill>
                  <a:ea typeface="Calibri" panose="020F0502020204030204" pitchFamily="34" charset="0"/>
                  <a:cs typeface="Arial" panose="020B0604020202020204" pitchFamily="34" charset="0"/>
                </a:rPr>
                <a:t>listeniveau bruges</a:t>
              </a:r>
            </a:p>
          </p:txBody>
        </p:sp>
      </p:grpSp>
      <p:pic>
        <p:nvPicPr>
          <p:cNvPr id="18" name="Billede 17"/>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980000" y="0"/>
            <a:ext cx="1835919" cy="1033433"/>
          </a:xfrm>
          <a:prstGeom prst="rect">
            <a:avLst/>
          </a:prstGeom>
        </p:spPr>
      </p:pic>
      <p:sp>
        <p:nvSpPr>
          <p:cNvPr id="5" name="Pladsholder til dato 4" hidden="1"/>
          <p:cNvSpPr>
            <a:spLocks noGrp="1"/>
          </p:cNvSpPr>
          <p:nvPr>
            <p:ph type="dt" sz="half" idx="12"/>
          </p:nvPr>
        </p:nvSpPr>
        <p:spPr/>
        <p:txBody>
          <a:bodyPr/>
          <a:lstStyle/>
          <a:p>
            <a:fld id="{4FC18682-80EB-4189-A900-8D331AAA3BCD}" type="datetime2">
              <a:rPr lang="da-DK"/>
              <a:pPr/>
              <a:t>23. januar 2023</a:t>
            </a:fld>
            <a:endParaRPr dirty="0"/>
          </a:p>
        </p:txBody>
      </p:sp>
    </p:spTree>
    <p:extLst>
      <p:ext uri="{BB962C8B-B14F-4D97-AF65-F5344CB8AC3E}">
        <p14:creationId xmlns:p14="http://schemas.microsoft.com/office/powerpoint/2010/main" val="83855513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ekst og billede II">
    <p:spTree>
      <p:nvGrpSpPr>
        <p:cNvPr id="1" name=""/>
        <p:cNvGrpSpPr/>
        <p:nvPr/>
      </p:nvGrpSpPr>
      <p:grpSpPr>
        <a:xfrm>
          <a:off x="0" y="0"/>
          <a:ext cx="0" cy="0"/>
          <a:chOff x="0" y="0"/>
          <a:chExt cx="0" cy="0"/>
        </a:xfrm>
      </p:grpSpPr>
      <p:sp>
        <p:nvSpPr>
          <p:cNvPr id="2" name="Titel 1"/>
          <p:cNvSpPr>
            <a:spLocks noGrp="1"/>
          </p:cNvSpPr>
          <p:nvPr>
            <p:ph type="title"/>
          </p:nvPr>
        </p:nvSpPr>
        <p:spPr>
          <a:xfrm>
            <a:off x="651600" y="311972"/>
            <a:ext cx="5351204" cy="812772"/>
          </a:xfrm>
        </p:spPr>
        <p:txBody>
          <a:bodyPr/>
          <a:lstStyle/>
          <a:p>
            <a:r>
              <a:rPr lang="da-DK" smtClean="0"/>
              <a:t>Klik for at redigere i master</a:t>
            </a:r>
            <a:endParaRPr lang="da-DK" dirty="0"/>
          </a:p>
        </p:txBody>
      </p:sp>
      <p:sp>
        <p:nvSpPr>
          <p:cNvPr id="7" name="Pladsholder til tekst 2"/>
          <p:cNvSpPr>
            <a:spLocks noGrp="1"/>
          </p:cNvSpPr>
          <p:nvPr>
            <p:ph type="body" sz="quarter" idx="13"/>
          </p:nvPr>
        </p:nvSpPr>
        <p:spPr>
          <a:xfrm>
            <a:off x="651600" y="1195389"/>
            <a:ext cx="5350867" cy="4886325"/>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8" name="Pladsholder til billede 3"/>
          <p:cNvSpPr>
            <a:spLocks noGrp="1"/>
          </p:cNvSpPr>
          <p:nvPr>
            <p:ph type="pic" sz="quarter" idx="14" hasCustomPrompt="1"/>
          </p:nvPr>
        </p:nvSpPr>
        <p:spPr>
          <a:xfrm>
            <a:off x="6362467" y="0"/>
            <a:ext cx="5826358" cy="6858000"/>
          </a:xfrm>
        </p:spPr>
        <p:txBody>
          <a:bodyPr tIns="468000" anchor="ctr" anchorCtr="0"/>
          <a:lstStyle>
            <a:lvl1pPr marL="0" indent="0" algn="ctr">
              <a:buFontTx/>
              <a:buNone/>
              <a:defRPr sz="1200" b="0" baseline="0">
                <a:solidFill>
                  <a:schemeClr val="tx1">
                    <a:lumMod val="50000"/>
                    <a:lumOff val="50000"/>
                  </a:schemeClr>
                </a:solidFill>
              </a:defRPr>
            </a:lvl1pPr>
          </a:lstStyle>
          <a:p>
            <a:r>
              <a:rPr lang="da-DK" dirty="0"/>
              <a:t>Klik på ikonet og indsæt billede</a:t>
            </a:r>
          </a:p>
        </p:txBody>
      </p:sp>
      <p:sp>
        <p:nvSpPr>
          <p:cNvPr id="4" name="Pladsholder til slidenummer 3"/>
          <p:cNvSpPr>
            <a:spLocks noGrp="1"/>
          </p:cNvSpPr>
          <p:nvPr>
            <p:ph type="sldNum" sz="quarter" idx="11"/>
          </p:nvPr>
        </p:nvSpPr>
        <p:spPr/>
        <p:txBody>
          <a:bodyPr/>
          <a:lstStyle/>
          <a:p>
            <a:fld id="{667EC89C-17A0-4E64-A6D2-B825673CEEDF}" type="slidenum">
              <a:rPr lang="da-DK" smtClean="0">
                <a:solidFill>
                  <a:srgbClr val="007A6C"/>
                </a:solidFill>
              </a:rPr>
              <a:pPr/>
              <a:t>‹nr.›</a:t>
            </a:fld>
            <a:endParaRPr lang="da-DK" dirty="0">
              <a:solidFill>
                <a:srgbClr val="007A6C"/>
              </a:solidFill>
            </a:endParaRPr>
          </a:p>
        </p:txBody>
      </p:sp>
      <p:grpSp>
        <p:nvGrpSpPr>
          <p:cNvPr id="19" name="Gruppe 18"/>
          <p:cNvGrpSpPr/>
          <p:nvPr userDrawn="1"/>
        </p:nvGrpSpPr>
        <p:grpSpPr>
          <a:xfrm>
            <a:off x="12188825" y="1941319"/>
            <a:ext cx="2032000" cy="2054444"/>
            <a:chOff x="9150825" y="2171823"/>
            <a:chExt cx="2032000" cy="2054444"/>
          </a:xfrm>
        </p:grpSpPr>
        <p:sp>
          <p:nvSpPr>
            <p:cNvPr id="20" name="TextBox 12"/>
            <p:cNvSpPr txBox="1">
              <a:spLocks noChangeArrowheads="1"/>
            </p:cNvSpPr>
            <p:nvPr/>
          </p:nvSpPr>
          <p:spPr bwMode="auto">
            <a:xfrm>
              <a:off x="9150825" y="2171823"/>
              <a:ext cx="2032000"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400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Indsæt billede</a:t>
              </a:r>
            </a:p>
            <a:p>
              <a:pPr eaLnBrk="1" hangingPunct="1">
                <a:spcBef>
                  <a:spcPts val="0"/>
                </a:spcBef>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1. </a:t>
              </a:r>
              <a:r>
                <a:rPr lang="da-DK" sz="900" noProof="1">
                  <a:solidFill>
                    <a:prstClr val="white">
                      <a:lumMod val="50000"/>
                    </a:prstClr>
                  </a:solidFill>
                  <a:latin typeface="Arial"/>
                  <a:ea typeface="Calibri" panose="020F0502020204030204" pitchFamily="34" charset="0"/>
                  <a:cs typeface="Arial" panose="020B0604020202020204" pitchFamily="34" charset="0"/>
                </a:rPr>
                <a:t>Klik på billederammen</a:t>
              </a:r>
            </a:p>
            <a:p>
              <a:pPr eaLnBrk="1" hangingPunct="1">
                <a:spcBef>
                  <a:spcPts val="0"/>
                </a:spcBef>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2. </a:t>
              </a:r>
              <a:r>
                <a:rPr lang="da-DK" sz="900" noProof="1">
                  <a:solidFill>
                    <a:prstClr val="white">
                      <a:lumMod val="50000"/>
                    </a:prstClr>
                  </a:solidFill>
                  <a:latin typeface="Arial"/>
                  <a:ea typeface="Calibri" panose="020F0502020204030204" pitchFamily="34" charset="0"/>
                  <a:cs typeface="Arial" panose="020B0604020202020204" pitchFamily="34" charset="0"/>
                </a:rPr>
                <a:t>Indsæt det ønskede billede via fanen </a:t>
              </a:r>
              <a:r>
                <a:rPr lang="da-DK" sz="900" b="1" noProof="1">
                  <a:solidFill>
                    <a:prstClr val="white">
                      <a:lumMod val="50000"/>
                    </a:prstClr>
                  </a:solidFill>
                  <a:latin typeface="Arial"/>
                  <a:ea typeface="Calibri" panose="020F0502020204030204" pitchFamily="34" charset="0"/>
                  <a:cs typeface="Arial" panose="020B0604020202020204" pitchFamily="34" charset="0"/>
                </a:rPr>
                <a:t>Indsæt, Billeder</a:t>
              </a:r>
            </a:p>
            <a:p>
              <a:pPr eaLnBrk="1" hangingPunct="1">
                <a:spcBef>
                  <a:spcPts val="0"/>
                </a:spcBef>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3. </a:t>
              </a:r>
              <a:r>
                <a:rPr lang="da-DK" sz="900" noProof="1">
                  <a:solidFill>
                    <a:prstClr val="white">
                      <a:lumMod val="50000"/>
                    </a:prstClr>
                  </a:solidFill>
                  <a:latin typeface="Arial"/>
                  <a:ea typeface="Calibri" panose="020F0502020204030204" pitchFamily="34" charset="0"/>
                  <a:cs typeface="Arial" panose="020B0604020202020204" pitchFamily="34" charset="0"/>
                </a:rPr>
                <a:t>Klik </a:t>
              </a:r>
              <a:r>
                <a:rPr lang="da-DK" sz="900" b="1" noProof="1">
                  <a:solidFill>
                    <a:prstClr val="white">
                      <a:lumMod val="50000"/>
                    </a:prstClr>
                  </a:solidFill>
                  <a:latin typeface="Arial"/>
                  <a:ea typeface="Calibri" panose="020F0502020204030204" pitchFamily="34" charset="0"/>
                  <a:cs typeface="Arial" panose="020B0604020202020204" pitchFamily="34" charset="0"/>
                </a:rPr>
                <a:t>Beskær</a:t>
              </a:r>
              <a:r>
                <a:rPr lang="da-DK" sz="900" noProof="1">
                  <a:solidFill>
                    <a:prstClr val="white">
                      <a:lumMod val="50000"/>
                    </a:prstClr>
                  </a:solidFill>
                  <a:latin typeface="Arial"/>
                  <a:ea typeface="Calibri" panose="020F0502020204030204" pitchFamily="34" charset="0"/>
                  <a:cs typeface="Arial" panose="020B0604020202020204" pitchFamily="34" charset="0"/>
                </a:rPr>
                <a:t> for at ændre</a:t>
              </a:r>
            </a:p>
            <a:p>
              <a:pPr eaLnBrk="1" hangingPunct="1">
                <a:spcBef>
                  <a:spcPts val="0"/>
                </a:spcBef>
                <a:buFontTx/>
                <a:buNone/>
                <a:defRPr/>
              </a:pPr>
              <a:r>
                <a:rPr lang="da-DK" sz="900" noProof="1">
                  <a:solidFill>
                    <a:prstClr val="white">
                      <a:lumMod val="50000"/>
                    </a:prstClr>
                  </a:solidFill>
                  <a:latin typeface="Arial"/>
                  <a:ea typeface="Calibri" panose="020F0502020204030204" pitchFamily="34" charset="0"/>
                  <a:cs typeface="Arial" panose="020B0604020202020204" pitchFamily="34" charset="0"/>
                </a:rPr>
                <a:t>billedets fokus/størrelse</a:t>
              </a: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r>
                <a:rPr lang="da-DK" altLang="da-DK" sz="900" b="1" noProof="1">
                  <a:solidFill>
                    <a:prstClr val="white">
                      <a:lumMod val="50000"/>
                    </a:prstClr>
                  </a:solidFill>
                  <a:latin typeface="Arial"/>
                  <a:ea typeface="Calibri" panose="020F0502020204030204" pitchFamily="34" charset="0"/>
                  <a:cs typeface="Arial" panose="020B0604020202020204" pitchFamily="34" charset="0"/>
                </a:rPr>
                <a:t>4. </a:t>
              </a:r>
              <a:r>
                <a:rPr lang="da-DK" altLang="da-DK" sz="900" noProof="1">
                  <a:solidFill>
                    <a:prstClr val="white">
                      <a:lumMod val="50000"/>
                    </a:prstClr>
                  </a:solidFill>
                  <a:latin typeface="Arial"/>
                  <a:ea typeface="Calibri" panose="020F0502020204030204" pitchFamily="34" charset="0"/>
                  <a:cs typeface="Arial" panose="020B0604020202020204" pitchFamily="34" charset="0"/>
                </a:rPr>
                <a:t>Ønsker du at skalere billedet, så hold </a:t>
              </a:r>
              <a:r>
                <a:rPr lang="da-DK" altLang="da-DK" sz="900" b="1" noProof="1">
                  <a:solidFill>
                    <a:prstClr val="white">
                      <a:lumMod val="50000"/>
                    </a:prstClr>
                  </a:solidFill>
                  <a:latin typeface="Arial"/>
                  <a:ea typeface="Calibri" panose="020F0502020204030204" pitchFamily="34" charset="0"/>
                  <a:cs typeface="Arial" panose="020B0604020202020204" pitchFamily="34" charset="0"/>
                </a:rPr>
                <a:t>SHIFT-</a:t>
              </a:r>
              <a:r>
                <a:rPr lang="da-DK" altLang="da-DK" sz="900" noProof="1">
                  <a:solidFill>
                    <a:prstClr val="white">
                      <a:lumMod val="50000"/>
                    </a:prstClr>
                  </a:solidFill>
                  <a:latin typeface="Arial"/>
                  <a:ea typeface="Calibri" panose="020F0502020204030204" pitchFamily="34" charset="0"/>
                  <a:cs typeface="Arial" panose="020B0604020202020204" pitchFamily="34" charset="0"/>
                </a:rPr>
                <a:t>knappen nede, mens der trækkes i billedets hjørner</a:t>
              </a:r>
            </a:p>
          </p:txBody>
        </p:sp>
        <p:pic>
          <p:nvPicPr>
            <p:cNvPr id="21" name="Billede 77"/>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9309315" y="3028176"/>
              <a:ext cx="373507" cy="32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Gruppe 78"/>
            <p:cNvGrpSpPr>
              <a:grpSpLocks/>
            </p:cNvGrpSpPr>
            <p:nvPr/>
          </p:nvGrpSpPr>
          <p:grpSpPr bwMode="auto">
            <a:xfrm>
              <a:off x="9305577" y="3846855"/>
              <a:ext cx="330145" cy="379412"/>
              <a:chOff x="1018031" y="5509431"/>
              <a:chExt cx="373412" cy="429121"/>
            </a:xfrm>
          </p:grpSpPr>
          <p:pic>
            <p:nvPicPr>
              <p:cNvPr id="23" name="Billede 79"/>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18031" y="5511796"/>
                <a:ext cx="373412" cy="42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ounded Rectangle 25"/>
              <p:cNvSpPr/>
              <p:nvPr/>
            </p:nvSpPr>
            <p:spPr bwMode="auto">
              <a:xfrm>
                <a:off x="1023417" y="5509431"/>
                <a:ext cx="210080" cy="17236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sz="2000" noProof="1">
                  <a:solidFill>
                    <a:prstClr val="white"/>
                  </a:solidFill>
                </a:endParaRPr>
              </a:p>
            </p:txBody>
          </p:sp>
        </p:grpSp>
      </p:grpSp>
      <p:grpSp>
        <p:nvGrpSpPr>
          <p:cNvPr id="25" name="Gruppe 24"/>
          <p:cNvGrpSpPr/>
          <p:nvPr userDrawn="1"/>
        </p:nvGrpSpPr>
        <p:grpSpPr>
          <a:xfrm>
            <a:off x="-2405743" y="1204883"/>
            <a:ext cx="2405743" cy="2221782"/>
            <a:chOff x="-2405743" y="1655465"/>
            <a:chExt cx="2405743" cy="2221782"/>
          </a:xfrm>
        </p:grpSpPr>
        <p:pic>
          <p:nvPicPr>
            <p:cNvPr id="26" name="Billede 25"/>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60701" y="3676062"/>
              <a:ext cx="920576" cy="201185"/>
            </a:xfrm>
            <a:prstGeom prst="rect">
              <a:avLst/>
            </a:prstGeom>
          </p:spPr>
        </p:pic>
        <p:sp>
          <p:nvSpPr>
            <p:cNvPr id="27" name="Rectangle 5"/>
            <p:cNvSpPr/>
            <p:nvPr userDrawn="1"/>
          </p:nvSpPr>
          <p:spPr bwMode="auto">
            <a:xfrm>
              <a:off x="-2405743" y="1655465"/>
              <a:ext cx="2405743" cy="1938992"/>
            </a:xfrm>
            <a:prstGeom prst="rect">
              <a:avLst/>
            </a:prstGeom>
          </p:spPr>
          <p:txBody>
            <a:bodyPr wrap="square" lIns="0" tIns="0" rIns="144000" bIns="0">
              <a:spAutoFit/>
            </a:bodyPr>
            <a:lstStyle/>
            <a:p>
              <a:pPr algn="r">
                <a:defRPr/>
              </a:pPr>
              <a:r>
                <a:rPr lang="da-DK" sz="900" b="1" noProof="1">
                  <a:solidFill>
                    <a:prstClr val="white">
                      <a:lumMod val="50000"/>
                    </a:prstClr>
                  </a:solidFill>
                  <a:ea typeface="Calibri" panose="020F0502020204030204" pitchFamily="34" charset="0"/>
                  <a:cs typeface="Arial" panose="020B0604020202020204" pitchFamily="34" charset="0"/>
                </a:rPr>
                <a:t>Tekst-typografier</a:t>
              </a:r>
            </a:p>
            <a:p>
              <a:pPr algn="r">
                <a:defRPr/>
              </a:pPr>
              <a:r>
                <a:rPr lang="da-DK" sz="900" noProof="1">
                  <a:solidFill>
                    <a:prstClr val="white">
                      <a:lumMod val="50000"/>
                    </a:prstClr>
                  </a:solidFill>
                  <a:ea typeface="Calibri" panose="020F0502020204030204" pitchFamily="34" charset="0"/>
                  <a:cs typeface="Arial" panose="020B0604020202020204" pitchFamily="34" charset="0"/>
                </a:rPr>
                <a:t>Brug </a:t>
              </a:r>
              <a:r>
                <a:rPr lang="da-DK" sz="900" b="1" noProof="1">
                  <a:solidFill>
                    <a:prstClr val="white">
                      <a:lumMod val="50000"/>
                    </a:prstClr>
                  </a:solidFill>
                  <a:ea typeface="Calibri" panose="020F0502020204030204" pitchFamily="34" charset="0"/>
                  <a:cs typeface="Arial" panose="020B0604020202020204" pitchFamily="34" charset="0"/>
                </a:rPr>
                <a:t>TAB</a:t>
              </a:r>
              <a:r>
                <a:rPr lang="da-DK" sz="900" noProof="1">
                  <a:solidFill>
                    <a:prstClr val="white">
                      <a:lumMod val="50000"/>
                    </a:prstClr>
                  </a:solidFill>
                  <a:ea typeface="Calibri" panose="020F0502020204030204" pitchFamily="34" charset="0"/>
                  <a:cs typeface="Arial" panose="020B0604020202020204" pitchFamily="34" charset="0"/>
                </a:rPr>
                <a:t> for at gå frem i tekst-niveauer</a:t>
              </a:r>
            </a:p>
            <a:p>
              <a:pPr algn="r">
                <a:defRPr/>
              </a:pPr>
              <a:endParaRPr lang="da-DK" sz="900"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1 = Tekst 20 pkt.</a:t>
              </a: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2 = Punkt-liste 20 pkt.</a:t>
              </a: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3 = Punkt-liste 18 pkt.</a:t>
              </a: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4-9 = Punkt-liste 18 pkt.</a:t>
              </a:r>
            </a:p>
            <a:p>
              <a:pPr algn="r">
                <a:defRPr/>
              </a:pPr>
              <a:endParaRPr lang="da-DK" sz="900"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For at gå tilbage i tekst-niveauer, brug </a:t>
              </a:r>
              <a:r>
                <a:rPr lang="da-DK" sz="900" b="1" noProof="1">
                  <a:solidFill>
                    <a:prstClr val="white">
                      <a:lumMod val="50000"/>
                    </a:prstClr>
                  </a:solidFill>
                  <a:ea typeface="Calibri" panose="020F0502020204030204" pitchFamily="34" charset="0"/>
                  <a:cs typeface="Arial" panose="020B0604020202020204" pitchFamily="34" charset="0"/>
                </a:rPr>
                <a:t>SHIFT + TAB</a:t>
              </a:r>
            </a:p>
            <a:p>
              <a:pPr algn="r">
                <a:defRPr/>
              </a:pPr>
              <a:endParaRPr lang="da-DK" sz="900" b="1"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Alternativt kan</a:t>
              </a:r>
            </a:p>
            <a:p>
              <a:pPr algn="r">
                <a:defRPr/>
              </a:pPr>
              <a:r>
                <a:rPr lang="da-DK" sz="900" b="1" noProof="1">
                  <a:solidFill>
                    <a:prstClr val="white">
                      <a:lumMod val="50000"/>
                    </a:prstClr>
                  </a:solidFill>
                  <a:ea typeface="Calibri" panose="020F0502020204030204" pitchFamily="34" charset="0"/>
                  <a:cs typeface="Arial" panose="020B0604020202020204" pitchFamily="34" charset="0"/>
                </a:rPr>
                <a:t>Forøg</a:t>
              </a:r>
              <a:r>
                <a:rPr lang="da-DK" sz="900" noProof="1">
                  <a:solidFill>
                    <a:prstClr val="white">
                      <a:lumMod val="50000"/>
                    </a:prstClr>
                  </a:solidFill>
                  <a:ea typeface="Calibri" panose="020F0502020204030204" pitchFamily="34" charset="0"/>
                  <a:cs typeface="Arial" panose="020B0604020202020204" pitchFamily="34" charset="0"/>
                </a:rPr>
                <a:t> og </a:t>
              </a:r>
              <a:r>
                <a:rPr lang="da-DK" sz="900" b="1" noProof="1">
                  <a:solidFill>
                    <a:prstClr val="white">
                      <a:lumMod val="50000"/>
                    </a:prstClr>
                  </a:solidFill>
                  <a:ea typeface="Calibri" panose="020F0502020204030204" pitchFamily="34" charset="0"/>
                  <a:cs typeface="Arial" panose="020B0604020202020204" pitchFamily="34" charset="0"/>
                </a:rPr>
                <a:t>Formindsk</a:t>
              </a:r>
              <a:r>
                <a:rPr lang="da-DK" sz="900" noProof="1">
                  <a:solidFill>
                    <a:prstClr val="white">
                      <a:lumMod val="50000"/>
                    </a:prstClr>
                  </a:solidFill>
                  <a:ea typeface="Calibri" panose="020F0502020204030204" pitchFamily="34" charset="0"/>
                  <a:cs typeface="Arial" panose="020B0604020202020204" pitchFamily="34" charset="0"/>
                </a:rPr>
                <a:t> </a:t>
              </a:r>
            </a:p>
            <a:p>
              <a:pPr algn="r">
                <a:defRPr/>
              </a:pPr>
              <a:r>
                <a:rPr lang="da-DK" sz="900" noProof="1">
                  <a:solidFill>
                    <a:prstClr val="white">
                      <a:lumMod val="50000"/>
                    </a:prstClr>
                  </a:solidFill>
                  <a:ea typeface="Calibri" panose="020F0502020204030204" pitchFamily="34" charset="0"/>
                  <a:cs typeface="Arial" panose="020B0604020202020204" pitchFamily="34" charset="0"/>
                </a:rPr>
                <a:t>listeniveau bruges</a:t>
              </a:r>
            </a:p>
          </p:txBody>
        </p:sp>
      </p:grpSp>
      <p:pic>
        <p:nvPicPr>
          <p:cNvPr id="28" name="Billede 27"/>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980000" y="0"/>
            <a:ext cx="1835919" cy="1033433"/>
          </a:xfrm>
          <a:prstGeom prst="rect">
            <a:avLst/>
          </a:prstGeom>
        </p:spPr>
      </p:pic>
      <p:sp>
        <p:nvSpPr>
          <p:cNvPr id="5" name="Pladsholder til dato 4" hidden="1"/>
          <p:cNvSpPr>
            <a:spLocks noGrp="1"/>
          </p:cNvSpPr>
          <p:nvPr>
            <p:ph type="dt" sz="half" idx="12"/>
          </p:nvPr>
        </p:nvSpPr>
        <p:spPr/>
        <p:txBody>
          <a:bodyPr/>
          <a:lstStyle/>
          <a:p>
            <a:fld id="{AD59FC0A-D257-4F5D-9F7C-76921988799D}" type="datetime2">
              <a:rPr lang="da-DK"/>
              <a:pPr/>
              <a:t>23. januar 2023</a:t>
            </a:fld>
            <a:endParaRPr dirty="0"/>
          </a:p>
        </p:txBody>
      </p:sp>
    </p:spTree>
    <p:extLst>
      <p:ext uri="{BB962C8B-B14F-4D97-AF65-F5344CB8AC3E}">
        <p14:creationId xmlns:p14="http://schemas.microsoft.com/office/powerpoint/2010/main" val="393933006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re farvet tekstbokse">
    <p:spTree>
      <p:nvGrpSpPr>
        <p:cNvPr id="1" name=""/>
        <p:cNvGrpSpPr/>
        <p:nvPr/>
      </p:nvGrpSpPr>
      <p:grpSpPr>
        <a:xfrm>
          <a:off x="0" y="0"/>
          <a:ext cx="0" cy="0"/>
          <a:chOff x="0" y="0"/>
          <a:chExt cx="0" cy="0"/>
        </a:xfrm>
      </p:grpSpPr>
      <p:sp>
        <p:nvSpPr>
          <p:cNvPr id="8" name="Pladsholder til tekst 1"/>
          <p:cNvSpPr>
            <a:spLocks noGrp="1"/>
          </p:cNvSpPr>
          <p:nvPr>
            <p:ph type="body" sz="quarter" idx="13" hasCustomPrompt="1"/>
          </p:nvPr>
        </p:nvSpPr>
        <p:spPr>
          <a:xfrm>
            <a:off x="-24243" y="0"/>
            <a:ext cx="4078938" cy="6858000"/>
          </a:xfrm>
          <a:noFill/>
          <a:ln>
            <a:noFill/>
          </a:ln>
        </p:spPr>
        <p:txBody>
          <a:bodyPr tIns="144000"/>
          <a:lstStyle>
            <a:lvl1pPr algn="ctr">
              <a:defRPr sz="13400" b="1">
                <a:solidFill>
                  <a:schemeClr val="accent1"/>
                </a:solidFill>
                <a:latin typeface="Arial Black" panose="020B0A04020102020204" pitchFamily="34" charset="0"/>
              </a:defRPr>
            </a:lvl1pPr>
          </a:lstStyle>
          <a:p>
            <a:pPr lvl="0"/>
            <a:r>
              <a:rPr lang="da-DK" dirty="0"/>
              <a:t>xx</a:t>
            </a:r>
          </a:p>
        </p:txBody>
      </p:sp>
      <p:sp>
        <p:nvSpPr>
          <p:cNvPr id="13" name="Pladsholder til tekst 2"/>
          <p:cNvSpPr>
            <a:spLocks noGrp="1"/>
          </p:cNvSpPr>
          <p:nvPr>
            <p:ph type="body" sz="quarter" idx="14" hasCustomPrompt="1"/>
          </p:nvPr>
        </p:nvSpPr>
        <p:spPr>
          <a:xfrm>
            <a:off x="4054943" y="0"/>
            <a:ext cx="4078938" cy="6858000"/>
          </a:xfrm>
          <a:solidFill>
            <a:schemeClr val="accent1"/>
          </a:solidFill>
          <a:ln>
            <a:noFill/>
          </a:ln>
        </p:spPr>
        <p:txBody>
          <a:bodyPr tIns="144000"/>
          <a:lstStyle>
            <a:lvl1pPr algn="ctr">
              <a:defRPr sz="13400" b="1">
                <a:solidFill>
                  <a:schemeClr val="bg2"/>
                </a:solidFill>
                <a:latin typeface="Arial Black" panose="020B0A04020102020204" pitchFamily="34" charset="0"/>
              </a:defRPr>
            </a:lvl1pPr>
          </a:lstStyle>
          <a:p>
            <a:pPr lvl="0"/>
            <a:r>
              <a:rPr lang="da-DK" dirty="0"/>
              <a:t>xx</a:t>
            </a:r>
          </a:p>
        </p:txBody>
      </p:sp>
      <p:sp>
        <p:nvSpPr>
          <p:cNvPr id="14" name="Pladsholder til tekst 3"/>
          <p:cNvSpPr>
            <a:spLocks noGrp="1"/>
          </p:cNvSpPr>
          <p:nvPr>
            <p:ph type="body" sz="quarter" idx="15" hasCustomPrompt="1"/>
          </p:nvPr>
        </p:nvSpPr>
        <p:spPr>
          <a:xfrm>
            <a:off x="8127888" y="0"/>
            <a:ext cx="4078938" cy="6858000"/>
          </a:xfrm>
          <a:solidFill>
            <a:schemeClr val="accent2"/>
          </a:solidFill>
          <a:ln>
            <a:noFill/>
          </a:ln>
        </p:spPr>
        <p:txBody>
          <a:bodyPr tIns="144000"/>
          <a:lstStyle>
            <a:lvl1pPr algn="ctr">
              <a:defRPr sz="13400" b="1">
                <a:solidFill>
                  <a:schemeClr val="accent5"/>
                </a:solidFill>
                <a:latin typeface="Arial Black" panose="020B0A04020102020204" pitchFamily="34" charset="0"/>
              </a:defRPr>
            </a:lvl1pPr>
          </a:lstStyle>
          <a:p>
            <a:pPr lvl="0"/>
            <a:r>
              <a:rPr lang="da-DK" dirty="0"/>
              <a:t>xx</a:t>
            </a:r>
          </a:p>
        </p:txBody>
      </p:sp>
      <p:sp>
        <p:nvSpPr>
          <p:cNvPr id="16" name="Pladsholder til tekst 4"/>
          <p:cNvSpPr>
            <a:spLocks noGrp="1"/>
          </p:cNvSpPr>
          <p:nvPr>
            <p:ph type="body" sz="quarter" idx="16"/>
          </p:nvPr>
        </p:nvSpPr>
        <p:spPr>
          <a:xfrm>
            <a:off x="-24243" y="2179638"/>
            <a:ext cx="4078938" cy="1897062"/>
          </a:xfrm>
        </p:spPr>
        <p:txBody>
          <a:bodyPr lIns="360000" rIns="360000"/>
          <a:lstStyle>
            <a:lvl1pPr>
              <a:lnSpc>
                <a:spcPct val="99000"/>
              </a:lnSpc>
              <a:defRPr sz="2000">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17" name="Pladsholder til tekst 5"/>
          <p:cNvSpPr>
            <a:spLocks noGrp="1"/>
          </p:cNvSpPr>
          <p:nvPr>
            <p:ph type="body" sz="quarter" idx="17"/>
          </p:nvPr>
        </p:nvSpPr>
        <p:spPr>
          <a:xfrm>
            <a:off x="4054943" y="2179638"/>
            <a:ext cx="4078938" cy="1897062"/>
          </a:xfrm>
        </p:spPr>
        <p:txBody>
          <a:bodyPr lIns="360000" rIns="360000"/>
          <a:lstStyle>
            <a:lvl1pPr>
              <a:lnSpc>
                <a:spcPct val="99000"/>
              </a:lnSpc>
              <a:defRPr sz="20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18" name="Pladsholder til tekst 6"/>
          <p:cNvSpPr>
            <a:spLocks noGrp="1"/>
          </p:cNvSpPr>
          <p:nvPr>
            <p:ph type="body" sz="quarter" idx="18"/>
          </p:nvPr>
        </p:nvSpPr>
        <p:spPr>
          <a:xfrm>
            <a:off x="8127888" y="2179638"/>
            <a:ext cx="4078938" cy="1897062"/>
          </a:xfrm>
        </p:spPr>
        <p:txBody>
          <a:bodyPr lIns="360000" rIns="360000"/>
          <a:lstStyle>
            <a:lvl1pPr>
              <a:lnSpc>
                <a:spcPct val="99000"/>
              </a:lnSpc>
              <a:defRPr sz="2000">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4" name="Pladsholder til slidenummer 3"/>
          <p:cNvSpPr>
            <a:spLocks noGrp="1"/>
          </p:cNvSpPr>
          <p:nvPr>
            <p:ph type="sldNum" sz="quarter" idx="11"/>
          </p:nvPr>
        </p:nvSpPr>
        <p:spPr/>
        <p:txBody>
          <a:bodyPr/>
          <a:lstStyle/>
          <a:p>
            <a:fld id="{667EC89C-17A0-4E64-A6D2-B825673CEEDF}" type="slidenum">
              <a:rPr lang="da-DK" smtClean="0">
                <a:solidFill>
                  <a:srgbClr val="007A6C"/>
                </a:solidFill>
              </a:rPr>
              <a:pPr/>
              <a:t>‹nr.›</a:t>
            </a:fld>
            <a:endParaRPr lang="da-DK" dirty="0">
              <a:solidFill>
                <a:srgbClr val="007A6C"/>
              </a:solidFill>
            </a:endParaRPr>
          </a:p>
        </p:txBody>
      </p:sp>
      <p:sp>
        <p:nvSpPr>
          <p:cNvPr id="5" name="Pladsholder til dato 4" hidden="1"/>
          <p:cNvSpPr>
            <a:spLocks noGrp="1"/>
          </p:cNvSpPr>
          <p:nvPr>
            <p:ph type="dt" sz="half" idx="12"/>
          </p:nvPr>
        </p:nvSpPr>
        <p:spPr/>
        <p:txBody>
          <a:bodyPr/>
          <a:lstStyle/>
          <a:p>
            <a:fld id="{D11B1FF6-5A0C-457C-BA70-27EB3D4F72AC}" type="datetime2">
              <a:rPr lang="da-DK"/>
              <a:pPr/>
              <a:t>23. januar 2023</a:t>
            </a:fld>
            <a:endParaRPr dirty="0"/>
          </a:p>
        </p:txBody>
      </p:sp>
      <p:pic>
        <p:nvPicPr>
          <p:cNvPr id="7" name="Picture 6">
            <a:extLst>
              <a:ext uri="{FF2B5EF4-FFF2-40B4-BE49-F238E27FC236}">
                <a16:creationId xmlns="" xmlns:a16="http://schemas.microsoft.com/office/drawing/2014/main" id="{B903EE10-8FE2-41FD-8DD3-1CE168F27D8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23267" y="0"/>
            <a:ext cx="1382061" cy="1033433"/>
          </a:xfrm>
          <a:prstGeom prst="rect">
            <a:avLst/>
          </a:prstGeom>
        </p:spPr>
      </p:pic>
    </p:spTree>
    <p:extLst>
      <p:ext uri="{BB962C8B-B14F-4D97-AF65-F5344CB8AC3E}">
        <p14:creationId xmlns:p14="http://schemas.microsoft.com/office/powerpoint/2010/main" val="166309932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ekstboks med billede I">
    <p:spTree>
      <p:nvGrpSpPr>
        <p:cNvPr id="1" name=""/>
        <p:cNvGrpSpPr/>
        <p:nvPr/>
      </p:nvGrpSpPr>
      <p:grpSpPr>
        <a:xfrm>
          <a:off x="0" y="0"/>
          <a:ext cx="0" cy="0"/>
          <a:chOff x="0" y="0"/>
          <a:chExt cx="0" cy="0"/>
        </a:xfrm>
      </p:grpSpPr>
      <p:sp>
        <p:nvSpPr>
          <p:cNvPr id="10" name="Pladsholder til tekst 1"/>
          <p:cNvSpPr>
            <a:spLocks noGrp="1"/>
          </p:cNvSpPr>
          <p:nvPr>
            <p:ph type="body" sz="quarter" idx="13" hasCustomPrompt="1"/>
          </p:nvPr>
        </p:nvSpPr>
        <p:spPr>
          <a:xfrm>
            <a:off x="-24243" y="0"/>
            <a:ext cx="4078938" cy="6858000"/>
          </a:xfrm>
          <a:noFill/>
          <a:ln>
            <a:noFill/>
          </a:ln>
        </p:spPr>
        <p:txBody>
          <a:bodyPr tIns="144000"/>
          <a:lstStyle>
            <a:lvl1pPr algn="ctr">
              <a:defRPr sz="13400" b="1">
                <a:solidFill>
                  <a:schemeClr val="accent1"/>
                </a:solidFill>
                <a:latin typeface="Arial Black" panose="020B0A04020102020204" pitchFamily="34" charset="0"/>
              </a:defRPr>
            </a:lvl1pPr>
          </a:lstStyle>
          <a:p>
            <a:pPr lvl="0"/>
            <a:r>
              <a:rPr lang="da-DK" dirty="0"/>
              <a:t>xx</a:t>
            </a:r>
          </a:p>
        </p:txBody>
      </p:sp>
      <p:sp>
        <p:nvSpPr>
          <p:cNvPr id="11" name="Pladsholder til tekst 4"/>
          <p:cNvSpPr>
            <a:spLocks noGrp="1"/>
          </p:cNvSpPr>
          <p:nvPr>
            <p:ph type="body" sz="quarter" idx="16"/>
          </p:nvPr>
        </p:nvSpPr>
        <p:spPr>
          <a:xfrm>
            <a:off x="-24243" y="2179638"/>
            <a:ext cx="4078938" cy="1897062"/>
          </a:xfrm>
        </p:spPr>
        <p:txBody>
          <a:bodyPr lIns="360000" rIns="360000"/>
          <a:lstStyle>
            <a:lvl1pPr>
              <a:lnSpc>
                <a:spcPct val="99000"/>
              </a:lnSpc>
              <a:defRPr sz="2000">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8" name="Pladsholder til billede 3"/>
          <p:cNvSpPr>
            <a:spLocks noGrp="1"/>
          </p:cNvSpPr>
          <p:nvPr>
            <p:ph type="pic" sz="quarter" idx="14" hasCustomPrompt="1"/>
          </p:nvPr>
        </p:nvSpPr>
        <p:spPr>
          <a:xfrm>
            <a:off x="4055128" y="0"/>
            <a:ext cx="8133697" cy="6858000"/>
          </a:xfrm>
        </p:spPr>
        <p:txBody>
          <a:bodyPr tIns="468000" anchor="ctr" anchorCtr="0"/>
          <a:lstStyle>
            <a:lvl1pPr marL="0" indent="0" algn="ctr">
              <a:buFontTx/>
              <a:buNone/>
              <a:defRPr sz="1200" b="0" baseline="0">
                <a:solidFill>
                  <a:schemeClr val="tx1">
                    <a:lumMod val="50000"/>
                    <a:lumOff val="50000"/>
                  </a:schemeClr>
                </a:solidFill>
              </a:defRPr>
            </a:lvl1pPr>
          </a:lstStyle>
          <a:p>
            <a:r>
              <a:rPr lang="da-DK" dirty="0"/>
              <a:t>Klik på ikonet og indsæt billede</a:t>
            </a:r>
          </a:p>
        </p:txBody>
      </p:sp>
      <p:sp>
        <p:nvSpPr>
          <p:cNvPr id="4" name="Pladsholder til slidenummer 3"/>
          <p:cNvSpPr>
            <a:spLocks noGrp="1"/>
          </p:cNvSpPr>
          <p:nvPr>
            <p:ph type="sldNum" sz="quarter" idx="11"/>
          </p:nvPr>
        </p:nvSpPr>
        <p:spPr/>
        <p:txBody>
          <a:bodyPr/>
          <a:lstStyle/>
          <a:p>
            <a:fld id="{667EC89C-17A0-4E64-A6D2-B825673CEEDF}" type="slidenum">
              <a:rPr lang="da-DK" smtClean="0">
                <a:solidFill>
                  <a:srgbClr val="007A6C"/>
                </a:solidFill>
              </a:rPr>
              <a:pPr/>
              <a:t>‹nr.›</a:t>
            </a:fld>
            <a:endParaRPr lang="da-DK" dirty="0">
              <a:solidFill>
                <a:srgbClr val="007A6C"/>
              </a:solidFill>
            </a:endParaRPr>
          </a:p>
        </p:txBody>
      </p:sp>
      <p:grpSp>
        <p:nvGrpSpPr>
          <p:cNvPr id="20" name="Gruppe 19"/>
          <p:cNvGrpSpPr/>
          <p:nvPr userDrawn="1"/>
        </p:nvGrpSpPr>
        <p:grpSpPr>
          <a:xfrm>
            <a:off x="12188825" y="1941319"/>
            <a:ext cx="2032000" cy="2054444"/>
            <a:chOff x="9150825" y="2171823"/>
            <a:chExt cx="2032000" cy="2054444"/>
          </a:xfrm>
        </p:grpSpPr>
        <p:sp>
          <p:nvSpPr>
            <p:cNvPr id="21" name="TextBox 12"/>
            <p:cNvSpPr txBox="1">
              <a:spLocks noChangeArrowheads="1"/>
            </p:cNvSpPr>
            <p:nvPr/>
          </p:nvSpPr>
          <p:spPr bwMode="auto">
            <a:xfrm>
              <a:off x="9150825" y="2171823"/>
              <a:ext cx="2032000"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400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Indsæt billede</a:t>
              </a:r>
            </a:p>
            <a:p>
              <a:pPr eaLnBrk="1" hangingPunct="1">
                <a:spcBef>
                  <a:spcPts val="0"/>
                </a:spcBef>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1. </a:t>
              </a:r>
              <a:r>
                <a:rPr lang="da-DK" sz="900" noProof="1">
                  <a:solidFill>
                    <a:prstClr val="white">
                      <a:lumMod val="50000"/>
                    </a:prstClr>
                  </a:solidFill>
                  <a:latin typeface="Arial"/>
                  <a:ea typeface="Calibri" panose="020F0502020204030204" pitchFamily="34" charset="0"/>
                  <a:cs typeface="Arial" panose="020B0604020202020204" pitchFamily="34" charset="0"/>
                </a:rPr>
                <a:t>Klik på billederammen</a:t>
              </a:r>
            </a:p>
            <a:p>
              <a:pPr eaLnBrk="1" hangingPunct="1">
                <a:spcBef>
                  <a:spcPts val="0"/>
                </a:spcBef>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2. </a:t>
              </a:r>
              <a:r>
                <a:rPr lang="da-DK" sz="900" noProof="1">
                  <a:solidFill>
                    <a:prstClr val="white">
                      <a:lumMod val="50000"/>
                    </a:prstClr>
                  </a:solidFill>
                  <a:latin typeface="Arial"/>
                  <a:ea typeface="Calibri" panose="020F0502020204030204" pitchFamily="34" charset="0"/>
                  <a:cs typeface="Arial" panose="020B0604020202020204" pitchFamily="34" charset="0"/>
                </a:rPr>
                <a:t>Indsæt det ønskede billede via fanen </a:t>
              </a:r>
              <a:r>
                <a:rPr lang="da-DK" sz="900" b="1" noProof="1">
                  <a:solidFill>
                    <a:prstClr val="white">
                      <a:lumMod val="50000"/>
                    </a:prstClr>
                  </a:solidFill>
                  <a:latin typeface="Arial"/>
                  <a:ea typeface="Calibri" panose="020F0502020204030204" pitchFamily="34" charset="0"/>
                  <a:cs typeface="Arial" panose="020B0604020202020204" pitchFamily="34" charset="0"/>
                </a:rPr>
                <a:t>Indsæt, Billeder</a:t>
              </a:r>
            </a:p>
            <a:p>
              <a:pPr eaLnBrk="1" hangingPunct="1">
                <a:spcBef>
                  <a:spcPts val="0"/>
                </a:spcBef>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3. </a:t>
              </a:r>
              <a:r>
                <a:rPr lang="da-DK" sz="900" noProof="1">
                  <a:solidFill>
                    <a:prstClr val="white">
                      <a:lumMod val="50000"/>
                    </a:prstClr>
                  </a:solidFill>
                  <a:latin typeface="Arial"/>
                  <a:ea typeface="Calibri" panose="020F0502020204030204" pitchFamily="34" charset="0"/>
                  <a:cs typeface="Arial" panose="020B0604020202020204" pitchFamily="34" charset="0"/>
                </a:rPr>
                <a:t>Klik </a:t>
              </a:r>
              <a:r>
                <a:rPr lang="da-DK" sz="900" b="1" noProof="1">
                  <a:solidFill>
                    <a:prstClr val="white">
                      <a:lumMod val="50000"/>
                    </a:prstClr>
                  </a:solidFill>
                  <a:latin typeface="Arial"/>
                  <a:ea typeface="Calibri" panose="020F0502020204030204" pitchFamily="34" charset="0"/>
                  <a:cs typeface="Arial" panose="020B0604020202020204" pitchFamily="34" charset="0"/>
                </a:rPr>
                <a:t>Beskær</a:t>
              </a:r>
              <a:r>
                <a:rPr lang="da-DK" sz="900" noProof="1">
                  <a:solidFill>
                    <a:prstClr val="white">
                      <a:lumMod val="50000"/>
                    </a:prstClr>
                  </a:solidFill>
                  <a:latin typeface="Arial"/>
                  <a:ea typeface="Calibri" panose="020F0502020204030204" pitchFamily="34" charset="0"/>
                  <a:cs typeface="Arial" panose="020B0604020202020204" pitchFamily="34" charset="0"/>
                </a:rPr>
                <a:t> for at ændre</a:t>
              </a:r>
            </a:p>
            <a:p>
              <a:pPr eaLnBrk="1" hangingPunct="1">
                <a:spcBef>
                  <a:spcPts val="0"/>
                </a:spcBef>
                <a:buFontTx/>
                <a:buNone/>
                <a:defRPr/>
              </a:pPr>
              <a:r>
                <a:rPr lang="da-DK" sz="900" noProof="1">
                  <a:solidFill>
                    <a:prstClr val="white">
                      <a:lumMod val="50000"/>
                    </a:prstClr>
                  </a:solidFill>
                  <a:latin typeface="Arial"/>
                  <a:ea typeface="Calibri" panose="020F0502020204030204" pitchFamily="34" charset="0"/>
                  <a:cs typeface="Arial" panose="020B0604020202020204" pitchFamily="34" charset="0"/>
                </a:rPr>
                <a:t>billedets fokus/størrelse</a:t>
              </a: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r>
                <a:rPr lang="da-DK" altLang="da-DK" sz="900" b="1" noProof="1">
                  <a:solidFill>
                    <a:prstClr val="white">
                      <a:lumMod val="50000"/>
                    </a:prstClr>
                  </a:solidFill>
                  <a:latin typeface="Arial"/>
                  <a:ea typeface="Calibri" panose="020F0502020204030204" pitchFamily="34" charset="0"/>
                  <a:cs typeface="Arial" panose="020B0604020202020204" pitchFamily="34" charset="0"/>
                </a:rPr>
                <a:t>4. </a:t>
              </a:r>
              <a:r>
                <a:rPr lang="da-DK" altLang="da-DK" sz="900" noProof="1">
                  <a:solidFill>
                    <a:prstClr val="white">
                      <a:lumMod val="50000"/>
                    </a:prstClr>
                  </a:solidFill>
                  <a:latin typeface="Arial"/>
                  <a:ea typeface="Calibri" panose="020F0502020204030204" pitchFamily="34" charset="0"/>
                  <a:cs typeface="Arial" panose="020B0604020202020204" pitchFamily="34" charset="0"/>
                </a:rPr>
                <a:t>Ønsker du at skalere billedet, så hold </a:t>
              </a:r>
              <a:r>
                <a:rPr lang="da-DK" altLang="da-DK" sz="900" b="1" noProof="1">
                  <a:solidFill>
                    <a:prstClr val="white">
                      <a:lumMod val="50000"/>
                    </a:prstClr>
                  </a:solidFill>
                  <a:latin typeface="Arial"/>
                  <a:ea typeface="Calibri" panose="020F0502020204030204" pitchFamily="34" charset="0"/>
                  <a:cs typeface="Arial" panose="020B0604020202020204" pitchFamily="34" charset="0"/>
                </a:rPr>
                <a:t>SHIFT-</a:t>
              </a:r>
              <a:r>
                <a:rPr lang="da-DK" altLang="da-DK" sz="900" noProof="1">
                  <a:solidFill>
                    <a:prstClr val="white">
                      <a:lumMod val="50000"/>
                    </a:prstClr>
                  </a:solidFill>
                  <a:latin typeface="Arial"/>
                  <a:ea typeface="Calibri" panose="020F0502020204030204" pitchFamily="34" charset="0"/>
                  <a:cs typeface="Arial" panose="020B0604020202020204" pitchFamily="34" charset="0"/>
                </a:rPr>
                <a:t>knappen nede, mens der trækkes i billedets hjørner</a:t>
              </a:r>
            </a:p>
          </p:txBody>
        </p:sp>
        <p:pic>
          <p:nvPicPr>
            <p:cNvPr id="22" name="Billede 77"/>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9309315" y="3028176"/>
              <a:ext cx="373507" cy="32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 name="Gruppe 78"/>
            <p:cNvGrpSpPr>
              <a:grpSpLocks/>
            </p:cNvGrpSpPr>
            <p:nvPr/>
          </p:nvGrpSpPr>
          <p:grpSpPr bwMode="auto">
            <a:xfrm>
              <a:off x="9305577" y="3846855"/>
              <a:ext cx="330145" cy="379412"/>
              <a:chOff x="1018031" y="5509431"/>
              <a:chExt cx="373412" cy="429121"/>
            </a:xfrm>
          </p:grpSpPr>
          <p:pic>
            <p:nvPicPr>
              <p:cNvPr id="24" name="Billede 79"/>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18031" y="5511796"/>
                <a:ext cx="373412" cy="42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ounded Rectangle 25"/>
              <p:cNvSpPr/>
              <p:nvPr/>
            </p:nvSpPr>
            <p:spPr bwMode="auto">
              <a:xfrm>
                <a:off x="1023417" y="5509431"/>
                <a:ext cx="210080" cy="17236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sz="2000" noProof="1">
                  <a:solidFill>
                    <a:prstClr val="white"/>
                  </a:solidFill>
                </a:endParaRPr>
              </a:p>
            </p:txBody>
          </p:sp>
        </p:grpSp>
      </p:grpSp>
      <p:pic>
        <p:nvPicPr>
          <p:cNvPr id="15" name="Billede 14"/>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980000" y="0"/>
            <a:ext cx="1835919" cy="1033433"/>
          </a:xfrm>
          <a:prstGeom prst="rect">
            <a:avLst/>
          </a:prstGeom>
        </p:spPr>
      </p:pic>
      <p:sp>
        <p:nvSpPr>
          <p:cNvPr id="5" name="Pladsholder til dato 4" hidden="1"/>
          <p:cNvSpPr>
            <a:spLocks noGrp="1"/>
          </p:cNvSpPr>
          <p:nvPr>
            <p:ph type="dt" sz="half" idx="12"/>
          </p:nvPr>
        </p:nvSpPr>
        <p:spPr/>
        <p:txBody>
          <a:bodyPr/>
          <a:lstStyle/>
          <a:p>
            <a:fld id="{D9147D66-5DC4-4238-A660-DE5039844B2F}" type="datetime2">
              <a:rPr lang="da-DK"/>
              <a:pPr/>
              <a:t>23. januar 2023</a:t>
            </a:fld>
            <a:endParaRPr dirty="0"/>
          </a:p>
        </p:txBody>
      </p:sp>
      <p:pic>
        <p:nvPicPr>
          <p:cNvPr id="6" name="Picture 5">
            <a:extLst>
              <a:ext uri="{FF2B5EF4-FFF2-40B4-BE49-F238E27FC236}">
                <a16:creationId xmlns="" xmlns:a16="http://schemas.microsoft.com/office/drawing/2014/main" id="{D0CD8719-DAE2-4D84-96EC-966E9CB43732}"/>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1962102" y="0"/>
            <a:ext cx="495674" cy="908720"/>
          </a:xfrm>
          <a:prstGeom prst="rect">
            <a:avLst/>
          </a:prstGeom>
        </p:spPr>
      </p:pic>
    </p:spTree>
    <p:extLst>
      <p:ext uri="{BB962C8B-B14F-4D97-AF65-F5344CB8AC3E}">
        <p14:creationId xmlns:p14="http://schemas.microsoft.com/office/powerpoint/2010/main" val="302053032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ekstboks med billede II">
    <p:spTree>
      <p:nvGrpSpPr>
        <p:cNvPr id="1" name=""/>
        <p:cNvGrpSpPr/>
        <p:nvPr/>
      </p:nvGrpSpPr>
      <p:grpSpPr>
        <a:xfrm>
          <a:off x="0" y="0"/>
          <a:ext cx="0" cy="0"/>
          <a:chOff x="0" y="0"/>
          <a:chExt cx="0" cy="0"/>
        </a:xfrm>
      </p:grpSpPr>
      <p:sp>
        <p:nvSpPr>
          <p:cNvPr id="10" name="Pladsholder til tekst 1"/>
          <p:cNvSpPr>
            <a:spLocks noGrp="1"/>
          </p:cNvSpPr>
          <p:nvPr>
            <p:ph type="body" sz="quarter" idx="13" hasCustomPrompt="1"/>
          </p:nvPr>
        </p:nvSpPr>
        <p:spPr>
          <a:xfrm>
            <a:off x="-24243" y="0"/>
            <a:ext cx="4078938" cy="6858000"/>
          </a:xfrm>
          <a:solidFill>
            <a:schemeClr val="accent1"/>
          </a:solidFill>
          <a:ln>
            <a:noFill/>
          </a:ln>
        </p:spPr>
        <p:txBody>
          <a:bodyPr tIns="144000"/>
          <a:lstStyle>
            <a:lvl1pPr algn="ctr">
              <a:defRPr sz="13400" b="1">
                <a:solidFill>
                  <a:schemeClr val="bg2"/>
                </a:solidFill>
                <a:latin typeface="Arial Black" panose="020B0A04020102020204" pitchFamily="34" charset="0"/>
              </a:defRPr>
            </a:lvl1pPr>
          </a:lstStyle>
          <a:p>
            <a:pPr lvl="0"/>
            <a:r>
              <a:rPr lang="da-DK" dirty="0"/>
              <a:t>xx</a:t>
            </a:r>
          </a:p>
        </p:txBody>
      </p:sp>
      <p:sp>
        <p:nvSpPr>
          <p:cNvPr id="11" name="Pladsholder til tekst 4"/>
          <p:cNvSpPr>
            <a:spLocks noGrp="1"/>
          </p:cNvSpPr>
          <p:nvPr>
            <p:ph type="body" sz="quarter" idx="16"/>
          </p:nvPr>
        </p:nvSpPr>
        <p:spPr>
          <a:xfrm>
            <a:off x="-24243" y="2179638"/>
            <a:ext cx="4078938" cy="1897062"/>
          </a:xfrm>
        </p:spPr>
        <p:txBody>
          <a:bodyPr lIns="360000" rIns="360000"/>
          <a:lstStyle>
            <a:lvl1pPr>
              <a:lnSpc>
                <a:spcPct val="99000"/>
              </a:lnSpc>
              <a:defRPr sz="20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vl6pPr>
              <a:defRPr>
                <a:solidFill>
                  <a:schemeClr val="accent5"/>
                </a:solidFill>
              </a:defRPr>
            </a:lvl6pPr>
            <a:lvl7pPr>
              <a:defRPr>
                <a:solidFill>
                  <a:schemeClr val="accent5"/>
                </a:solidFill>
              </a:defRPr>
            </a:lvl7pPr>
            <a:lvl8pPr>
              <a:defRPr>
                <a:solidFill>
                  <a:schemeClr val="accent5"/>
                </a:solidFill>
              </a:defRPr>
            </a:lvl8pPr>
            <a:lvl9pPr>
              <a:defRPr>
                <a:solidFill>
                  <a:schemeClr val="accent5"/>
                </a:solidFill>
              </a:defRPr>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8" name="Pladsholder til billede 3"/>
          <p:cNvSpPr>
            <a:spLocks noGrp="1"/>
          </p:cNvSpPr>
          <p:nvPr>
            <p:ph type="pic" sz="quarter" idx="14" hasCustomPrompt="1"/>
          </p:nvPr>
        </p:nvSpPr>
        <p:spPr>
          <a:xfrm>
            <a:off x="4055128" y="0"/>
            <a:ext cx="8133697" cy="6858000"/>
          </a:xfrm>
        </p:spPr>
        <p:txBody>
          <a:bodyPr tIns="468000" anchor="ctr" anchorCtr="0"/>
          <a:lstStyle>
            <a:lvl1pPr marL="0" indent="0" algn="ctr">
              <a:buFontTx/>
              <a:buNone/>
              <a:defRPr sz="1200" b="0" baseline="0">
                <a:solidFill>
                  <a:schemeClr val="tx1">
                    <a:lumMod val="50000"/>
                    <a:lumOff val="50000"/>
                  </a:schemeClr>
                </a:solidFill>
              </a:defRPr>
            </a:lvl1pPr>
          </a:lstStyle>
          <a:p>
            <a:r>
              <a:rPr lang="da-DK" dirty="0"/>
              <a:t>Klik på ikonet og indsæt billede</a:t>
            </a:r>
          </a:p>
        </p:txBody>
      </p:sp>
      <p:sp>
        <p:nvSpPr>
          <p:cNvPr id="4" name="Pladsholder til slidenummer 3"/>
          <p:cNvSpPr>
            <a:spLocks noGrp="1"/>
          </p:cNvSpPr>
          <p:nvPr>
            <p:ph type="sldNum" sz="quarter" idx="11"/>
          </p:nvPr>
        </p:nvSpPr>
        <p:spPr/>
        <p:txBody>
          <a:bodyPr/>
          <a:lstStyle>
            <a:lvl1pPr>
              <a:defRPr>
                <a:solidFill>
                  <a:schemeClr val="bg1"/>
                </a:solidFill>
              </a:defRPr>
            </a:lvl1pPr>
          </a:lstStyle>
          <a:p>
            <a:fld id="{667EC89C-17A0-4E64-A6D2-B825673CEEDF}" type="slidenum">
              <a:rPr lang="da-DK" smtClean="0">
                <a:solidFill>
                  <a:prstClr val="white"/>
                </a:solidFill>
              </a:rPr>
              <a:pPr/>
              <a:t>‹nr.›</a:t>
            </a:fld>
            <a:endParaRPr lang="da-DK" dirty="0">
              <a:solidFill>
                <a:prstClr val="white"/>
              </a:solidFill>
            </a:endParaRPr>
          </a:p>
        </p:txBody>
      </p:sp>
      <p:grpSp>
        <p:nvGrpSpPr>
          <p:cNvPr id="19" name="Gruppe 18"/>
          <p:cNvGrpSpPr/>
          <p:nvPr userDrawn="1"/>
        </p:nvGrpSpPr>
        <p:grpSpPr>
          <a:xfrm>
            <a:off x="12188825" y="1941319"/>
            <a:ext cx="2032000" cy="2054444"/>
            <a:chOff x="9150825" y="2171823"/>
            <a:chExt cx="2032000" cy="2054444"/>
          </a:xfrm>
        </p:grpSpPr>
        <p:sp>
          <p:nvSpPr>
            <p:cNvPr id="20" name="TextBox 12"/>
            <p:cNvSpPr txBox="1">
              <a:spLocks noChangeArrowheads="1"/>
            </p:cNvSpPr>
            <p:nvPr/>
          </p:nvSpPr>
          <p:spPr bwMode="auto">
            <a:xfrm>
              <a:off x="9150825" y="2171823"/>
              <a:ext cx="2032000"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400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Indsæt billede</a:t>
              </a:r>
            </a:p>
            <a:p>
              <a:pPr eaLnBrk="1" hangingPunct="1">
                <a:spcBef>
                  <a:spcPts val="0"/>
                </a:spcBef>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1. </a:t>
              </a:r>
              <a:r>
                <a:rPr lang="da-DK" sz="900" noProof="1">
                  <a:solidFill>
                    <a:prstClr val="white">
                      <a:lumMod val="50000"/>
                    </a:prstClr>
                  </a:solidFill>
                  <a:latin typeface="Arial"/>
                  <a:ea typeface="Calibri" panose="020F0502020204030204" pitchFamily="34" charset="0"/>
                  <a:cs typeface="Arial" panose="020B0604020202020204" pitchFamily="34" charset="0"/>
                </a:rPr>
                <a:t>Klik på billederammen</a:t>
              </a:r>
            </a:p>
            <a:p>
              <a:pPr eaLnBrk="1" hangingPunct="1">
                <a:spcBef>
                  <a:spcPts val="0"/>
                </a:spcBef>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2. </a:t>
              </a:r>
              <a:r>
                <a:rPr lang="da-DK" sz="900" noProof="1">
                  <a:solidFill>
                    <a:prstClr val="white">
                      <a:lumMod val="50000"/>
                    </a:prstClr>
                  </a:solidFill>
                  <a:latin typeface="Arial"/>
                  <a:ea typeface="Calibri" panose="020F0502020204030204" pitchFamily="34" charset="0"/>
                  <a:cs typeface="Arial" panose="020B0604020202020204" pitchFamily="34" charset="0"/>
                </a:rPr>
                <a:t>Indsæt det ønskede billede via fanen </a:t>
              </a:r>
              <a:r>
                <a:rPr lang="da-DK" sz="900" b="1" noProof="1">
                  <a:solidFill>
                    <a:prstClr val="white">
                      <a:lumMod val="50000"/>
                    </a:prstClr>
                  </a:solidFill>
                  <a:latin typeface="Arial"/>
                  <a:ea typeface="Calibri" panose="020F0502020204030204" pitchFamily="34" charset="0"/>
                  <a:cs typeface="Arial" panose="020B0604020202020204" pitchFamily="34" charset="0"/>
                </a:rPr>
                <a:t>Indsæt, Billeder</a:t>
              </a:r>
            </a:p>
            <a:p>
              <a:pPr eaLnBrk="1" hangingPunct="1">
                <a:spcBef>
                  <a:spcPts val="0"/>
                </a:spcBef>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3. </a:t>
              </a:r>
              <a:r>
                <a:rPr lang="da-DK" sz="900" noProof="1">
                  <a:solidFill>
                    <a:prstClr val="white">
                      <a:lumMod val="50000"/>
                    </a:prstClr>
                  </a:solidFill>
                  <a:latin typeface="Arial"/>
                  <a:ea typeface="Calibri" panose="020F0502020204030204" pitchFamily="34" charset="0"/>
                  <a:cs typeface="Arial" panose="020B0604020202020204" pitchFamily="34" charset="0"/>
                </a:rPr>
                <a:t>Klik </a:t>
              </a:r>
              <a:r>
                <a:rPr lang="da-DK" sz="900" b="1" noProof="1">
                  <a:solidFill>
                    <a:prstClr val="white">
                      <a:lumMod val="50000"/>
                    </a:prstClr>
                  </a:solidFill>
                  <a:latin typeface="Arial"/>
                  <a:ea typeface="Calibri" panose="020F0502020204030204" pitchFamily="34" charset="0"/>
                  <a:cs typeface="Arial" panose="020B0604020202020204" pitchFamily="34" charset="0"/>
                </a:rPr>
                <a:t>Beskær</a:t>
              </a:r>
              <a:r>
                <a:rPr lang="da-DK" sz="900" noProof="1">
                  <a:solidFill>
                    <a:prstClr val="white">
                      <a:lumMod val="50000"/>
                    </a:prstClr>
                  </a:solidFill>
                  <a:latin typeface="Arial"/>
                  <a:ea typeface="Calibri" panose="020F0502020204030204" pitchFamily="34" charset="0"/>
                  <a:cs typeface="Arial" panose="020B0604020202020204" pitchFamily="34" charset="0"/>
                </a:rPr>
                <a:t> for at ændre</a:t>
              </a:r>
            </a:p>
            <a:p>
              <a:pPr eaLnBrk="1" hangingPunct="1">
                <a:spcBef>
                  <a:spcPts val="0"/>
                </a:spcBef>
                <a:buFontTx/>
                <a:buNone/>
                <a:defRPr/>
              </a:pPr>
              <a:r>
                <a:rPr lang="da-DK" sz="900" noProof="1">
                  <a:solidFill>
                    <a:prstClr val="white">
                      <a:lumMod val="50000"/>
                    </a:prstClr>
                  </a:solidFill>
                  <a:latin typeface="Arial"/>
                  <a:ea typeface="Calibri" panose="020F0502020204030204" pitchFamily="34" charset="0"/>
                  <a:cs typeface="Arial" panose="020B0604020202020204" pitchFamily="34" charset="0"/>
                </a:rPr>
                <a:t>billedets fokus/størrelse</a:t>
              </a: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r>
                <a:rPr lang="da-DK" altLang="da-DK" sz="900" b="1" noProof="1">
                  <a:solidFill>
                    <a:prstClr val="white">
                      <a:lumMod val="50000"/>
                    </a:prstClr>
                  </a:solidFill>
                  <a:latin typeface="Arial"/>
                  <a:ea typeface="Calibri" panose="020F0502020204030204" pitchFamily="34" charset="0"/>
                  <a:cs typeface="Arial" panose="020B0604020202020204" pitchFamily="34" charset="0"/>
                </a:rPr>
                <a:t>4. </a:t>
              </a:r>
              <a:r>
                <a:rPr lang="da-DK" altLang="da-DK" sz="900" noProof="1">
                  <a:solidFill>
                    <a:prstClr val="white">
                      <a:lumMod val="50000"/>
                    </a:prstClr>
                  </a:solidFill>
                  <a:latin typeface="Arial"/>
                  <a:ea typeface="Calibri" panose="020F0502020204030204" pitchFamily="34" charset="0"/>
                  <a:cs typeface="Arial" panose="020B0604020202020204" pitchFamily="34" charset="0"/>
                </a:rPr>
                <a:t>Ønsker du at skalere billedet, så hold </a:t>
              </a:r>
              <a:r>
                <a:rPr lang="da-DK" altLang="da-DK" sz="900" b="1" noProof="1">
                  <a:solidFill>
                    <a:prstClr val="white">
                      <a:lumMod val="50000"/>
                    </a:prstClr>
                  </a:solidFill>
                  <a:latin typeface="Arial"/>
                  <a:ea typeface="Calibri" panose="020F0502020204030204" pitchFamily="34" charset="0"/>
                  <a:cs typeface="Arial" panose="020B0604020202020204" pitchFamily="34" charset="0"/>
                </a:rPr>
                <a:t>SHIFT-</a:t>
              </a:r>
              <a:r>
                <a:rPr lang="da-DK" altLang="da-DK" sz="900" noProof="1">
                  <a:solidFill>
                    <a:prstClr val="white">
                      <a:lumMod val="50000"/>
                    </a:prstClr>
                  </a:solidFill>
                  <a:latin typeface="Arial"/>
                  <a:ea typeface="Calibri" panose="020F0502020204030204" pitchFamily="34" charset="0"/>
                  <a:cs typeface="Arial" panose="020B0604020202020204" pitchFamily="34" charset="0"/>
                </a:rPr>
                <a:t>knappen nede, mens der trækkes i billedets hjørner</a:t>
              </a:r>
            </a:p>
          </p:txBody>
        </p:sp>
        <p:pic>
          <p:nvPicPr>
            <p:cNvPr id="21" name="Billede 77"/>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9309315" y="3028176"/>
              <a:ext cx="373507" cy="32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Gruppe 78"/>
            <p:cNvGrpSpPr>
              <a:grpSpLocks/>
            </p:cNvGrpSpPr>
            <p:nvPr/>
          </p:nvGrpSpPr>
          <p:grpSpPr bwMode="auto">
            <a:xfrm>
              <a:off x="9305577" y="3846855"/>
              <a:ext cx="330145" cy="379412"/>
              <a:chOff x="1018031" y="5509431"/>
              <a:chExt cx="373412" cy="429121"/>
            </a:xfrm>
          </p:grpSpPr>
          <p:pic>
            <p:nvPicPr>
              <p:cNvPr id="23" name="Billede 79"/>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18031" y="5511796"/>
                <a:ext cx="373412" cy="42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ounded Rectangle 25"/>
              <p:cNvSpPr/>
              <p:nvPr/>
            </p:nvSpPr>
            <p:spPr bwMode="auto">
              <a:xfrm>
                <a:off x="1023417" y="5509431"/>
                <a:ext cx="210080" cy="17236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sz="2000" noProof="1">
                  <a:solidFill>
                    <a:prstClr val="white"/>
                  </a:solidFill>
                </a:endParaRPr>
              </a:p>
            </p:txBody>
          </p:sp>
        </p:grpSp>
      </p:grpSp>
      <p:pic>
        <p:nvPicPr>
          <p:cNvPr id="16" name="Billede 15"/>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1826468" y="0"/>
            <a:ext cx="1682387" cy="1033433"/>
          </a:xfrm>
          <a:prstGeom prst="rect">
            <a:avLst/>
          </a:prstGeom>
        </p:spPr>
      </p:pic>
      <p:sp>
        <p:nvSpPr>
          <p:cNvPr id="5" name="Pladsholder til dato 4" hidden="1"/>
          <p:cNvSpPr>
            <a:spLocks noGrp="1"/>
          </p:cNvSpPr>
          <p:nvPr>
            <p:ph type="dt" sz="half" idx="12"/>
          </p:nvPr>
        </p:nvSpPr>
        <p:spPr/>
        <p:txBody>
          <a:bodyPr/>
          <a:lstStyle/>
          <a:p>
            <a:fld id="{A700C891-996D-407F-BAA9-6CA12704B03B}" type="datetime2">
              <a:rPr lang="da-DK"/>
              <a:pPr/>
              <a:t>23. januar 2023</a:t>
            </a:fld>
            <a:endParaRPr dirty="0"/>
          </a:p>
        </p:txBody>
      </p:sp>
      <p:pic>
        <p:nvPicPr>
          <p:cNvPr id="7" name="Picture 6">
            <a:extLst>
              <a:ext uri="{FF2B5EF4-FFF2-40B4-BE49-F238E27FC236}">
                <a16:creationId xmlns="" xmlns:a16="http://schemas.microsoft.com/office/drawing/2014/main" id="{1E4BAC4E-1327-4393-9F1C-2F3C7BFF66BC}"/>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826468" y="0"/>
            <a:ext cx="458677" cy="1030831"/>
          </a:xfrm>
          <a:prstGeom prst="rect">
            <a:avLst/>
          </a:prstGeom>
        </p:spPr>
      </p:pic>
      <p:sp>
        <p:nvSpPr>
          <p:cNvPr id="17" name="Pladsholder logo">
            <a:extLst>
              <a:ext uri="{FF2B5EF4-FFF2-40B4-BE49-F238E27FC236}">
                <a16:creationId xmlns="" xmlns:a16="http://schemas.microsoft.com/office/drawing/2014/main" id="{1D226F10-EEE2-46ED-ABE6-245B9CEAEC6D}"/>
              </a:ext>
            </a:extLst>
          </p:cNvPr>
          <p:cNvSpPr>
            <a:spLocks noGrp="1"/>
          </p:cNvSpPr>
          <p:nvPr>
            <p:ph type="body" sz="quarter" idx="22" hasCustomPrompt="1"/>
          </p:nvPr>
        </p:nvSpPr>
        <p:spPr>
          <a:xfrm>
            <a:off x="655670" y="6378872"/>
            <a:ext cx="223200" cy="201600"/>
          </a:xfrm>
          <a:blipFill>
            <a:blip r:embed="rId6" cstate="email">
              <a:extLst>
                <a:ext uri="{28A0092B-C50C-407E-A947-70E740481C1C}">
                  <a14:useLocalDpi xmlns:a14="http://schemas.microsoft.com/office/drawing/2010/main"/>
                </a:ext>
              </a:extLst>
            </a:blip>
            <a:stretch>
              <a:fillRect/>
            </a:stretch>
          </a:blipFill>
        </p:spPr>
        <p:txBody>
          <a:bodyPr/>
          <a:lstStyle>
            <a:lvl1pPr>
              <a:defRPr sz="100" b="0">
                <a:solidFill>
                  <a:schemeClr val="bg1"/>
                </a:solidFill>
              </a:defRPr>
            </a:lvl1pPr>
          </a:lstStyle>
          <a:p>
            <a:pPr lvl="0"/>
            <a:r>
              <a:rPr lang="en-GB" dirty="0"/>
              <a:t>.</a:t>
            </a:r>
          </a:p>
        </p:txBody>
      </p:sp>
    </p:spTree>
    <p:extLst>
      <p:ext uri="{BB962C8B-B14F-4D97-AF65-F5344CB8AC3E}">
        <p14:creationId xmlns:p14="http://schemas.microsoft.com/office/powerpoint/2010/main" val="206415893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ekst og indhold I">
    <p:spTree>
      <p:nvGrpSpPr>
        <p:cNvPr id="1" name=""/>
        <p:cNvGrpSpPr/>
        <p:nvPr/>
      </p:nvGrpSpPr>
      <p:grpSpPr>
        <a:xfrm>
          <a:off x="0" y="0"/>
          <a:ext cx="0" cy="0"/>
          <a:chOff x="0" y="0"/>
          <a:chExt cx="0" cy="0"/>
        </a:xfrm>
      </p:grpSpPr>
      <p:sp>
        <p:nvSpPr>
          <p:cNvPr id="11" name="Rektangel baggrund"/>
          <p:cNvSpPr/>
          <p:nvPr userDrawn="1"/>
        </p:nvSpPr>
        <p:spPr>
          <a:xfrm>
            <a:off x="4054944" y="0"/>
            <a:ext cx="813388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solidFill>
                <a:prstClr val="white"/>
              </a:solidFill>
            </a:endParaRPr>
          </a:p>
        </p:txBody>
      </p:sp>
      <p:sp>
        <p:nvSpPr>
          <p:cNvPr id="7" name="Pladsholder til tekst 1"/>
          <p:cNvSpPr>
            <a:spLocks noGrp="1"/>
          </p:cNvSpPr>
          <p:nvPr>
            <p:ph type="body" sz="quarter" idx="13" hasCustomPrompt="1"/>
          </p:nvPr>
        </p:nvSpPr>
        <p:spPr>
          <a:xfrm>
            <a:off x="651600" y="311151"/>
            <a:ext cx="3141468" cy="5770562"/>
          </a:xfrm>
        </p:spPr>
        <p:txBody>
          <a:bodyPr/>
          <a:lstStyle>
            <a:lvl1pPr>
              <a:lnSpc>
                <a:spcPct val="92000"/>
              </a:lnSpc>
              <a:defRPr sz="1800" baseline="0">
                <a:solidFill>
                  <a:schemeClr val="tx1"/>
                </a:solidFill>
              </a:defRPr>
            </a:lvl1pPr>
            <a:lvl2pPr marL="0" indent="0">
              <a:lnSpc>
                <a:spcPct val="92000"/>
              </a:lnSpc>
              <a:buFont typeface="Arial" panose="020B0604020202020204" pitchFamily="34" charset="0"/>
              <a:buChar char="​"/>
              <a:defRPr sz="1800">
                <a:solidFill>
                  <a:schemeClr val="accent1"/>
                </a:solidFill>
              </a:defRPr>
            </a:lvl2pPr>
            <a:lvl3pPr marL="216000" indent="-216000">
              <a:buFont typeface="Arial" panose="020B0604020202020204" pitchFamily="34" charset="0"/>
              <a:buChar char="•"/>
              <a:defRPr/>
            </a:lvl3pPr>
            <a:lvl4pPr marL="432000">
              <a:defRPr/>
            </a:lvl4pPr>
            <a:lvl5pPr marL="648000">
              <a:defRPr/>
            </a:lvl5pPr>
            <a:lvl6pPr marL="648000">
              <a:defRPr/>
            </a:lvl6pPr>
            <a:lvl7pPr marL="648000">
              <a:defRPr/>
            </a:lvl7pPr>
            <a:lvl8pPr marL="648000">
              <a:defRPr/>
            </a:lvl8pPr>
            <a:lvl9pPr marL="648000">
              <a:defRPr/>
            </a:lvl9pPr>
          </a:lstStyle>
          <a:p>
            <a:pPr lvl="0"/>
            <a:r>
              <a:rPr lang="da-DK" dirty="0"/>
              <a:t>Klik for at tilføje tekst - Grøn tekst får du ved at bruge TAB-knappen</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Sjette niveau</a:t>
            </a:r>
          </a:p>
          <a:p>
            <a:pPr lvl="6"/>
            <a:r>
              <a:rPr lang="da-DK" dirty="0"/>
              <a:t>Syvende niveau</a:t>
            </a:r>
          </a:p>
          <a:p>
            <a:pPr lvl="7"/>
            <a:r>
              <a:rPr lang="da-DK" dirty="0"/>
              <a:t>Ottende niveau</a:t>
            </a:r>
          </a:p>
          <a:p>
            <a:pPr lvl="8"/>
            <a:r>
              <a:rPr lang="da-DK" dirty="0"/>
              <a:t>Niende niveau</a:t>
            </a:r>
          </a:p>
          <a:p>
            <a:pPr lvl="4"/>
            <a:endParaRPr lang="da-DK" dirty="0"/>
          </a:p>
        </p:txBody>
      </p:sp>
      <p:sp>
        <p:nvSpPr>
          <p:cNvPr id="9" name="Pladsholder til indhold 2"/>
          <p:cNvSpPr>
            <a:spLocks noGrp="1"/>
          </p:cNvSpPr>
          <p:nvPr>
            <p:ph sz="quarter" idx="14" hasCustomPrompt="1"/>
          </p:nvPr>
        </p:nvSpPr>
        <p:spPr>
          <a:xfrm>
            <a:off x="4704230" y="1195389"/>
            <a:ext cx="6833720" cy="4886325"/>
          </a:xfrm>
          <a:noFill/>
        </p:spPr>
        <p:txBody>
          <a:bodyPr lIns="0" tIns="0"/>
          <a:lstStyle>
            <a:lvl1pPr>
              <a:lnSpc>
                <a:spcPct val="92000"/>
              </a:lnSpc>
              <a:defRPr sz="1800"/>
            </a:lvl1pPr>
            <a:lvl2pPr>
              <a:lnSpc>
                <a:spcPct val="92000"/>
              </a:lnSpc>
              <a:defRPr sz="1800"/>
            </a:lvl2pPr>
            <a:lvl5pPr>
              <a:defRPr/>
            </a:lvl5pPr>
          </a:lstStyle>
          <a:p>
            <a:pPr lvl="0"/>
            <a:r>
              <a:rPr lang="da-DK" dirty="0"/>
              <a:t>Klik og indsæt diagram eller tabel</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Sjette niveau</a:t>
            </a:r>
          </a:p>
          <a:p>
            <a:pPr lvl="6"/>
            <a:r>
              <a:rPr lang="da-DK" dirty="0"/>
              <a:t>Syvende niveau</a:t>
            </a:r>
          </a:p>
          <a:p>
            <a:pPr lvl="7"/>
            <a:r>
              <a:rPr lang="da-DK" dirty="0"/>
              <a:t>Ottende niveau</a:t>
            </a:r>
          </a:p>
          <a:p>
            <a:pPr lvl="8"/>
            <a:r>
              <a:rPr lang="da-DK" dirty="0"/>
              <a:t>Niende niveau</a:t>
            </a:r>
          </a:p>
          <a:p>
            <a:pPr lvl="4"/>
            <a:endParaRPr lang="da-DK" dirty="0"/>
          </a:p>
        </p:txBody>
      </p:sp>
      <p:sp>
        <p:nvSpPr>
          <p:cNvPr id="4" name="Pladsholder til slidenummer 3"/>
          <p:cNvSpPr>
            <a:spLocks noGrp="1"/>
          </p:cNvSpPr>
          <p:nvPr>
            <p:ph type="sldNum" sz="quarter" idx="11"/>
          </p:nvPr>
        </p:nvSpPr>
        <p:spPr/>
        <p:txBody>
          <a:bodyPr/>
          <a:lstStyle/>
          <a:p>
            <a:fld id="{667EC89C-17A0-4E64-A6D2-B825673CEEDF}" type="slidenum">
              <a:rPr lang="da-DK" smtClean="0">
                <a:solidFill>
                  <a:srgbClr val="007A6C"/>
                </a:solidFill>
              </a:rPr>
              <a:pPr/>
              <a:t>‹nr.›</a:t>
            </a:fld>
            <a:endParaRPr lang="da-DK" dirty="0">
              <a:solidFill>
                <a:srgbClr val="007A6C"/>
              </a:solidFill>
            </a:endParaRPr>
          </a:p>
        </p:txBody>
      </p:sp>
      <p:grpSp>
        <p:nvGrpSpPr>
          <p:cNvPr id="12" name="Gruppe 11"/>
          <p:cNvGrpSpPr/>
          <p:nvPr userDrawn="1"/>
        </p:nvGrpSpPr>
        <p:grpSpPr>
          <a:xfrm>
            <a:off x="-2405743" y="311151"/>
            <a:ext cx="2405743" cy="2052668"/>
            <a:chOff x="-2405743" y="1655465"/>
            <a:chExt cx="2405743" cy="2052668"/>
          </a:xfrm>
        </p:grpSpPr>
        <p:pic>
          <p:nvPicPr>
            <p:cNvPr id="17" name="Billede 1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0701" y="3506948"/>
              <a:ext cx="920576" cy="201185"/>
            </a:xfrm>
            <a:prstGeom prst="rect">
              <a:avLst/>
            </a:prstGeom>
          </p:spPr>
        </p:pic>
        <p:sp>
          <p:nvSpPr>
            <p:cNvPr id="18" name="Rectangle 5"/>
            <p:cNvSpPr/>
            <p:nvPr userDrawn="1"/>
          </p:nvSpPr>
          <p:spPr bwMode="auto">
            <a:xfrm>
              <a:off x="-2405743" y="1655465"/>
              <a:ext cx="2405743" cy="1800493"/>
            </a:xfrm>
            <a:prstGeom prst="rect">
              <a:avLst/>
            </a:prstGeom>
          </p:spPr>
          <p:txBody>
            <a:bodyPr wrap="square" lIns="0" tIns="0" rIns="144000" bIns="0">
              <a:spAutoFit/>
            </a:bodyPr>
            <a:lstStyle/>
            <a:p>
              <a:pPr algn="r">
                <a:defRPr/>
              </a:pPr>
              <a:r>
                <a:rPr lang="da-DK" sz="900" b="1" noProof="1">
                  <a:solidFill>
                    <a:prstClr val="white">
                      <a:lumMod val="50000"/>
                    </a:prstClr>
                  </a:solidFill>
                  <a:ea typeface="Calibri" panose="020F0502020204030204" pitchFamily="34" charset="0"/>
                  <a:cs typeface="Arial" panose="020B0604020202020204" pitchFamily="34" charset="0"/>
                </a:rPr>
                <a:t>Tekst-typografier</a:t>
              </a:r>
            </a:p>
            <a:p>
              <a:pPr algn="r">
                <a:defRPr/>
              </a:pPr>
              <a:r>
                <a:rPr lang="da-DK" sz="900" noProof="1">
                  <a:solidFill>
                    <a:prstClr val="white">
                      <a:lumMod val="50000"/>
                    </a:prstClr>
                  </a:solidFill>
                  <a:ea typeface="Calibri" panose="020F0502020204030204" pitchFamily="34" charset="0"/>
                  <a:cs typeface="Arial" panose="020B0604020202020204" pitchFamily="34" charset="0"/>
                </a:rPr>
                <a:t>Brug </a:t>
              </a:r>
              <a:r>
                <a:rPr lang="da-DK" sz="900" b="1" noProof="1">
                  <a:solidFill>
                    <a:prstClr val="white">
                      <a:lumMod val="50000"/>
                    </a:prstClr>
                  </a:solidFill>
                  <a:ea typeface="Calibri" panose="020F0502020204030204" pitchFamily="34" charset="0"/>
                  <a:cs typeface="Arial" panose="020B0604020202020204" pitchFamily="34" charset="0"/>
                </a:rPr>
                <a:t>TAB</a:t>
              </a:r>
              <a:r>
                <a:rPr lang="da-DK" sz="900" noProof="1">
                  <a:solidFill>
                    <a:prstClr val="white">
                      <a:lumMod val="50000"/>
                    </a:prstClr>
                  </a:solidFill>
                  <a:ea typeface="Calibri" panose="020F0502020204030204" pitchFamily="34" charset="0"/>
                  <a:cs typeface="Arial" panose="020B0604020202020204" pitchFamily="34" charset="0"/>
                </a:rPr>
                <a:t> for at gå frem i tekst-niveauer</a:t>
              </a:r>
            </a:p>
            <a:p>
              <a:pPr algn="r">
                <a:defRPr/>
              </a:pPr>
              <a:endParaRPr lang="da-DK" sz="900"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1 = Tekst sort 18 pkt.</a:t>
              </a: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2 = Tekst grøn 18 pkt.</a:t>
              </a: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3-9 = Punkt-liste 18 pkt.</a:t>
              </a:r>
            </a:p>
            <a:p>
              <a:pPr algn="r">
                <a:defRPr/>
              </a:pPr>
              <a:endParaRPr lang="da-DK" sz="900"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For at gå tilbage i tekst-niveauer, brug </a:t>
              </a:r>
              <a:r>
                <a:rPr lang="da-DK" sz="900" b="1" noProof="1">
                  <a:solidFill>
                    <a:prstClr val="white">
                      <a:lumMod val="50000"/>
                    </a:prstClr>
                  </a:solidFill>
                  <a:ea typeface="Calibri" panose="020F0502020204030204" pitchFamily="34" charset="0"/>
                  <a:cs typeface="Arial" panose="020B0604020202020204" pitchFamily="34" charset="0"/>
                </a:rPr>
                <a:t>SHIFT + TAB</a:t>
              </a:r>
            </a:p>
            <a:p>
              <a:pPr algn="r">
                <a:defRPr/>
              </a:pPr>
              <a:endParaRPr lang="da-DK" sz="900" b="1"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Alternativt kan</a:t>
              </a:r>
            </a:p>
            <a:p>
              <a:pPr algn="r">
                <a:defRPr/>
              </a:pPr>
              <a:r>
                <a:rPr lang="da-DK" sz="900" b="1" noProof="1">
                  <a:solidFill>
                    <a:prstClr val="white">
                      <a:lumMod val="50000"/>
                    </a:prstClr>
                  </a:solidFill>
                  <a:ea typeface="Calibri" panose="020F0502020204030204" pitchFamily="34" charset="0"/>
                  <a:cs typeface="Arial" panose="020B0604020202020204" pitchFamily="34" charset="0"/>
                </a:rPr>
                <a:t>Forøg</a:t>
              </a:r>
              <a:r>
                <a:rPr lang="da-DK" sz="900" noProof="1">
                  <a:solidFill>
                    <a:prstClr val="white">
                      <a:lumMod val="50000"/>
                    </a:prstClr>
                  </a:solidFill>
                  <a:ea typeface="Calibri" panose="020F0502020204030204" pitchFamily="34" charset="0"/>
                  <a:cs typeface="Arial" panose="020B0604020202020204" pitchFamily="34" charset="0"/>
                </a:rPr>
                <a:t> og </a:t>
              </a:r>
              <a:r>
                <a:rPr lang="da-DK" sz="900" b="1" noProof="1">
                  <a:solidFill>
                    <a:prstClr val="white">
                      <a:lumMod val="50000"/>
                    </a:prstClr>
                  </a:solidFill>
                  <a:ea typeface="Calibri" panose="020F0502020204030204" pitchFamily="34" charset="0"/>
                  <a:cs typeface="Arial" panose="020B0604020202020204" pitchFamily="34" charset="0"/>
                </a:rPr>
                <a:t>Formindsk</a:t>
              </a:r>
              <a:r>
                <a:rPr lang="da-DK" sz="900" noProof="1">
                  <a:solidFill>
                    <a:prstClr val="white">
                      <a:lumMod val="50000"/>
                    </a:prstClr>
                  </a:solidFill>
                  <a:ea typeface="Calibri" panose="020F0502020204030204" pitchFamily="34" charset="0"/>
                  <a:cs typeface="Arial" panose="020B0604020202020204" pitchFamily="34" charset="0"/>
                </a:rPr>
                <a:t> </a:t>
              </a:r>
            </a:p>
            <a:p>
              <a:pPr algn="r">
                <a:defRPr/>
              </a:pPr>
              <a:r>
                <a:rPr lang="da-DK" sz="900" noProof="1">
                  <a:solidFill>
                    <a:prstClr val="white">
                      <a:lumMod val="50000"/>
                    </a:prstClr>
                  </a:solidFill>
                  <a:ea typeface="Calibri" panose="020F0502020204030204" pitchFamily="34" charset="0"/>
                  <a:cs typeface="Arial" panose="020B0604020202020204" pitchFamily="34" charset="0"/>
                </a:rPr>
                <a:t>listeniveau bruges</a:t>
              </a:r>
            </a:p>
          </p:txBody>
        </p:sp>
      </p:grpSp>
      <p:sp>
        <p:nvSpPr>
          <p:cNvPr id="5" name="Pladsholder til dato 4" hidden="1"/>
          <p:cNvSpPr>
            <a:spLocks noGrp="1"/>
          </p:cNvSpPr>
          <p:nvPr>
            <p:ph type="dt" sz="half" idx="12"/>
          </p:nvPr>
        </p:nvSpPr>
        <p:spPr/>
        <p:txBody>
          <a:bodyPr/>
          <a:lstStyle/>
          <a:p>
            <a:fld id="{C76A064D-6B5F-48ED-8DC1-3C729E37ED57}" type="datetime2">
              <a:rPr lang="da-DK"/>
              <a:pPr/>
              <a:t>23. januar 2023</a:t>
            </a:fld>
            <a:endParaRPr dirty="0"/>
          </a:p>
        </p:txBody>
      </p:sp>
      <p:pic>
        <p:nvPicPr>
          <p:cNvPr id="6" name="Picture 5">
            <a:extLst>
              <a:ext uri="{FF2B5EF4-FFF2-40B4-BE49-F238E27FC236}">
                <a16:creationId xmlns="" xmlns:a16="http://schemas.microsoft.com/office/drawing/2014/main" id="{352E7EFB-3D15-42E3-B98F-B53E047A4E0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521749" y="5825228"/>
            <a:ext cx="1377668" cy="1032772"/>
          </a:xfrm>
          <a:prstGeom prst="rect">
            <a:avLst/>
          </a:prstGeom>
        </p:spPr>
      </p:pic>
    </p:spTree>
    <p:extLst>
      <p:ext uri="{BB962C8B-B14F-4D97-AF65-F5344CB8AC3E}">
        <p14:creationId xmlns:p14="http://schemas.microsoft.com/office/powerpoint/2010/main" val="378953410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ekst og indhold II">
    <p:spTree>
      <p:nvGrpSpPr>
        <p:cNvPr id="1" name=""/>
        <p:cNvGrpSpPr/>
        <p:nvPr/>
      </p:nvGrpSpPr>
      <p:grpSpPr>
        <a:xfrm>
          <a:off x="0" y="0"/>
          <a:ext cx="0" cy="0"/>
          <a:chOff x="0" y="0"/>
          <a:chExt cx="0" cy="0"/>
        </a:xfrm>
      </p:grpSpPr>
      <p:sp>
        <p:nvSpPr>
          <p:cNvPr id="11" name="Rektangel baggrund"/>
          <p:cNvSpPr/>
          <p:nvPr userDrawn="1"/>
        </p:nvSpPr>
        <p:spPr>
          <a:xfrm>
            <a:off x="0" y="0"/>
            <a:ext cx="1218882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solidFill>
                <a:prstClr val="white"/>
              </a:solidFill>
            </a:endParaRPr>
          </a:p>
        </p:txBody>
      </p:sp>
      <p:sp>
        <p:nvSpPr>
          <p:cNvPr id="7" name="Pladsholder til tekst 1"/>
          <p:cNvSpPr>
            <a:spLocks noGrp="1"/>
          </p:cNvSpPr>
          <p:nvPr>
            <p:ph type="body" sz="quarter" idx="13" hasCustomPrompt="1"/>
          </p:nvPr>
        </p:nvSpPr>
        <p:spPr>
          <a:xfrm>
            <a:off x="651600" y="311151"/>
            <a:ext cx="3136418" cy="5770562"/>
          </a:xfrm>
        </p:spPr>
        <p:txBody>
          <a:bodyPr/>
          <a:lstStyle>
            <a:lvl1pPr>
              <a:lnSpc>
                <a:spcPct val="92000"/>
              </a:lnSpc>
              <a:defRPr sz="1800">
                <a:solidFill>
                  <a:schemeClr val="tx1"/>
                </a:solidFill>
              </a:defRPr>
            </a:lvl1pPr>
            <a:lvl2pPr marL="0" indent="0">
              <a:lnSpc>
                <a:spcPct val="92000"/>
              </a:lnSpc>
              <a:buFont typeface="Arial" panose="020B0604020202020204" pitchFamily="34" charset="0"/>
              <a:buChar char="​"/>
              <a:defRPr sz="1800">
                <a:solidFill>
                  <a:schemeClr val="accent1"/>
                </a:solidFill>
              </a:defRPr>
            </a:lvl2pPr>
            <a:lvl3pPr marL="288000" indent="-216000">
              <a:buFont typeface="Arial" panose="020B0604020202020204" pitchFamily="34" charset="0"/>
              <a:buChar char="•"/>
              <a:defRPr/>
            </a:lvl3pPr>
            <a:lvl4pPr marL="432000">
              <a:defRPr/>
            </a:lvl4pPr>
            <a:lvl5pPr marL="648000">
              <a:defRPr/>
            </a:lvl5pPr>
            <a:lvl6pPr marL="648000">
              <a:defRPr/>
            </a:lvl6pPr>
            <a:lvl7pPr marL="648000">
              <a:defRPr/>
            </a:lvl7pPr>
            <a:lvl8pPr marL="648000">
              <a:defRPr/>
            </a:lvl8pPr>
            <a:lvl9pPr marL="648000">
              <a:defRPr/>
            </a:lvl9pPr>
          </a:lstStyle>
          <a:p>
            <a:pPr lvl="0"/>
            <a:r>
              <a:rPr lang="da-DK" dirty="0"/>
              <a:t>Klik for at tilføje tekst - Grøn tekst får du ved at bruge TAB-knappen</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Sjette niveau</a:t>
            </a:r>
          </a:p>
          <a:p>
            <a:pPr lvl="6"/>
            <a:r>
              <a:rPr lang="da-DK" dirty="0"/>
              <a:t>Syvende niveau</a:t>
            </a:r>
          </a:p>
          <a:p>
            <a:pPr lvl="7"/>
            <a:r>
              <a:rPr lang="da-DK" dirty="0"/>
              <a:t>Ottende niveau</a:t>
            </a:r>
          </a:p>
          <a:p>
            <a:pPr lvl="8"/>
            <a:r>
              <a:rPr lang="da-DK" dirty="0"/>
              <a:t>Niende niveau</a:t>
            </a:r>
          </a:p>
          <a:p>
            <a:pPr lvl="4"/>
            <a:endParaRPr lang="da-DK" dirty="0"/>
          </a:p>
          <a:p>
            <a:pPr lvl="4"/>
            <a:endParaRPr lang="da-DK" dirty="0"/>
          </a:p>
        </p:txBody>
      </p:sp>
      <p:sp>
        <p:nvSpPr>
          <p:cNvPr id="9" name="Pladsholder til indhold 2"/>
          <p:cNvSpPr>
            <a:spLocks noGrp="1"/>
          </p:cNvSpPr>
          <p:nvPr>
            <p:ph sz="quarter" idx="14" hasCustomPrompt="1"/>
          </p:nvPr>
        </p:nvSpPr>
        <p:spPr>
          <a:xfrm>
            <a:off x="4705200" y="1195389"/>
            <a:ext cx="6832800" cy="4886325"/>
          </a:xfrm>
          <a:noFill/>
        </p:spPr>
        <p:txBody>
          <a:bodyPr lIns="0" tIns="0"/>
          <a:lstStyle>
            <a:lvl1pPr>
              <a:lnSpc>
                <a:spcPct val="92000"/>
              </a:lnSpc>
              <a:defRPr sz="1800"/>
            </a:lvl1pPr>
            <a:lvl2pPr>
              <a:lnSpc>
                <a:spcPct val="92000"/>
              </a:lnSpc>
              <a:defRPr sz="1800"/>
            </a:lvl2pPr>
            <a:lvl5pPr>
              <a:defRPr/>
            </a:lvl5pPr>
          </a:lstStyle>
          <a:p>
            <a:pPr lvl="0"/>
            <a:r>
              <a:rPr lang="da-DK" dirty="0"/>
              <a:t>Klik og indsæt diagram eller tabel</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Sjette niveau</a:t>
            </a:r>
          </a:p>
          <a:p>
            <a:pPr lvl="6"/>
            <a:r>
              <a:rPr lang="da-DK" dirty="0"/>
              <a:t>Syvende niveau</a:t>
            </a:r>
          </a:p>
          <a:p>
            <a:pPr lvl="7"/>
            <a:r>
              <a:rPr lang="da-DK" dirty="0"/>
              <a:t>Ottende niveau</a:t>
            </a:r>
          </a:p>
          <a:p>
            <a:pPr lvl="8"/>
            <a:r>
              <a:rPr lang="da-DK" dirty="0"/>
              <a:t>Niende niveau</a:t>
            </a:r>
          </a:p>
          <a:p>
            <a:pPr lvl="4"/>
            <a:endParaRPr lang="da-DK" dirty="0"/>
          </a:p>
        </p:txBody>
      </p:sp>
      <p:sp>
        <p:nvSpPr>
          <p:cNvPr id="4" name="Pladsholder til slidenummer 3"/>
          <p:cNvSpPr>
            <a:spLocks noGrp="1"/>
          </p:cNvSpPr>
          <p:nvPr>
            <p:ph type="sldNum" sz="quarter" idx="11"/>
          </p:nvPr>
        </p:nvSpPr>
        <p:spPr/>
        <p:txBody>
          <a:bodyPr/>
          <a:lstStyle/>
          <a:p>
            <a:fld id="{667EC89C-17A0-4E64-A6D2-B825673CEEDF}" type="slidenum">
              <a:rPr lang="da-DK" smtClean="0">
                <a:solidFill>
                  <a:srgbClr val="007A6C"/>
                </a:solidFill>
              </a:rPr>
              <a:pPr/>
              <a:t>‹nr.›</a:t>
            </a:fld>
            <a:endParaRPr lang="da-DK" dirty="0">
              <a:solidFill>
                <a:srgbClr val="007A6C"/>
              </a:solidFill>
            </a:endParaRPr>
          </a:p>
        </p:txBody>
      </p:sp>
      <p:grpSp>
        <p:nvGrpSpPr>
          <p:cNvPr id="14" name="Gruppe 13"/>
          <p:cNvGrpSpPr/>
          <p:nvPr userDrawn="1"/>
        </p:nvGrpSpPr>
        <p:grpSpPr>
          <a:xfrm>
            <a:off x="-2405743" y="311151"/>
            <a:ext cx="2405743" cy="2052668"/>
            <a:chOff x="-2405743" y="1655465"/>
            <a:chExt cx="2405743" cy="2052668"/>
          </a:xfrm>
        </p:grpSpPr>
        <p:pic>
          <p:nvPicPr>
            <p:cNvPr id="15" name="Billed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0701" y="3506948"/>
              <a:ext cx="920576" cy="201185"/>
            </a:xfrm>
            <a:prstGeom prst="rect">
              <a:avLst/>
            </a:prstGeom>
          </p:spPr>
        </p:pic>
        <p:sp>
          <p:nvSpPr>
            <p:cNvPr id="16" name="Rectangle 5"/>
            <p:cNvSpPr/>
            <p:nvPr userDrawn="1"/>
          </p:nvSpPr>
          <p:spPr bwMode="auto">
            <a:xfrm>
              <a:off x="-2405743" y="1655465"/>
              <a:ext cx="2405743" cy="1800493"/>
            </a:xfrm>
            <a:prstGeom prst="rect">
              <a:avLst/>
            </a:prstGeom>
          </p:spPr>
          <p:txBody>
            <a:bodyPr wrap="square" lIns="0" tIns="0" rIns="144000" bIns="0">
              <a:spAutoFit/>
            </a:bodyPr>
            <a:lstStyle/>
            <a:p>
              <a:pPr algn="r">
                <a:defRPr/>
              </a:pPr>
              <a:r>
                <a:rPr lang="da-DK" sz="900" b="1" noProof="1">
                  <a:solidFill>
                    <a:prstClr val="white">
                      <a:lumMod val="50000"/>
                    </a:prstClr>
                  </a:solidFill>
                  <a:ea typeface="Calibri" panose="020F0502020204030204" pitchFamily="34" charset="0"/>
                  <a:cs typeface="Arial" panose="020B0604020202020204" pitchFamily="34" charset="0"/>
                </a:rPr>
                <a:t>Tekst-typografier</a:t>
              </a:r>
            </a:p>
            <a:p>
              <a:pPr algn="r">
                <a:defRPr/>
              </a:pPr>
              <a:r>
                <a:rPr lang="da-DK" sz="900" noProof="1">
                  <a:solidFill>
                    <a:prstClr val="white">
                      <a:lumMod val="50000"/>
                    </a:prstClr>
                  </a:solidFill>
                  <a:ea typeface="Calibri" panose="020F0502020204030204" pitchFamily="34" charset="0"/>
                  <a:cs typeface="Arial" panose="020B0604020202020204" pitchFamily="34" charset="0"/>
                </a:rPr>
                <a:t>Brug </a:t>
              </a:r>
              <a:r>
                <a:rPr lang="da-DK" sz="900" b="1" noProof="1">
                  <a:solidFill>
                    <a:prstClr val="white">
                      <a:lumMod val="50000"/>
                    </a:prstClr>
                  </a:solidFill>
                  <a:ea typeface="Calibri" panose="020F0502020204030204" pitchFamily="34" charset="0"/>
                  <a:cs typeface="Arial" panose="020B0604020202020204" pitchFamily="34" charset="0"/>
                </a:rPr>
                <a:t>TAB</a:t>
              </a:r>
              <a:r>
                <a:rPr lang="da-DK" sz="900" noProof="1">
                  <a:solidFill>
                    <a:prstClr val="white">
                      <a:lumMod val="50000"/>
                    </a:prstClr>
                  </a:solidFill>
                  <a:ea typeface="Calibri" panose="020F0502020204030204" pitchFamily="34" charset="0"/>
                  <a:cs typeface="Arial" panose="020B0604020202020204" pitchFamily="34" charset="0"/>
                </a:rPr>
                <a:t> for at gå frem i tekst-niveauer</a:t>
              </a:r>
            </a:p>
            <a:p>
              <a:pPr algn="r">
                <a:defRPr/>
              </a:pPr>
              <a:endParaRPr lang="da-DK" sz="900"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1 = Tekst sort 18 pkt.</a:t>
              </a: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2 = Tekst grøn 18 pkt.</a:t>
              </a: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3-9 = Punkt-liste 18 pkt.</a:t>
              </a:r>
            </a:p>
            <a:p>
              <a:pPr algn="r">
                <a:defRPr/>
              </a:pPr>
              <a:endParaRPr lang="da-DK" sz="900"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For at gå tilbage i tekst-niveauer, brug </a:t>
              </a:r>
              <a:r>
                <a:rPr lang="da-DK" sz="900" b="1" noProof="1">
                  <a:solidFill>
                    <a:prstClr val="white">
                      <a:lumMod val="50000"/>
                    </a:prstClr>
                  </a:solidFill>
                  <a:ea typeface="Calibri" panose="020F0502020204030204" pitchFamily="34" charset="0"/>
                  <a:cs typeface="Arial" panose="020B0604020202020204" pitchFamily="34" charset="0"/>
                </a:rPr>
                <a:t>SHIFT + TAB</a:t>
              </a:r>
            </a:p>
            <a:p>
              <a:pPr algn="r">
                <a:defRPr/>
              </a:pPr>
              <a:endParaRPr lang="da-DK" sz="900" b="1"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Alternativt kan</a:t>
              </a:r>
            </a:p>
            <a:p>
              <a:pPr algn="r">
                <a:defRPr/>
              </a:pPr>
              <a:r>
                <a:rPr lang="da-DK" sz="900" b="1" noProof="1">
                  <a:solidFill>
                    <a:prstClr val="white">
                      <a:lumMod val="50000"/>
                    </a:prstClr>
                  </a:solidFill>
                  <a:ea typeface="Calibri" panose="020F0502020204030204" pitchFamily="34" charset="0"/>
                  <a:cs typeface="Arial" panose="020B0604020202020204" pitchFamily="34" charset="0"/>
                </a:rPr>
                <a:t>Forøg</a:t>
              </a:r>
              <a:r>
                <a:rPr lang="da-DK" sz="900" noProof="1">
                  <a:solidFill>
                    <a:prstClr val="white">
                      <a:lumMod val="50000"/>
                    </a:prstClr>
                  </a:solidFill>
                  <a:ea typeface="Calibri" panose="020F0502020204030204" pitchFamily="34" charset="0"/>
                  <a:cs typeface="Arial" panose="020B0604020202020204" pitchFamily="34" charset="0"/>
                </a:rPr>
                <a:t> og </a:t>
              </a:r>
              <a:r>
                <a:rPr lang="da-DK" sz="900" b="1" noProof="1">
                  <a:solidFill>
                    <a:prstClr val="white">
                      <a:lumMod val="50000"/>
                    </a:prstClr>
                  </a:solidFill>
                  <a:ea typeface="Calibri" panose="020F0502020204030204" pitchFamily="34" charset="0"/>
                  <a:cs typeface="Arial" panose="020B0604020202020204" pitchFamily="34" charset="0"/>
                </a:rPr>
                <a:t>Formindsk</a:t>
              </a:r>
              <a:r>
                <a:rPr lang="da-DK" sz="900" noProof="1">
                  <a:solidFill>
                    <a:prstClr val="white">
                      <a:lumMod val="50000"/>
                    </a:prstClr>
                  </a:solidFill>
                  <a:ea typeface="Calibri" panose="020F0502020204030204" pitchFamily="34" charset="0"/>
                  <a:cs typeface="Arial" panose="020B0604020202020204" pitchFamily="34" charset="0"/>
                </a:rPr>
                <a:t> </a:t>
              </a:r>
            </a:p>
            <a:p>
              <a:pPr algn="r">
                <a:defRPr/>
              </a:pPr>
              <a:r>
                <a:rPr lang="da-DK" sz="900" noProof="1">
                  <a:solidFill>
                    <a:prstClr val="white">
                      <a:lumMod val="50000"/>
                    </a:prstClr>
                  </a:solidFill>
                  <a:ea typeface="Calibri" panose="020F0502020204030204" pitchFamily="34" charset="0"/>
                  <a:cs typeface="Arial" panose="020B0604020202020204" pitchFamily="34" charset="0"/>
                </a:rPr>
                <a:t>listeniveau bruges</a:t>
              </a:r>
            </a:p>
          </p:txBody>
        </p:sp>
      </p:grpSp>
      <p:sp>
        <p:nvSpPr>
          <p:cNvPr id="5" name="Pladsholder til dato 4" hidden="1"/>
          <p:cNvSpPr>
            <a:spLocks noGrp="1"/>
          </p:cNvSpPr>
          <p:nvPr>
            <p:ph type="dt" sz="half" idx="12"/>
          </p:nvPr>
        </p:nvSpPr>
        <p:spPr/>
        <p:txBody>
          <a:bodyPr/>
          <a:lstStyle/>
          <a:p>
            <a:fld id="{18CA9C0A-81F0-4D18-954C-87C09AEC253D}" type="datetime2">
              <a:rPr lang="da-DK"/>
              <a:pPr/>
              <a:t>23. januar 2023</a:t>
            </a:fld>
            <a:endParaRPr dirty="0"/>
          </a:p>
        </p:txBody>
      </p:sp>
      <p:pic>
        <p:nvPicPr>
          <p:cNvPr id="6" name="Picture 5">
            <a:extLst>
              <a:ext uri="{FF2B5EF4-FFF2-40B4-BE49-F238E27FC236}">
                <a16:creationId xmlns="" xmlns:a16="http://schemas.microsoft.com/office/drawing/2014/main" id="{8A199D9C-0F5F-48B6-9DF0-C24925AB1EB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524229" y="5824566"/>
            <a:ext cx="1380147" cy="1033434"/>
          </a:xfrm>
          <a:prstGeom prst="rect">
            <a:avLst/>
          </a:prstGeom>
        </p:spPr>
      </p:pic>
      <p:pic>
        <p:nvPicPr>
          <p:cNvPr id="13" name="Graphic 12">
            <a:extLst>
              <a:ext uri="{FF2B5EF4-FFF2-40B4-BE49-F238E27FC236}">
                <a16:creationId xmlns="" xmlns:a16="http://schemas.microsoft.com/office/drawing/2014/main" id="{2E4FE88A-4BBC-4FC8-A1E4-B20B5E067556}"/>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646754" y="6379011"/>
            <a:ext cx="226932" cy="201461"/>
          </a:xfrm>
          <a:prstGeom prst="rect">
            <a:avLst/>
          </a:prstGeom>
        </p:spPr>
      </p:pic>
    </p:spTree>
    <p:extLst>
      <p:ext uri="{BB962C8B-B14F-4D97-AF65-F5344CB8AC3E}">
        <p14:creationId xmlns:p14="http://schemas.microsoft.com/office/powerpoint/2010/main" val="147498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itat">
    <p:spTree>
      <p:nvGrpSpPr>
        <p:cNvPr id="1" name=""/>
        <p:cNvGrpSpPr/>
        <p:nvPr/>
      </p:nvGrpSpPr>
      <p:grpSpPr>
        <a:xfrm>
          <a:off x="0" y="0"/>
          <a:ext cx="0" cy="0"/>
          <a:chOff x="0" y="0"/>
          <a:chExt cx="0" cy="0"/>
        </a:xfrm>
      </p:grpSpPr>
      <p:sp>
        <p:nvSpPr>
          <p:cNvPr id="11" name="Pladsholder til tekst 1"/>
          <p:cNvSpPr>
            <a:spLocks noGrp="1"/>
          </p:cNvSpPr>
          <p:nvPr>
            <p:ph type="body" sz="quarter" idx="10"/>
          </p:nvPr>
        </p:nvSpPr>
        <p:spPr>
          <a:xfrm>
            <a:off x="651600" y="2348880"/>
            <a:ext cx="8755200" cy="2096840"/>
          </a:xfrm>
        </p:spPr>
        <p:txBody>
          <a:bodyPr anchor="ctr" anchorCtr="0">
            <a:normAutofit/>
          </a:bodyPr>
          <a:lstStyle>
            <a:lvl1pPr algn="r">
              <a:lnSpc>
                <a:spcPct val="100000"/>
              </a:lnSpc>
              <a:defRPr lang="da-DK" sz="6600" b="1" kern="1200" dirty="0" smtClean="0">
                <a:solidFill>
                  <a:schemeClr val="accent1"/>
                </a:solidFill>
                <a:latin typeface="+mj-lt"/>
                <a:ea typeface="+mj-ea"/>
                <a:cs typeface="+mj-cs"/>
              </a:defRPr>
            </a:lvl1pPr>
          </a:lstStyle>
          <a:p>
            <a:pPr lvl="0"/>
            <a:r>
              <a:rPr lang="da-DK" smtClean="0"/>
              <a:t>Klik for at redigere i master</a:t>
            </a:r>
          </a:p>
        </p:txBody>
      </p:sp>
      <p:sp>
        <p:nvSpPr>
          <p:cNvPr id="8" name="Pladsholder til tekst 2"/>
          <p:cNvSpPr>
            <a:spLocks noGrp="1"/>
          </p:cNvSpPr>
          <p:nvPr>
            <p:ph type="body" sz="quarter" idx="13" hasCustomPrompt="1"/>
          </p:nvPr>
        </p:nvSpPr>
        <p:spPr>
          <a:xfrm>
            <a:off x="9579600" y="5026816"/>
            <a:ext cx="2250000" cy="576000"/>
          </a:xfrm>
        </p:spPr>
        <p:txBody>
          <a:bodyPr/>
          <a:lstStyle>
            <a:lvl1pPr>
              <a:defRPr lang="da-DK" sz="1700" b="0" kern="1200" baseline="0" dirty="0" smtClean="0">
                <a:solidFill>
                  <a:schemeClr val="accent1"/>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og indsæt Navn</a:t>
            </a:r>
          </a:p>
        </p:txBody>
      </p:sp>
      <p:sp>
        <p:nvSpPr>
          <p:cNvPr id="3" name="Pladsholder til sidefod 2"/>
          <p:cNvSpPr>
            <a:spLocks noGrp="1"/>
          </p:cNvSpPr>
          <p:nvPr>
            <p:ph type="ftr" sz="quarter" idx="15"/>
          </p:nvPr>
        </p:nvSpPr>
        <p:spPr/>
        <p:txBody>
          <a:bodyPr/>
          <a:lstStyle/>
          <a:p>
            <a:r>
              <a:rPr lang="da-DK"/>
              <a:t>/ Ministeriet for Fødevarer, Landbrug og Fiskeri - Landbrugsstyrelsen / Titel på præsentation</a:t>
            </a:r>
            <a:endParaRPr lang="da-DK" dirty="0"/>
          </a:p>
        </p:txBody>
      </p:sp>
      <p:sp>
        <p:nvSpPr>
          <p:cNvPr id="4" name="Pladsholder til slidenummer 3"/>
          <p:cNvSpPr>
            <a:spLocks noGrp="1"/>
          </p:cNvSpPr>
          <p:nvPr>
            <p:ph type="sldNum" sz="quarter" idx="16"/>
          </p:nvPr>
        </p:nvSpPr>
        <p:spPr/>
        <p:txBody>
          <a:bodyPr/>
          <a:lstStyle/>
          <a:p>
            <a:fld id="{667EC89C-17A0-4E64-A6D2-B825673CEEDF}" type="slidenum">
              <a:rPr lang="da-DK" smtClean="0"/>
              <a:pPr/>
              <a:t>‹nr.›</a:t>
            </a:fld>
            <a:endParaRPr lang="da-DK" dirty="0"/>
          </a:p>
        </p:txBody>
      </p:sp>
      <p:sp>
        <p:nvSpPr>
          <p:cNvPr id="7" name="Pladsholder til dato 3" hidden="1">
            <a:extLst>
              <a:ext uri="{FF2B5EF4-FFF2-40B4-BE49-F238E27FC236}">
                <a16:creationId xmlns="" xmlns:a16="http://schemas.microsoft.com/office/drawing/2014/main" id="{7BD3A335-3D2D-4F58-A3D4-31F9BCFC08AD}"/>
              </a:ext>
            </a:extLst>
          </p:cNvPr>
          <p:cNvSpPr>
            <a:spLocks noGrp="1"/>
          </p:cNvSpPr>
          <p:nvPr>
            <p:ph type="dt" sz="half" idx="18"/>
          </p:nvPr>
        </p:nvSpPr>
        <p:spPr>
          <a:xfrm>
            <a:off x="0" y="6858000"/>
            <a:ext cx="0" cy="0"/>
          </a:xfrm>
        </p:spPr>
        <p:txBody>
          <a:bodyPr/>
          <a:lstStyle>
            <a:lvl1pPr>
              <a:defRPr sz="100">
                <a:noFill/>
              </a:defRPr>
            </a:lvl1pPr>
          </a:lstStyle>
          <a:p>
            <a:fld id="{96F42BFE-1785-4E84-AA88-F8E077B52BAD}" type="datetime2">
              <a:rPr lang="da-DK" smtClean="0"/>
              <a:t>23. januar 2023</a:t>
            </a:fld>
            <a:endParaRPr lang="da-DK" dirty="0"/>
          </a:p>
        </p:txBody>
      </p:sp>
    </p:spTree>
    <p:extLst>
      <p:ext uri="{BB962C8B-B14F-4D97-AF65-F5344CB8AC3E}">
        <p14:creationId xmlns:p14="http://schemas.microsoft.com/office/powerpoint/2010/main" val="216651560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ekst og indhold III">
    <p:spTree>
      <p:nvGrpSpPr>
        <p:cNvPr id="1" name=""/>
        <p:cNvGrpSpPr/>
        <p:nvPr/>
      </p:nvGrpSpPr>
      <p:grpSpPr>
        <a:xfrm>
          <a:off x="0" y="0"/>
          <a:ext cx="0" cy="0"/>
          <a:chOff x="0" y="0"/>
          <a:chExt cx="0" cy="0"/>
        </a:xfrm>
      </p:grpSpPr>
      <p:sp>
        <p:nvSpPr>
          <p:cNvPr id="11" name="Rektangel baggrund"/>
          <p:cNvSpPr/>
          <p:nvPr userDrawn="1"/>
        </p:nvSpPr>
        <p:spPr>
          <a:xfrm>
            <a:off x="0" y="0"/>
            <a:ext cx="121888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solidFill>
                <a:prstClr val="white"/>
              </a:solidFill>
            </a:endParaRPr>
          </a:p>
        </p:txBody>
      </p:sp>
      <p:sp>
        <p:nvSpPr>
          <p:cNvPr id="7" name="Pladsholder til tekst 1"/>
          <p:cNvSpPr>
            <a:spLocks noGrp="1"/>
          </p:cNvSpPr>
          <p:nvPr>
            <p:ph type="body" sz="quarter" idx="13"/>
          </p:nvPr>
        </p:nvSpPr>
        <p:spPr>
          <a:xfrm>
            <a:off x="651600" y="311151"/>
            <a:ext cx="3141468" cy="5770562"/>
          </a:xfrm>
        </p:spPr>
        <p:txBody>
          <a:bodyPr/>
          <a:lstStyle>
            <a:lvl1pPr>
              <a:lnSpc>
                <a:spcPct val="92000"/>
              </a:lnSpc>
              <a:defRPr sz="1800">
                <a:solidFill>
                  <a:schemeClr val="bg1"/>
                </a:solidFill>
              </a:defRPr>
            </a:lvl1pPr>
            <a:lvl2pPr marL="216000" indent="-216000">
              <a:lnSpc>
                <a:spcPct val="92000"/>
              </a:lnSpc>
              <a:buFont typeface="Arial" panose="020B0604020202020204" pitchFamily="34" charset="0"/>
              <a:buChar char="•"/>
              <a:defRPr sz="1800">
                <a:solidFill>
                  <a:schemeClr val="bg1"/>
                </a:solidFill>
              </a:defRPr>
            </a:lvl2pPr>
            <a:lvl3pPr marL="216000" indent="-216000">
              <a:buFont typeface="Arial" panose="020B0604020202020204" pitchFamily="34" charset="0"/>
              <a:buChar char="•"/>
              <a:defRPr>
                <a:solidFill>
                  <a:schemeClr val="bg1"/>
                </a:solidFill>
              </a:defRPr>
            </a:lvl3pPr>
            <a:lvl4pPr marL="432000">
              <a:defRPr>
                <a:solidFill>
                  <a:schemeClr val="bg1"/>
                </a:solidFill>
              </a:defRPr>
            </a:lvl4pPr>
            <a:lvl5pPr marL="648000">
              <a:defRPr>
                <a:solidFill>
                  <a:schemeClr val="bg1"/>
                </a:solidFill>
              </a:defRPr>
            </a:lvl5pPr>
            <a:lvl6pPr marL="648000">
              <a:defRPr>
                <a:solidFill>
                  <a:schemeClr val="bg1"/>
                </a:solidFill>
              </a:defRPr>
            </a:lvl6pPr>
            <a:lvl7pPr marL="648000">
              <a:defRPr>
                <a:solidFill>
                  <a:schemeClr val="bg1"/>
                </a:solidFill>
              </a:defRPr>
            </a:lvl7pPr>
            <a:lvl8pPr marL="648000">
              <a:defRPr>
                <a:solidFill>
                  <a:schemeClr val="bg1"/>
                </a:solidFill>
              </a:defRPr>
            </a:lvl8pPr>
            <a:lvl9pPr marL="648000">
              <a:defRPr>
                <a:solidFill>
                  <a:schemeClr val="bg1"/>
                </a:solidFill>
              </a:defRPr>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9" name="Pladsholder til indhold 2"/>
          <p:cNvSpPr>
            <a:spLocks noGrp="1"/>
          </p:cNvSpPr>
          <p:nvPr>
            <p:ph sz="quarter" idx="14" hasCustomPrompt="1"/>
          </p:nvPr>
        </p:nvSpPr>
        <p:spPr>
          <a:xfrm>
            <a:off x="4705200" y="1195389"/>
            <a:ext cx="6832800" cy="4886325"/>
          </a:xfrm>
          <a:noFill/>
        </p:spPr>
        <p:txBody>
          <a:bodyPr lIns="0" tIns="0"/>
          <a:lstStyle>
            <a:lvl1pPr>
              <a:lnSpc>
                <a:spcPct val="92000"/>
              </a:lnSpc>
              <a:defRPr sz="1800">
                <a:solidFill>
                  <a:schemeClr val="bg1"/>
                </a:solidFill>
              </a:defRPr>
            </a:lvl1pPr>
            <a:lvl2pPr>
              <a:lnSpc>
                <a:spcPct val="92000"/>
              </a:lnSpc>
              <a:defRPr sz="18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a-DK" dirty="0"/>
              <a:t>Klik og indsæt diagram eller tabel</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Sjette niveau</a:t>
            </a:r>
          </a:p>
          <a:p>
            <a:pPr lvl="6"/>
            <a:r>
              <a:rPr lang="da-DK" dirty="0"/>
              <a:t>Syvende niveau</a:t>
            </a:r>
          </a:p>
          <a:p>
            <a:pPr lvl="7"/>
            <a:r>
              <a:rPr lang="da-DK" dirty="0"/>
              <a:t>Ottende niveau</a:t>
            </a:r>
          </a:p>
          <a:p>
            <a:pPr lvl="8"/>
            <a:r>
              <a:rPr lang="da-DK" dirty="0"/>
              <a:t>Niende niveau</a:t>
            </a:r>
          </a:p>
          <a:p>
            <a:pPr lvl="4"/>
            <a:endParaRPr lang="da-DK" dirty="0"/>
          </a:p>
        </p:txBody>
      </p:sp>
      <p:sp>
        <p:nvSpPr>
          <p:cNvPr id="4" name="Pladsholder til slidenummer 3"/>
          <p:cNvSpPr>
            <a:spLocks noGrp="1"/>
          </p:cNvSpPr>
          <p:nvPr>
            <p:ph type="sldNum" sz="quarter" idx="11"/>
          </p:nvPr>
        </p:nvSpPr>
        <p:spPr/>
        <p:txBody>
          <a:bodyPr/>
          <a:lstStyle>
            <a:lvl1pPr>
              <a:defRPr>
                <a:solidFill>
                  <a:schemeClr val="bg1"/>
                </a:solidFill>
              </a:defRPr>
            </a:lvl1pPr>
          </a:lstStyle>
          <a:p>
            <a:fld id="{667EC89C-17A0-4E64-A6D2-B825673CEEDF}" type="slidenum">
              <a:rPr lang="da-DK" smtClean="0">
                <a:solidFill>
                  <a:prstClr val="white"/>
                </a:solidFill>
              </a:rPr>
              <a:pPr/>
              <a:t>‹nr.›</a:t>
            </a:fld>
            <a:endParaRPr lang="da-DK" dirty="0">
              <a:solidFill>
                <a:prstClr val="white"/>
              </a:solidFill>
            </a:endParaRPr>
          </a:p>
        </p:txBody>
      </p:sp>
      <p:grpSp>
        <p:nvGrpSpPr>
          <p:cNvPr id="13" name="Gruppe 12"/>
          <p:cNvGrpSpPr/>
          <p:nvPr userDrawn="1"/>
        </p:nvGrpSpPr>
        <p:grpSpPr>
          <a:xfrm>
            <a:off x="-2405743" y="311151"/>
            <a:ext cx="2405743" cy="2052668"/>
            <a:chOff x="-2405743" y="1655465"/>
            <a:chExt cx="2405743" cy="2052668"/>
          </a:xfrm>
        </p:grpSpPr>
        <p:pic>
          <p:nvPicPr>
            <p:cNvPr id="14" name="Billed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0701" y="3506948"/>
              <a:ext cx="920576" cy="201185"/>
            </a:xfrm>
            <a:prstGeom prst="rect">
              <a:avLst/>
            </a:prstGeom>
          </p:spPr>
        </p:pic>
        <p:sp>
          <p:nvSpPr>
            <p:cNvPr id="19" name="Rectangle 5"/>
            <p:cNvSpPr/>
            <p:nvPr userDrawn="1"/>
          </p:nvSpPr>
          <p:spPr bwMode="auto">
            <a:xfrm>
              <a:off x="-2405743" y="1655465"/>
              <a:ext cx="2405743" cy="1800493"/>
            </a:xfrm>
            <a:prstGeom prst="rect">
              <a:avLst/>
            </a:prstGeom>
          </p:spPr>
          <p:txBody>
            <a:bodyPr wrap="square" lIns="0" tIns="0" rIns="144000" bIns="0">
              <a:spAutoFit/>
            </a:bodyPr>
            <a:lstStyle/>
            <a:p>
              <a:pPr algn="r">
                <a:defRPr/>
              </a:pPr>
              <a:r>
                <a:rPr lang="da-DK" sz="900" b="1" noProof="1">
                  <a:solidFill>
                    <a:prstClr val="white">
                      <a:lumMod val="50000"/>
                    </a:prstClr>
                  </a:solidFill>
                  <a:ea typeface="Calibri" panose="020F0502020204030204" pitchFamily="34" charset="0"/>
                  <a:cs typeface="Arial" panose="020B0604020202020204" pitchFamily="34" charset="0"/>
                </a:rPr>
                <a:t>Tekst-typografier</a:t>
              </a:r>
            </a:p>
            <a:p>
              <a:pPr algn="r">
                <a:defRPr/>
              </a:pPr>
              <a:r>
                <a:rPr lang="da-DK" sz="900" noProof="1">
                  <a:solidFill>
                    <a:prstClr val="white">
                      <a:lumMod val="50000"/>
                    </a:prstClr>
                  </a:solidFill>
                  <a:ea typeface="Calibri" panose="020F0502020204030204" pitchFamily="34" charset="0"/>
                  <a:cs typeface="Arial" panose="020B0604020202020204" pitchFamily="34" charset="0"/>
                </a:rPr>
                <a:t>Brug </a:t>
              </a:r>
              <a:r>
                <a:rPr lang="da-DK" sz="900" b="1" noProof="1">
                  <a:solidFill>
                    <a:prstClr val="white">
                      <a:lumMod val="50000"/>
                    </a:prstClr>
                  </a:solidFill>
                  <a:ea typeface="Calibri" panose="020F0502020204030204" pitchFamily="34" charset="0"/>
                  <a:cs typeface="Arial" panose="020B0604020202020204" pitchFamily="34" charset="0"/>
                </a:rPr>
                <a:t>TAB</a:t>
              </a:r>
              <a:r>
                <a:rPr lang="da-DK" sz="900" noProof="1">
                  <a:solidFill>
                    <a:prstClr val="white">
                      <a:lumMod val="50000"/>
                    </a:prstClr>
                  </a:solidFill>
                  <a:ea typeface="Calibri" panose="020F0502020204030204" pitchFamily="34" charset="0"/>
                  <a:cs typeface="Arial" panose="020B0604020202020204" pitchFamily="34" charset="0"/>
                </a:rPr>
                <a:t> for at gå frem i tekst-niveauer</a:t>
              </a:r>
            </a:p>
            <a:p>
              <a:pPr algn="r">
                <a:defRPr/>
              </a:pPr>
              <a:endParaRPr lang="da-DK" sz="900"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1 = Tekst hvid 18 pkt.</a:t>
              </a: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2 = Punkt-liste 18 pkt.</a:t>
              </a: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3-9 = Punkt-liste indryk  18 pkt.</a:t>
              </a:r>
            </a:p>
            <a:p>
              <a:pPr algn="r">
                <a:defRPr/>
              </a:pPr>
              <a:endParaRPr lang="da-DK" sz="900"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For at gå tilbage i tekst-niveauer, brug </a:t>
              </a:r>
              <a:r>
                <a:rPr lang="da-DK" sz="900" b="1" noProof="1">
                  <a:solidFill>
                    <a:prstClr val="white">
                      <a:lumMod val="50000"/>
                    </a:prstClr>
                  </a:solidFill>
                  <a:ea typeface="Calibri" panose="020F0502020204030204" pitchFamily="34" charset="0"/>
                  <a:cs typeface="Arial" panose="020B0604020202020204" pitchFamily="34" charset="0"/>
                </a:rPr>
                <a:t>SHIFT + TAB</a:t>
              </a:r>
            </a:p>
            <a:p>
              <a:pPr algn="r">
                <a:defRPr/>
              </a:pPr>
              <a:endParaRPr lang="da-DK" sz="900" b="1"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Alternativt kan</a:t>
              </a:r>
            </a:p>
            <a:p>
              <a:pPr algn="r">
                <a:defRPr/>
              </a:pPr>
              <a:r>
                <a:rPr lang="da-DK" sz="900" b="1" noProof="1">
                  <a:solidFill>
                    <a:prstClr val="white">
                      <a:lumMod val="50000"/>
                    </a:prstClr>
                  </a:solidFill>
                  <a:ea typeface="Calibri" panose="020F0502020204030204" pitchFamily="34" charset="0"/>
                  <a:cs typeface="Arial" panose="020B0604020202020204" pitchFamily="34" charset="0"/>
                </a:rPr>
                <a:t>Forøg</a:t>
              </a:r>
              <a:r>
                <a:rPr lang="da-DK" sz="900" noProof="1">
                  <a:solidFill>
                    <a:prstClr val="white">
                      <a:lumMod val="50000"/>
                    </a:prstClr>
                  </a:solidFill>
                  <a:ea typeface="Calibri" panose="020F0502020204030204" pitchFamily="34" charset="0"/>
                  <a:cs typeface="Arial" panose="020B0604020202020204" pitchFamily="34" charset="0"/>
                </a:rPr>
                <a:t> og </a:t>
              </a:r>
              <a:r>
                <a:rPr lang="da-DK" sz="900" b="1" noProof="1">
                  <a:solidFill>
                    <a:prstClr val="white">
                      <a:lumMod val="50000"/>
                    </a:prstClr>
                  </a:solidFill>
                  <a:ea typeface="Calibri" panose="020F0502020204030204" pitchFamily="34" charset="0"/>
                  <a:cs typeface="Arial" panose="020B0604020202020204" pitchFamily="34" charset="0"/>
                </a:rPr>
                <a:t>Formindsk</a:t>
              </a:r>
              <a:r>
                <a:rPr lang="da-DK" sz="900" noProof="1">
                  <a:solidFill>
                    <a:prstClr val="white">
                      <a:lumMod val="50000"/>
                    </a:prstClr>
                  </a:solidFill>
                  <a:ea typeface="Calibri" panose="020F0502020204030204" pitchFamily="34" charset="0"/>
                  <a:cs typeface="Arial" panose="020B0604020202020204" pitchFamily="34" charset="0"/>
                </a:rPr>
                <a:t> </a:t>
              </a:r>
            </a:p>
            <a:p>
              <a:pPr algn="r">
                <a:defRPr/>
              </a:pPr>
              <a:r>
                <a:rPr lang="da-DK" sz="900" noProof="1">
                  <a:solidFill>
                    <a:prstClr val="white">
                      <a:lumMod val="50000"/>
                    </a:prstClr>
                  </a:solidFill>
                  <a:ea typeface="Calibri" panose="020F0502020204030204" pitchFamily="34" charset="0"/>
                  <a:cs typeface="Arial" panose="020B0604020202020204" pitchFamily="34" charset="0"/>
                </a:rPr>
                <a:t>listeniveau bruges</a:t>
              </a:r>
            </a:p>
          </p:txBody>
        </p:sp>
      </p:grpSp>
      <p:sp>
        <p:nvSpPr>
          <p:cNvPr id="5" name="Pladsholder til dato 4" hidden="1"/>
          <p:cNvSpPr>
            <a:spLocks noGrp="1"/>
          </p:cNvSpPr>
          <p:nvPr>
            <p:ph type="dt" sz="half" idx="12"/>
          </p:nvPr>
        </p:nvSpPr>
        <p:spPr/>
        <p:txBody>
          <a:bodyPr/>
          <a:lstStyle/>
          <a:p>
            <a:fld id="{526C0AFB-B0F7-433B-9374-36A83C400DD2}" type="datetime2">
              <a:rPr lang="da-DK"/>
              <a:pPr/>
              <a:t>23. januar 2023</a:t>
            </a:fld>
            <a:endParaRPr dirty="0"/>
          </a:p>
        </p:txBody>
      </p:sp>
      <p:pic>
        <p:nvPicPr>
          <p:cNvPr id="6" name="Picture 5">
            <a:extLst>
              <a:ext uri="{FF2B5EF4-FFF2-40B4-BE49-F238E27FC236}">
                <a16:creationId xmlns="" xmlns:a16="http://schemas.microsoft.com/office/drawing/2014/main" id="{A17E118B-191F-4DCA-A076-C47876DB597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521750" y="5824030"/>
            <a:ext cx="1377668" cy="1033969"/>
          </a:xfrm>
          <a:prstGeom prst="rect">
            <a:avLst/>
          </a:prstGeom>
        </p:spPr>
      </p:pic>
      <p:pic>
        <p:nvPicPr>
          <p:cNvPr id="15" name="Graphic 14">
            <a:extLst>
              <a:ext uri="{FF2B5EF4-FFF2-40B4-BE49-F238E27FC236}">
                <a16:creationId xmlns="" xmlns:a16="http://schemas.microsoft.com/office/drawing/2014/main" id="{207D924F-8A1F-4AE0-B2F8-7775DD4A1EA3}"/>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646754" y="6379011"/>
            <a:ext cx="226932" cy="201461"/>
          </a:xfrm>
          <a:prstGeom prst="rect">
            <a:avLst/>
          </a:prstGeom>
        </p:spPr>
      </p:pic>
    </p:spTree>
    <p:extLst>
      <p:ext uri="{BB962C8B-B14F-4D97-AF65-F5344CB8AC3E}">
        <p14:creationId xmlns:p14="http://schemas.microsoft.com/office/powerpoint/2010/main" val="164480511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ekst og indhold IIII">
    <p:spTree>
      <p:nvGrpSpPr>
        <p:cNvPr id="1" name=""/>
        <p:cNvGrpSpPr/>
        <p:nvPr/>
      </p:nvGrpSpPr>
      <p:grpSpPr>
        <a:xfrm>
          <a:off x="0" y="0"/>
          <a:ext cx="0" cy="0"/>
          <a:chOff x="0" y="0"/>
          <a:chExt cx="0" cy="0"/>
        </a:xfrm>
      </p:grpSpPr>
      <p:sp>
        <p:nvSpPr>
          <p:cNvPr id="7" name="Pladsholder til tekst 1"/>
          <p:cNvSpPr>
            <a:spLocks noGrp="1"/>
          </p:cNvSpPr>
          <p:nvPr>
            <p:ph type="body" sz="quarter" idx="13"/>
          </p:nvPr>
        </p:nvSpPr>
        <p:spPr>
          <a:xfrm>
            <a:off x="649289" y="311151"/>
            <a:ext cx="4293296" cy="5770562"/>
          </a:xfrm>
        </p:spPr>
        <p:txBody>
          <a:bodyPr/>
          <a:lstStyle>
            <a:lvl1pPr>
              <a:lnSpc>
                <a:spcPct val="88000"/>
              </a:lnSpc>
              <a:defRPr sz="3200">
                <a:solidFill>
                  <a:schemeClr val="accent1"/>
                </a:solidFill>
              </a:defRPr>
            </a:lvl1pPr>
            <a:lvl2pPr marL="0" indent="0">
              <a:lnSpc>
                <a:spcPct val="94000"/>
              </a:lnSpc>
              <a:buFont typeface="Arial" panose="020B0604020202020204" pitchFamily="34" charset="0"/>
              <a:buChar char="​"/>
              <a:defRPr sz="1500">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9" name="Pladsholder til indhold 2"/>
          <p:cNvSpPr>
            <a:spLocks noGrp="1"/>
          </p:cNvSpPr>
          <p:nvPr>
            <p:ph sz="quarter" idx="14" hasCustomPrompt="1"/>
          </p:nvPr>
        </p:nvSpPr>
        <p:spPr>
          <a:xfrm>
            <a:off x="5806678" y="311151"/>
            <a:ext cx="5731271" cy="5770563"/>
          </a:xfrm>
          <a:noFill/>
        </p:spPr>
        <p:txBody>
          <a:bodyPr lIns="0" tIns="0"/>
          <a:lstStyle>
            <a:lvl1pPr>
              <a:defRPr/>
            </a:lvl1pPr>
            <a:lvl5pPr>
              <a:defRPr/>
            </a:lvl5pPr>
          </a:lstStyle>
          <a:p>
            <a:pPr lvl="0"/>
            <a:r>
              <a:rPr lang="da-DK" dirty="0"/>
              <a:t>Klik og indsæt diagram eller tabel</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Sjette niveau</a:t>
            </a:r>
          </a:p>
          <a:p>
            <a:pPr lvl="6"/>
            <a:r>
              <a:rPr lang="da-DK" dirty="0"/>
              <a:t>Syvende niveau</a:t>
            </a:r>
          </a:p>
          <a:p>
            <a:pPr lvl="7"/>
            <a:r>
              <a:rPr lang="da-DK" dirty="0"/>
              <a:t>Ottende niveau</a:t>
            </a:r>
          </a:p>
          <a:p>
            <a:pPr lvl="8"/>
            <a:r>
              <a:rPr lang="da-DK" dirty="0"/>
              <a:t>Niende niveau</a:t>
            </a:r>
          </a:p>
          <a:p>
            <a:pPr lvl="4"/>
            <a:endParaRPr lang="da-DK" dirty="0"/>
          </a:p>
        </p:txBody>
      </p:sp>
      <p:sp>
        <p:nvSpPr>
          <p:cNvPr id="4" name="Pladsholder til slidenummer 3"/>
          <p:cNvSpPr>
            <a:spLocks noGrp="1"/>
          </p:cNvSpPr>
          <p:nvPr>
            <p:ph type="sldNum" sz="quarter" idx="11"/>
          </p:nvPr>
        </p:nvSpPr>
        <p:spPr/>
        <p:txBody>
          <a:bodyPr/>
          <a:lstStyle/>
          <a:p>
            <a:fld id="{667EC89C-17A0-4E64-A6D2-B825673CEEDF}" type="slidenum">
              <a:rPr lang="da-DK" smtClean="0">
                <a:solidFill>
                  <a:srgbClr val="007A6C"/>
                </a:solidFill>
              </a:rPr>
              <a:pPr/>
              <a:t>‹nr.›</a:t>
            </a:fld>
            <a:endParaRPr lang="da-DK" dirty="0">
              <a:solidFill>
                <a:srgbClr val="007A6C"/>
              </a:solidFill>
            </a:endParaRPr>
          </a:p>
        </p:txBody>
      </p:sp>
      <p:sp>
        <p:nvSpPr>
          <p:cNvPr id="5" name="Pladsholder til dato 4" hidden="1"/>
          <p:cNvSpPr>
            <a:spLocks noGrp="1"/>
          </p:cNvSpPr>
          <p:nvPr>
            <p:ph type="dt" sz="half" idx="12"/>
          </p:nvPr>
        </p:nvSpPr>
        <p:spPr/>
        <p:txBody>
          <a:bodyPr/>
          <a:lstStyle/>
          <a:p>
            <a:fld id="{4BF6328A-8AB7-4598-9191-5ACEA1C55D21}" type="datetime2">
              <a:rPr lang="da-DK"/>
              <a:pPr/>
              <a:t>23. januar 2023</a:t>
            </a:fld>
            <a:endParaRPr dirty="0"/>
          </a:p>
        </p:txBody>
      </p:sp>
      <p:pic>
        <p:nvPicPr>
          <p:cNvPr id="6" name="Picture 5">
            <a:extLst>
              <a:ext uri="{FF2B5EF4-FFF2-40B4-BE49-F238E27FC236}">
                <a16:creationId xmlns="" xmlns:a16="http://schemas.microsoft.com/office/drawing/2014/main" id="{4C920EAB-35B4-4696-A32D-92CCC346C6D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21749" y="0"/>
            <a:ext cx="1377668" cy="1033251"/>
          </a:xfrm>
          <a:prstGeom prst="rect">
            <a:avLst/>
          </a:prstGeom>
        </p:spPr>
      </p:pic>
    </p:spTree>
    <p:extLst>
      <p:ext uri="{BB962C8B-B14F-4D97-AF65-F5344CB8AC3E}">
        <p14:creationId xmlns:p14="http://schemas.microsoft.com/office/powerpoint/2010/main" val="398475164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dirty="0"/>
          </a:p>
        </p:txBody>
      </p:sp>
      <p:sp>
        <p:nvSpPr>
          <p:cNvPr id="5" name="Pladsholder til diasnummer 4"/>
          <p:cNvSpPr>
            <a:spLocks noGrp="1"/>
          </p:cNvSpPr>
          <p:nvPr>
            <p:ph type="sldNum" sz="quarter" idx="12"/>
          </p:nvPr>
        </p:nvSpPr>
        <p:spPr/>
        <p:txBody>
          <a:bodyPr/>
          <a:lstStyle/>
          <a:p>
            <a:fld id="{667EC89C-17A0-4E64-A6D2-B825673CEEDF}" type="slidenum">
              <a:rPr lang="da-DK" smtClean="0">
                <a:solidFill>
                  <a:srgbClr val="007A6C"/>
                </a:solidFill>
              </a:rPr>
              <a:pPr/>
              <a:t>‹nr.›</a:t>
            </a:fld>
            <a:endParaRPr lang="da-DK" dirty="0">
              <a:solidFill>
                <a:srgbClr val="007A6C"/>
              </a:solidFill>
            </a:endParaRPr>
          </a:p>
        </p:txBody>
      </p:sp>
      <p:sp>
        <p:nvSpPr>
          <p:cNvPr id="6" name="Pladsholder til dato 3" hidden="1">
            <a:extLst>
              <a:ext uri="{FF2B5EF4-FFF2-40B4-BE49-F238E27FC236}">
                <a16:creationId xmlns="" xmlns:a16="http://schemas.microsoft.com/office/drawing/2014/main" id="{7387C4E4-348E-4A05-AB2B-AE486614247D}"/>
              </a:ext>
            </a:extLst>
          </p:cNvPr>
          <p:cNvSpPr>
            <a:spLocks noGrp="1"/>
          </p:cNvSpPr>
          <p:nvPr>
            <p:ph type="dt" sz="half" idx="18"/>
          </p:nvPr>
        </p:nvSpPr>
        <p:spPr>
          <a:xfrm>
            <a:off x="0" y="6858000"/>
            <a:ext cx="0" cy="0"/>
          </a:xfrm>
        </p:spPr>
        <p:txBody>
          <a:bodyPr/>
          <a:lstStyle>
            <a:lvl1pPr>
              <a:defRPr sz="100">
                <a:noFill/>
              </a:defRPr>
            </a:lvl1pPr>
          </a:lstStyle>
          <a:p>
            <a:fld id="{890F97D7-FC65-4263-9F9B-954BE3A886AB}" type="datetime2">
              <a:rPr lang="da-DK" smtClean="0"/>
              <a:pPr/>
              <a:t>23. januar 2023</a:t>
            </a:fld>
            <a:endParaRPr dirty="0"/>
          </a:p>
        </p:txBody>
      </p:sp>
    </p:spTree>
    <p:extLst>
      <p:ext uri="{BB962C8B-B14F-4D97-AF65-F5344CB8AC3E}">
        <p14:creationId xmlns:p14="http://schemas.microsoft.com/office/powerpoint/2010/main" val="406965973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4" name="Pladsholder til diasnummer 3"/>
          <p:cNvSpPr>
            <a:spLocks noGrp="1"/>
          </p:cNvSpPr>
          <p:nvPr>
            <p:ph type="sldNum" sz="quarter" idx="12"/>
          </p:nvPr>
        </p:nvSpPr>
        <p:spPr/>
        <p:txBody>
          <a:bodyPr/>
          <a:lstStyle/>
          <a:p>
            <a:fld id="{667EC89C-17A0-4E64-A6D2-B825673CEEDF}" type="slidenum">
              <a:rPr lang="da-DK" smtClean="0">
                <a:solidFill>
                  <a:srgbClr val="007A6C"/>
                </a:solidFill>
              </a:rPr>
              <a:pPr/>
              <a:t>‹nr.›</a:t>
            </a:fld>
            <a:endParaRPr lang="da-DK" dirty="0">
              <a:solidFill>
                <a:srgbClr val="007A6C"/>
              </a:solidFill>
            </a:endParaRPr>
          </a:p>
        </p:txBody>
      </p:sp>
      <p:sp>
        <p:nvSpPr>
          <p:cNvPr id="5" name="Pladsholder til dato 3" hidden="1">
            <a:extLst>
              <a:ext uri="{FF2B5EF4-FFF2-40B4-BE49-F238E27FC236}">
                <a16:creationId xmlns="" xmlns:a16="http://schemas.microsoft.com/office/drawing/2014/main" id="{0C165B80-131C-47FA-A4CF-3EB1919AA868}"/>
              </a:ext>
            </a:extLst>
          </p:cNvPr>
          <p:cNvSpPr>
            <a:spLocks noGrp="1"/>
          </p:cNvSpPr>
          <p:nvPr>
            <p:ph type="dt" sz="half" idx="18"/>
          </p:nvPr>
        </p:nvSpPr>
        <p:spPr>
          <a:xfrm>
            <a:off x="0" y="6858000"/>
            <a:ext cx="0" cy="0"/>
          </a:xfrm>
        </p:spPr>
        <p:txBody>
          <a:bodyPr/>
          <a:lstStyle>
            <a:lvl1pPr>
              <a:defRPr sz="100">
                <a:noFill/>
              </a:defRPr>
            </a:lvl1pPr>
          </a:lstStyle>
          <a:p>
            <a:fld id="{0B731C92-6772-426C-8CF2-2700360B945E}" type="datetime2">
              <a:rPr lang="da-DK" smtClean="0"/>
              <a:pPr/>
              <a:t>23. januar 2023</a:t>
            </a:fld>
            <a:endParaRPr dirty="0"/>
          </a:p>
        </p:txBody>
      </p:sp>
    </p:spTree>
    <p:extLst>
      <p:ext uri="{BB962C8B-B14F-4D97-AF65-F5344CB8AC3E}">
        <p14:creationId xmlns:p14="http://schemas.microsoft.com/office/powerpoint/2010/main" val="179949993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eldias I">
    <p:spTree>
      <p:nvGrpSpPr>
        <p:cNvPr id="1" name=""/>
        <p:cNvGrpSpPr/>
        <p:nvPr/>
      </p:nvGrpSpPr>
      <p:grpSpPr>
        <a:xfrm>
          <a:off x="0" y="0"/>
          <a:ext cx="0" cy="0"/>
          <a:chOff x="0" y="0"/>
          <a:chExt cx="0" cy="0"/>
        </a:xfrm>
      </p:grpSpPr>
      <p:sp>
        <p:nvSpPr>
          <p:cNvPr id="14" name="Rektangel baggrund"/>
          <p:cNvSpPr/>
          <p:nvPr userDrawn="1"/>
        </p:nvSpPr>
        <p:spPr>
          <a:xfrm>
            <a:off x="0" y="0"/>
            <a:ext cx="121888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solidFill>
                <a:prstClr val="white"/>
              </a:solidFill>
            </a:endParaRPr>
          </a:p>
        </p:txBody>
      </p:sp>
      <p:sp>
        <p:nvSpPr>
          <p:cNvPr id="11" name="Pladsholder til tekst 1"/>
          <p:cNvSpPr>
            <a:spLocks noGrp="1"/>
          </p:cNvSpPr>
          <p:nvPr>
            <p:ph type="body" sz="quarter" idx="10"/>
          </p:nvPr>
        </p:nvSpPr>
        <p:spPr>
          <a:xfrm>
            <a:off x="651600" y="2348880"/>
            <a:ext cx="8755200" cy="2096840"/>
          </a:xfrm>
        </p:spPr>
        <p:txBody>
          <a:bodyPr anchor="ctr" anchorCtr="0">
            <a:normAutofit/>
          </a:bodyPr>
          <a:lstStyle>
            <a:lvl1pPr algn="r">
              <a:lnSpc>
                <a:spcPct val="100000"/>
              </a:lnSpc>
              <a:defRPr lang="da-DK" sz="6600" b="1" kern="1200" dirty="0" smtClean="0">
                <a:solidFill>
                  <a:schemeClr val="bg1"/>
                </a:solidFill>
                <a:latin typeface="+mj-lt"/>
                <a:ea typeface="+mj-ea"/>
                <a:cs typeface="+mj-cs"/>
              </a:defRPr>
            </a:lvl1pPr>
          </a:lstStyle>
          <a:p>
            <a:pPr lvl="0"/>
            <a:r>
              <a:rPr lang="da-DK" smtClean="0"/>
              <a:t>Klik for at redigere i master</a:t>
            </a:r>
          </a:p>
        </p:txBody>
      </p:sp>
      <p:sp>
        <p:nvSpPr>
          <p:cNvPr id="16" name="Pladsholder til tekst 2"/>
          <p:cNvSpPr>
            <a:spLocks noGrp="1"/>
          </p:cNvSpPr>
          <p:nvPr>
            <p:ph type="body" sz="quarter" idx="11" hasCustomPrompt="1"/>
          </p:nvPr>
        </p:nvSpPr>
        <p:spPr>
          <a:xfrm>
            <a:off x="9578152" y="5229200"/>
            <a:ext cx="2250673" cy="544232"/>
          </a:xfrm>
        </p:spPr>
        <p:txBody>
          <a:bodyPr anchor="b" anchorCtr="0"/>
          <a:lstStyle>
            <a:lvl1pPr>
              <a:defRPr lang="da-DK" sz="1200" b="0" kern="1200" baseline="0" dirty="0" smtClean="0">
                <a:solidFill>
                  <a:schemeClr val="bg1"/>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og indsæt Sted/event</a:t>
            </a:r>
          </a:p>
        </p:txBody>
      </p:sp>
      <p:sp>
        <p:nvSpPr>
          <p:cNvPr id="18" name="Pladsholder til tekst 4"/>
          <p:cNvSpPr>
            <a:spLocks noGrp="1"/>
          </p:cNvSpPr>
          <p:nvPr>
            <p:ph type="body" sz="quarter" idx="13" hasCustomPrompt="1"/>
          </p:nvPr>
        </p:nvSpPr>
        <p:spPr>
          <a:xfrm>
            <a:off x="9578152" y="5961288"/>
            <a:ext cx="2250673" cy="199980"/>
          </a:xfrm>
        </p:spPr>
        <p:txBody>
          <a:bodyPr/>
          <a:lstStyle>
            <a:lvl1pPr>
              <a:defRPr lang="da-DK" sz="1200" b="0" kern="1200" baseline="0" dirty="0" smtClean="0">
                <a:solidFill>
                  <a:schemeClr val="bg1"/>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og indsæt Navn</a:t>
            </a:r>
          </a:p>
        </p:txBody>
      </p:sp>
      <p:sp>
        <p:nvSpPr>
          <p:cNvPr id="22" name="Pladsholder til dato 21"/>
          <p:cNvSpPr>
            <a:spLocks noGrp="1"/>
          </p:cNvSpPr>
          <p:nvPr>
            <p:ph type="dt" sz="half" idx="14"/>
          </p:nvPr>
        </p:nvSpPr>
        <p:spPr>
          <a:xfrm>
            <a:off x="9580274" y="5780918"/>
            <a:ext cx="2248825" cy="201600"/>
          </a:xfrm>
        </p:spPr>
        <p:txBody>
          <a:bodyPr lIns="0" tIns="0" rIns="0" bIns="0" anchor="t" anchorCtr="0"/>
          <a:lstStyle>
            <a:lvl1pPr marL="171450" indent="-171450">
              <a:defRPr lang="da-DK" sz="1200" b="0" kern="1200" baseline="0" smtClean="0">
                <a:solidFill>
                  <a:schemeClr val="bg1"/>
                </a:solidFill>
                <a:latin typeface="+mn-lt"/>
                <a:ea typeface="+mn-ea"/>
                <a:cs typeface="+mn-cs"/>
              </a:defRPr>
            </a:lvl1pPr>
          </a:lstStyle>
          <a:p>
            <a:pPr marL="0" indent="0">
              <a:lnSpc>
                <a:spcPct val="93000"/>
              </a:lnSpc>
              <a:buFont typeface="Arial" panose="020B0604020202020204" pitchFamily="34" charset="0"/>
              <a:buChar char="​"/>
            </a:pPr>
            <a:fld id="{311A5D37-5DE7-4138-B951-B3EC094A1EDA}" type="datetime2">
              <a:rPr lang="da-DK">
                <a:solidFill>
                  <a:prstClr val="white"/>
                </a:solidFill>
              </a:rPr>
              <a:pPr marL="0" indent="0">
                <a:lnSpc>
                  <a:spcPct val="93000"/>
                </a:lnSpc>
                <a:buFont typeface="Arial" panose="020B0604020202020204" pitchFamily="34" charset="0"/>
                <a:buChar char="​"/>
              </a:pPr>
              <a:t>23. januar 2023</a:t>
            </a:fld>
            <a:endParaRPr dirty="0">
              <a:solidFill>
                <a:prstClr val="white"/>
              </a:solidFill>
            </a:endParaRPr>
          </a:p>
        </p:txBody>
      </p:sp>
      <p:sp>
        <p:nvSpPr>
          <p:cNvPr id="9" name="AutoShape 4"/>
          <p:cNvSpPr>
            <a:spLocks/>
          </p:cNvSpPr>
          <p:nvPr userDrawn="1"/>
        </p:nvSpPr>
        <p:spPr bwMode="gray">
          <a:xfrm>
            <a:off x="12188825" y="16587"/>
            <a:ext cx="1754459" cy="1313180"/>
          </a:xfrm>
          <a:prstGeom prst="rect">
            <a:avLst/>
          </a:prstGeom>
          <a:noFill/>
          <a:ln w="12700" algn="ctr">
            <a:noFill/>
            <a:miter lim="800000"/>
            <a:headEnd/>
            <a:tailEnd/>
          </a:ln>
          <a:effectLst/>
        </p:spPr>
        <p:txBody>
          <a:bodyPr wrap="square" lIns="144000" tIns="0" rIns="0" bIns="0">
            <a:spAutoFit/>
          </a:bodyPr>
          <a:lstStyle/>
          <a:p>
            <a:pPr>
              <a:spcAft>
                <a:spcPts val="600"/>
              </a:spcAft>
              <a:buFont typeface="+mj-lt"/>
              <a:buNone/>
              <a:defRPr/>
            </a:pPr>
            <a:r>
              <a:rPr lang="da-DK" sz="900" b="1" noProof="1">
                <a:solidFill>
                  <a:prstClr val="white">
                    <a:lumMod val="50000"/>
                  </a:prstClr>
                </a:solidFill>
                <a:cs typeface="Arial" charset="0"/>
              </a:rPr>
              <a:t>Gitter- og hjælpelinjer</a:t>
            </a:r>
          </a:p>
          <a:p>
            <a:pPr>
              <a:spcAft>
                <a:spcPts val="240"/>
              </a:spcAft>
              <a:buFont typeface="+mj-lt"/>
              <a:buNone/>
              <a:defRPr/>
            </a:pPr>
            <a:r>
              <a:rPr lang="da-DK" sz="900" noProof="1">
                <a:solidFill>
                  <a:prstClr val="white">
                    <a:lumMod val="50000"/>
                  </a:prstClr>
                </a:solidFill>
                <a:cs typeface="Arial" charset="0"/>
              </a:rPr>
              <a:t>For at se gitter- og hjælpelinjer</a:t>
            </a:r>
          </a:p>
          <a:p>
            <a:pPr>
              <a:spcAft>
                <a:spcPts val="240"/>
              </a:spcAft>
              <a:buFont typeface="+mj-lt"/>
              <a:buNone/>
              <a:defRPr/>
            </a:pPr>
            <a:r>
              <a:rPr lang="da-DK" sz="900" b="1" noProof="1">
                <a:solidFill>
                  <a:prstClr val="white">
                    <a:lumMod val="50000"/>
                  </a:prstClr>
                </a:solidFill>
                <a:cs typeface="Arial" charset="0"/>
              </a:rPr>
              <a:t>1.</a:t>
            </a:r>
            <a:r>
              <a:rPr lang="da-DK" sz="900" noProof="1">
                <a:solidFill>
                  <a:prstClr val="white">
                    <a:lumMod val="50000"/>
                  </a:prstClr>
                </a:solidFill>
                <a:cs typeface="Arial" charset="0"/>
              </a:rPr>
              <a:t> Klik på </a:t>
            </a:r>
            <a:r>
              <a:rPr lang="da-DK" sz="900" b="1" noProof="1">
                <a:solidFill>
                  <a:prstClr val="white">
                    <a:lumMod val="50000"/>
                  </a:prstClr>
                </a:solidFill>
                <a:cs typeface="Arial" charset="0"/>
              </a:rPr>
              <a:t>Vis</a:t>
            </a:r>
            <a:endParaRPr lang="da-DK" sz="900" noProof="1">
              <a:solidFill>
                <a:prstClr val="white">
                  <a:lumMod val="50000"/>
                </a:prstClr>
              </a:solidFill>
              <a:cs typeface="Arial" charset="0"/>
            </a:endParaRPr>
          </a:p>
          <a:p>
            <a:pPr>
              <a:spcAft>
                <a:spcPts val="240"/>
              </a:spcAft>
              <a:buFont typeface="+mj-lt"/>
              <a:buNone/>
              <a:defRPr/>
            </a:pPr>
            <a:r>
              <a:rPr lang="da-DK" sz="900" b="1" noProof="1">
                <a:solidFill>
                  <a:prstClr val="white">
                    <a:lumMod val="50000"/>
                  </a:prstClr>
                </a:solidFill>
                <a:cs typeface="Arial" charset="0"/>
              </a:rPr>
              <a:t>2. </a:t>
            </a:r>
            <a:r>
              <a:rPr lang="da-DK" sz="900" noProof="1">
                <a:solidFill>
                  <a:prstClr val="white">
                    <a:lumMod val="50000"/>
                  </a:prstClr>
                </a:solidFill>
                <a:cs typeface="Arial" charset="0"/>
              </a:rPr>
              <a:t>Vælg </a:t>
            </a:r>
            <a:r>
              <a:rPr lang="da-DK" sz="900" b="1" noProof="1">
                <a:solidFill>
                  <a:prstClr val="white">
                    <a:lumMod val="50000"/>
                  </a:prstClr>
                </a:solidFill>
                <a:cs typeface="Arial" charset="0"/>
              </a:rPr>
              <a:t>Gitterlinjer</a:t>
            </a:r>
            <a:endParaRPr lang="da-DK" sz="900" noProof="1">
              <a:solidFill>
                <a:prstClr val="white">
                  <a:lumMod val="50000"/>
                </a:prstClr>
              </a:solidFill>
              <a:cs typeface="Arial" charset="0"/>
            </a:endParaRPr>
          </a:p>
          <a:p>
            <a:pPr>
              <a:spcAft>
                <a:spcPts val="240"/>
              </a:spcAft>
              <a:buFont typeface="+mj-lt"/>
              <a:buNone/>
              <a:defRPr/>
            </a:pPr>
            <a:r>
              <a:rPr lang="da-DK" sz="900" noProof="1">
                <a:solidFill>
                  <a:prstClr val="white">
                    <a:lumMod val="50000"/>
                  </a:prstClr>
                </a:solidFill>
                <a:cs typeface="Arial" charset="0"/>
              </a:rPr>
              <a:t>og/eller </a:t>
            </a:r>
            <a:r>
              <a:rPr lang="da-DK" sz="900" b="1" noProof="1">
                <a:solidFill>
                  <a:prstClr val="white">
                    <a:lumMod val="50000"/>
                  </a:prstClr>
                </a:solidFill>
                <a:cs typeface="Arial" charset="0"/>
              </a:rPr>
              <a:t>Hjælpelinjer</a:t>
            </a:r>
          </a:p>
          <a:p>
            <a:pPr>
              <a:spcAft>
                <a:spcPts val="240"/>
              </a:spcAft>
              <a:buFont typeface="+mj-lt"/>
              <a:buNone/>
              <a:defRPr/>
            </a:pPr>
            <a:endParaRPr lang="da-DK" sz="900" b="1" noProof="1">
              <a:solidFill>
                <a:prstClr val="white">
                  <a:lumMod val="50000"/>
                </a:prstClr>
              </a:solidFill>
              <a:cs typeface="Arial" panose="020B0604020202020204" pitchFamily="34" charset="0"/>
            </a:endParaRPr>
          </a:p>
          <a:p>
            <a:pPr>
              <a:spcAft>
                <a:spcPts val="240"/>
              </a:spcAft>
              <a:buFont typeface="+mj-lt"/>
              <a:buNone/>
              <a:defRPr/>
            </a:pPr>
            <a:r>
              <a:rPr lang="da-DK" sz="900" b="1" noProof="1">
                <a:solidFill>
                  <a:prstClr val="white">
                    <a:lumMod val="50000"/>
                  </a:prstClr>
                </a:solidFill>
                <a:cs typeface="Arial" charset="0"/>
              </a:rPr>
              <a:t>Tip</a:t>
            </a:r>
            <a:r>
              <a:rPr lang="da-DK" sz="900" noProof="1">
                <a:solidFill>
                  <a:prstClr val="white">
                    <a:lumMod val="50000"/>
                  </a:prstClr>
                </a:solidFill>
                <a:cs typeface="Arial" charset="0"/>
              </a:rPr>
              <a:t>: Alt + F9 for hurtig visning af hjælpelinjer</a:t>
            </a:r>
          </a:p>
        </p:txBody>
      </p:sp>
      <p:sp>
        <p:nvSpPr>
          <p:cNvPr id="21" name="Tekstboks 25"/>
          <p:cNvSpPr txBox="1"/>
          <p:nvPr userDrawn="1"/>
        </p:nvSpPr>
        <p:spPr>
          <a:xfrm>
            <a:off x="-1710039" y="4763279"/>
            <a:ext cx="1704602" cy="969496"/>
          </a:xfrm>
          <a:prstGeom prst="rect">
            <a:avLst/>
          </a:prstGeom>
          <a:noFill/>
        </p:spPr>
        <p:txBody>
          <a:bodyPr wrap="square" lIns="0" tIns="0" rIns="144000" bIns="0" rtlCol="0" anchor="b" anchorCtr="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a-DK" sz="900" b="1" dirty="0">
                <a:solidFill>
                  <a:prstClr val="white">
                    <a:lumMod val="50000"/>
                  </a:prstClr>
                </a:solidFill>
                <a:cs typeface="Arial" charset="0"/>
              </a:rPr>
              <a:t>Tips:</a:t>
            </a:r>
          </a:p>
          <a:p>
            <a:pPr algn="r"/>
            <a:r>
              <a:rPr lang="da-DK" sz="900" dirty="0">
                <a:solidFill>
                  <a:prstClr val="white">
                    <a:lumMod val="50000"/>
                  </a:prstClr>
                </a:solidFill>
                <a:cs typeface="Arial" charset="0"/>
              </a:rPr>
              <a:t>For at fremhæve et naturligt hierarki i overskriften eller differentiere evt. skrift i tekstniveau (overskrift og underoverskrift) bruges de indrammede temafarver</a:t>
            </a:r>
          </a:p>
        </p:txBody>
      </p:sp>
      <p:sp>
        <p:nvSpPr>
          <p:cNvPr id="2" name="Tekstfelt 1"/>
          <p:cNvSpPr txBox="1"/>
          <p:nvPr userDrawn="1"/>
        </p:nvSpPr>
        <p:spPr>
          <a:xfrm>
            <a:off x="-2055600" y="1196588"/>
            <a:ext cx="2054342" cy="138499"/>
          </a:xfrm>
          <a:prstGeom prst="rect">
            <a:avLst/>
          </a:prstGeom>
          <a:noFill/>
        </p:spPr>
        <p:txBody>
          <a:bodyPr wrap="square" lIns="0" tIns="0" rIns="144000" bIns="0" rtlCol="0">
            <a:spAutoFit/>
          </a:bodyPr>
          <a:lstStyle/>
          <a:p>
            <a:pPr algn="r"/>
            <a:r>
              <a:rPr lang="da-DK" sz="900" dirty="0">
                <a:solidFill>
                  <a:prstClr val="white">
                    <a:lumMod val="50000"/>
                  </a:prstClr>
                </a:solidFill>
                <a:cs typeface="Arial" charset="0"/>
              </a:rPr>
              <a:t>Maks tre linjer i stor typografi</a:t>
            </a:r>
          </a:p>
        </p:txBody>
      </p:sp>
      <p:pic>
        <p:nvPicPr>
          <p:cNvPr id="26" name="Billede 25"/>
          <p:cNvPicPr>
            <a:picLocks noChangeAspect="1"/>
          </p:cNvPicPr>
          <p:nvPr userDrawn="1"/>
        </p:nvPicPr>
        <p:blipFill>
          <a:blip r:embed="rId2"/>
          <a:stretch>
            <a:fillRect/>
          </a:stretch>
        </p:blipFill>
        <p:spPr>
          <a:xfrm>
            <a:off x="-1715406" y="5778964"/>
            <a:ext cx="1567602" cy="1073383"/>
          </a:xfrm>
          <a:prstGeom prst="rect">
            <a:avLst/>
          </a:prstGeom>
        </p:spPr>
      </p:pic>
      <p:sp>
        <p:nvSpPr>
          <p:cNvPr id="23" name="Pladsholder til sidefod 22" hidden="1"/>
          <p:cNvSpPr>
            <a:spLocks noGrp="1"/>
          </p:cNvSpPr>
          <p:nvPr>
            <p:ph type="ftr" sz="quarter" idx="15"/>
          </p:nvPr>
        </p:nvSpPr>
        <p:spPr>
          <a:xfrm>
            <a:off x="0" y="6858000"/>
            <a:ext cx="0" cy="0"/>
          </a:xfrm>
        </p:spPr>
        <p:txBody>
          <a:bodyPr/>
          <a:lstStyle>
            <a:lvl1pPr>
              <a:defRPr sz="100">
                <a:noFill/>
              </a:defRPr>
            </a:lvl1pPr>
          </a:lstStyle>
          <a:p>
            <a:r>
              <a:rPr lang="da-DK"/>
              <a:t>/ Ministeriet for Fødevarer, Landbrug og Fiskeri - Landbrugsstyrelsen / Titel på præsentation</a:t>
            </a:r>
            <a:endParaRPr lang="da-DK" dirty="0"/>
          </a:p>
        </p:txBody>
      </p:sp>
      <p:sp>
        <p:nvSpPr>
          <p:cNvPr id="24" name="Pladsholder til slidenummer 23" hidden="1"/>
          <p:cNvSpPr>
            <a:spLocks noGrp="1"/>
          </p:cNvSpPr>
          <p:nvPr>
            <p:ph type="sldNum" sz="quarter" idx="16"/>
          </p:nvPr>
        </p:nvSpPr>
        <p:spPr>
          <a:xfrm>
            <a:off x="0" y="6858000"/>
            <a:ext cx="0" cy="0"/>
          </a:xfrm>
        </p:spPr>
        <p:txBody>
          <a:bodyPr/>
          <a:lstStyle>
            <a:lvl1pPr>
              <a:defRPr sz="100">
                <a:noFill/>
              </a:defRPr>
            </a:lvl1pPr>
          </a:lstStyle>
          <a:p>
            <a:fld id="{667EC89C-17A0-4E64-A6D2-B825673CEEDF}" type="slidenum">
              <a:rPr lang="da-DK" smtClean="0"/>
              <a:pPr/>
              <a:t>‹nr.›</a:t>
            </a:fld>
            <a:endParaRPr lang="da-DK" dirty="0"/>
          </a:p>
        </p:txBody>
      </p:sp>
      <p:pic>
        <p:nvPicPr>
          <p:cNvPr id="5" name="Picture 4">
            <a:extLst>
              <a:ext uri="{FF2B5EF4-FFF2-40B4-BE49-F238E27FC236}">
                <a16:creationId xmlns:a16="http://schemas.microsoft.com/office/drawing/2014/main" xmlns="" id="{704F1B78-7DDA-4948-89C5-A6930CD61633}"/>
              </a:ext>
            </a:extLst>
          </p:cNvPr>
          <p:cNvPicPr>
            <a:picLocks noChangeAspect="1"/>
          </p:cNvPicPr>
          <p:nvPr userDrawn="1"/>
        </p:nvPicPr>
        <p:blipFill>
          <a:blip r:embed="rId3"/>
          <a:stretch>
            <a:fillRect/>
          </a:stretch>
        </p:blipFill>
        <p:spPr>
          <a:xfrm>
            <a:off x="-1715405" y="6004143"/>
            <a:ext cx="1567602" cy="984609"/>
          </a:xfrm>
          <a:prstGeom prst="rect">
            <a:avLst/>
          </a:prstGeom>
        </p:spPr>
      </p:pic>
      <p:sp>
        <p:nvSpPr>
          <p:cNvPr id="27" name="Rectangle 6"/>
          <p:cNvSpPr/>
          <p:nvPr userDrawn="1"/>
        </p:nvSpPr>
        <p:spPr>
          <a:xfrm>
            <a:off x="-1399201" y="6006008"/>
            <a:ext cx="1233601" cy="951384"/>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a-DK" dirty="0">
              <a:solidFill>
                <a:prstClr val="white"/>
              </a:solidFill>
            </a:endParaRPr>
          </a:p>
        </p:txBody>
      </p:sp>
      <p:pic>
        <p:nvPicPr>
          <p:cNvPr id="7" name="Picture 6">
            <a:extLst>
              <a:ext uri="{FF2B5EF4-FFF2-40B4-BE49-F238E27FC236}">
                <a16:creationId xmlns:a16="http://schemas.microsoft.com/office/drawing/2014/main" xmlns="" id="{C91E4EEC-566D-43EC-894E-966F8EEFDF62}"/>
              </a:ext>
            </a:extLst>
          </p:cNvPr>
          <p:cNvPicPr>
            <a:picLocks noChangeAspect="1"/>
          </p:cNvPicPr>
          <p:nvPr userDrawn="1"/>
        </p:nvPicPr>
        <p:blipFill>
          <a:blip r:embed="rId4"/>
          <a:stretch>
            <a:fillRect/>
          </a:stretch>
        </p:blipFill>
        <p:spPr>
          <a:xfrm>
            <a:off x="-1520973" y="0"/>
            <a:ext cx="1376892" cy="1033434"/>
          </a:xfrm>
          <a:prstGeom prst="rect">
            <a:avLst/>
          </a:prstGeom>
        </p:spPr>
      </p:pic>
      <p:pic>
        <p:nvPicPr>
          <p:cNvPr id="6" name="Picture 5">
            <a:extLst>
              <a:ext uri="{FF2B5EF4-FFF2-40B4-BE49-F238E27FC236}">
                <a16:creationId xmlns:a16="http://schemas.microsoft.com/office/drawing/2014/main" xmlns="" id="{424A8B85-B929-4717-8A9C-BFF59E30B6D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909008" y="340691"/>
            <a:ext cx="2924750" cy="696744"/>
          </a:xfrm>
          <a:prstGeom prst="rect">
            <a:avLst/>
          </a:prstGeom>
        </p:spPr>
      </p:pic>
    </p:spTree>
    <p:extLst>
      <p:ext uri="{BB962C8B-B14F-4D97-AF65-F5344CB8AC3E}">
        <p14:creationId xmlns:p14="http://schemas.microsoft.com/office/powerpoint/2010/main" val="1314843506"/>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eldias II">
    <p:spTree>
      <p:nvGrpSpPr>
        <p:cNvPr id="1" name=""/>
        <p:cNvGrpSpPr/>
        <p:nvPr/>
      </p:nvGrpSpPr>
      <p:grpSpPr>
        <a:xfrm>
          <a:off x="0" y="0"/>
          <a:ext cx="0" cy="0"/>
          <a:chOff x="0" y="0"/>
          <a:chExt cx="0" cy="0"/>
        </a:xfrm>
      </p:grpSpPr>
      <p:sp>
        <p:nvSpPr>
          <p:cNvPr id="14" name="Rektangel baggrund"/>
          <p:cNvSpPr/>
          <p:nvPr userDrawn="1"/>
        </p:nvSpPr>
        <p:spPr>
          <a:xfrm>
            <a:off x="0" y="0"/>
            <a:ext cx="1218882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solidFill>
                <a:prstClr val="white"/>
              </a:solidFill>
            </a:endParaRPr>
          </a:p>
        </p:txBody>
      </p:sp>
      <p:sp>
        <p:nvSpPr>
          <p:cNvPr id="11" name="Pladsholder til tekst 1"/>
          <p:cNvSpPr>
            <a:spLocks noGrp="1"/>
          </p:cNvSpPr>
          <p:nvPr>
            <p:ph type="body" sz="quarter" idx="10"/>
          </p:nvPr>
        </p:nvSpPr>
        <p:spPr>
          <a:xfrm>
            <a:off x="651600" y="2348880"/>
            <a:ext cx="8755200" cy="2096840"/>
          </a:xfrm>
        </p:spPr>
        <p:txBody>
          <a:bodyPr anchor="ctr" anchorCtr="0">
            <a:normAutofit/>
          </a:bodyPr>
          <a:lstStyle>
            <a:lvl1pPr algn="r">
              <a:lnSpc>
                <a:spcPct val="100000"/>
              </a:lnSpc>
              <a:defRPr lang="da-DK" sz="6600" b="1" kern="1200" dirty="0" smtClean="0">
                <a:solidFill>
                  <a:schemeClr val="accent1"/>
                </a:solidFill>
                <a:latin typeface="+mj-lt"/>
                <a:ea typeface="+mj-ea"/>
                <a:cs typeface="+mj-cs"/>
              </a:defRPr>
            </a:lvl1pPr>
          </a:lstStyle>
          <a:p>
            <a:pPr lvl="0"/>
            <a:r>
              <a:rPr lang="da-DK" smtClean="0"/>
              <a:t>Klik for at redigere i master</a:t>
            </a:r>
          </a:p>
        </p:txBody>
      </p:sp>
      <p:sp>
        <p:nvSpPr>
          <p:cNvPr id="16" name="Pladsholder til tekst 2"/>
          <p:cNvSpPr>
            <a:spLocks noGrp="1"/>
          </p:cNvSpPr>
          <p:nvPr>
            <p:ph type="body" sz="quarter" idx="11" hasCustomPrompt="1"/>
          </p:nvPr>
        </p:nvSpPr>
        <p:spPr>
          <a:xfrm>
            <a:off x="9578152" y="5229200"/>
            <a:ext cx="2250673" cy="544232"/>
          </a:xfrm>
        </p:spPr>
        <p:txBody>
          <a:bodyPr anchor="b" anchorCtr="0"/>
          <a:lstStyle>
            <a:lvl1pPr>
              <a:defRPr lang="da-DK" sz="1200" b="0" kern="1200" baseline="0" dirty="0" smtClean="0">
                <a:solidFill>
                  <a:schemeClr val="accent1"/>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og indsæt Sted/event</a:t>
            </a:r>
          </a:p>
        </p:txBody>
      </p:sp>
      <p:sp>
        <p:nvSpPr>
          <p:cNvPr id="18" name="Pladsholder til tekst 4"/>
          <p:cNvSpPr>
            <a:spLocks noGrp="1"/>
          </p:cNvSpPr>
          <p:nvPr>
            <p:ph type="body" sz="quarter" idx="13" hasCustomPrompt="1"/>
          </p:nvPr>
        </p:nvSpPr>
        <p:spPr>
          <a:xfrm>
            <a:off x="9578152" y="5961288"/>
            <a:ext cx="2250673" cy="199980"/>
          </a:xfrm>
        </p:spPr>
        <p:txBody>
          <a:bodyPr/>
          <a:lstStyle>
            <a:lvl1pPr>
              <a:defRPr lang="da-DK" sz="1200" b="0" kern="1200" baseline="0" dirty="0" smtClean="0">
                <a:solidFill>
                  <a:schemeClr val="accent1"/>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og indsæt Navn</a:t>
            </a:r>
          </a:p>
        </p:txBody>
      </p:sp>
      <p:sp>
        <p:nvSpPr>
          <p:cNvPr id="22" name="Pladsholder til dato 21"/>
          <p:cNvSpPr>
            <a:spLocks noGrp="1"/>
          </p:cNvSpPr>
          <p:nvPr>
            <p:ph type="dt" sz="half" idx="14"/>
          </p:nvPr>
        </p:nvSpPr>
        <p:spPr>
          <a:xfrm>
            <a:off x="9580274" y="5780918"/>
            <a:ext cx="2248825" cy="201600"/>
          </a:xfrm>
        </p:spPr>
        <p:txBody>
          <a:bodyPr lIns="0" tIns="0" rIns="0" bIns="0" anchor="t" anchorCtr="0"/>
          <a:lstStyle>
            <a:lvl1pPr marL="171450" indent="-171450">
              <a:defRPr lang="da-DK" sz="1200" b="0" kern="1200" baseline="0" smtClean="0">
                <a:solidFill>
                  <a:schemeClr val="accent1"/>
                </a:solidFill>
                <a:latin typeface="+mn-lt"/>
                <a:ea typeface="+mn-ea"/>
                <a:cs typeface="+mn-cs"/>
              </a:defRPr>
            </a:lvl1pPr>
          </a:lstStyle>
          <a:p>
            <a:pPr marL="0" indent="0">
              <a:lnSpc>
                <a:spcPct val="93000"/>
              </a:lnSpc>
              <a:buFont typeface="Arial" panose="020B0604020202020204" pitchFamily="34" charset="0"/>
              <a:buChar char="​"/>
            </a:pPr>
            <a:fld id="{F5510690-5770-4C55-8C71-1EC70A1B24AE}" type="datetime2">
              <a:rPr lang="da-DK">
                <a:solidFill>
                  <a:srgbClr val="007885"/>
                </a:solidFill>
              </a:rPr>
              <a:pPr marL="0" indent="0">
                <a:lnSpc>
                  <a:spcPct val="93000"/>
                </a:lnSpc>
                <a:buFont typeface="Arial" panose="020B0604020202020204" pitchFamily="34" charset="0"/>
                <a:buChar char="​"/>
              </a:pPr>
              <a:t>23. januar 2023</a:t>
            </a:fld>
            <a:endParaRPr lang="en-GB" dirty="0">
              <a:solidFill>
                <a:srgbClr val="007885"/>
              </a:solidFill>
            </a:endParaRPr>
          </a:p>
        </p:txBody>
      </p:sp>
      <p:sp>
        <p:nvSpPr>
          <p:cNvPr id="21" name="Tekstboks 25"/>
          <p:cNvSpPr txBox="1"/>
          <p:nvPr userDrawn="1"/>
        </p:nvSpPr>
        <p:spPr>
          <a:xfrm>
            <a:off x="-1710039" y="4763279"/>
            <a:ext cx="1704602" cy="969496"/>
          </a:xfrm>
          <a:prstGeom prst="rect">
            <a:avLst/>
          </a:prstGeom>
          <a:noFill/>
        </p:spPr>
        <p:txBody>
          <a:bodyPr wrap="square" lIns="0" tIns="0" rIns="144000" bIns="0" rtlCol="0" anchor="b" anchorCtr="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a-DK" sz="900" b="1" dirty="0">
                <a:solidFill>
                  <a:prstClr val="white">
                    <a:lumMod val="50000"/>
                  </a:prstClr>
                </a:solidFill>
                <a:cs typeface="Arial" charset="0"/>
              </a:rPr>
              <a:t>Tips:</a:t>
            </a:r>
          </a:p>
          <a:p>
            <a:pPr algn="r"/>
            <a:r>
              <a:rPr lang="da-DK" sz="900" dirty="0">
                <a:solidFill>
                  <a:prstClr val="white">
                    <a:lumMod val="50000"/>
                  </a:prstClr>
                </a:solidFill>
                <a:cs typeface="Arial" charset="0"/>
              </a:rPr>
              <a:t>For at fremhæve et naturligt hierarki i overskriften eller differentiere evt. skrift i tekstniveau (overskrift og underoverskrift) bruges de indrammede temafarver</a:t>
            </a:r>
          </a:p>
        </p:txBody>
      </p:sp>
      <p:sp>
        <p:nvSpPr>
          <p:cNvPr id="17" name="Pladsholder til sidefod 22" hidden="1">
            <a:extLst>
              <a:ext uri="{FF2B5EF4-FFF2-40B4-BE49-F238E27FC236}">
                <a16:creationId xmlns:a16="http://schemas.microsoft.com/office/drawing/2014/main" xmlns="" id="{4412145B-B87B-4019-AD1F-E9982BDB1DE7}"/>
              </a:ext>
            </a:extLst>
          </p:cNvPr>
          <p:cNvSpPr>
            <a:spLocks noGrp="1"/>
          </p:cNvSpPr>
          <p:nvPr>
            <p:ph type="ftr" sz="quarter" idx="15"/>
          </p:nvPr>
        </p:nvSpPr>
        <p:spPr>
          <a:xfrm>
            <a:off x="0" y="6858000"/>
            <a:ext cx="0" cy="0"/>
          </a:xfrm>
        </p:spPr>
        <p:txBody>
          <a:bodyPr/>
          <a:lstStyle>
            <a:lvl1pPr>
              <a:defRPr sz="100">
                <a:noFill/>
              </a:defRPr>
            </a:lvl1pPr>
          </a:lstStyle>
          <a:p>
            <a:r>
              <a:rPr lang="da-DK"/>
              <a:t>/ Ministeriet for Fødevarer, Landbrug og Fiskeri - Landbrugsstyrelsen / Titel på præsentation</a:t>
            </a:r>
            <a:endParaRPr lang="da-DK" dirty="0"/>
          </a:p>
        </p:txBody>
      </p:sp>
      <p:sp>
        <p:nvSpPr>
          <p:cNvPr id="19" name="Pladsholder til slidenummer 23" hidden="1">
            <a:extLst>
              <a:ext uri="{FF2B5EF4-FFF2-40B4-BE49-F238E27FC236}">
                <a16:creationId xmlns:a16="http://schemas.microsoft.com/office/drawing/2014/main" xmlns="" id="{8C7A26F4-8240-4595-AF0B-DAD6F98445DC}"/>
              </a:ext>
            </a:extLst>
          </p:cNvPr>
          <p:cNvSpPr>
            <a:spLocks noGrp="1"/>
          </p:cNvSpPr>
          <p:nvPr>
            <p:ph type="sldNum" sz="quarter" idx="16"/>
          </p:nvPr>
        </p:nvSpPr>
        <p:spPr>
          <a:xfrm>
            <a:off x="0" y="6858000"/>
            <a:ext cx="0" cy="0"/>
          </a:xfrm>
        </p:spPr>
        <p:txBody>
          <a:bodyPr/>
          <a:lstStyle>
            <a:lvl1pPr>
              <a:defRPr sz="100">
                <a:noFill/>
              </a:defRPr>
            </a:lvl1pPr>
          </a:lstStyle>
          <a:p>
            <a:fld id="{667EC89C-17A0-4E64-A6D2-B825673CEEDF}" type="slidenum">
              <a:rPr lang="da-DK" smtClean="0"/>
              <a:pPr/>
              <a:t>‹nr.›</a:t>
            </a:fld>
            <a:endParaRPr lang="da-DK" dirty="0"/>
          </a:p>
        </p:txBody>
      </p:sp>
      <p:pic>
        <p:nvPicPr>
          <p:cNvPr id="13" name="Billede 25">
            <a:extLst>
              <a:ext uri="{FF2B5EF4-FFF2-40B4-BE49-F238E27FC236}">
                <a16:creationId xmlns:a16="http://schemas.microsoft.com/office/drawing/2014/main" xmlns="" id="{6D2919DD-CFBE-4659-99A0-FD62EF2D0533}"/>
              </a:ext>
            </a:extLst>
          </p:cNvPr>
          <p:cNvPicPr>
            <a:picLocks noChangeAspect="1"/>
          </p:cNvPicPr>
          <p:nvPr userDrawn="1"/>
        </p:nvPicPr>
        <p:blipFill>
          <a:blip r:embed="rId2"/>
          <a:stretch>
            <a:fillRect/>
          </a:stretch>
        </p:blipFill>
        <p:spPr>
          <a:xfrm>
            <a:off x="-1715406" y="5778964"/>
            <a:ext cx="1567602" cy="1073383"/>
          </a:xfrm>
          <a:prstGeom prst="rect">
            <a:avLst/>
          </a:prstGeom>
        </p:spPr>
      </p:pic>
      <p:pic>
        <p:nvPicPr>
          <p:cNvPr id="20" name="Picture 19">
            <a:extLst>
              <a:ext uri="{FF2B5EF4-FFF2-40B4-BE49-F238E27FC236}">
                <a16:creationId xmlns:a16="http://schemas.microsoft.com/office/drawing/2014/main" xmlns="" id="{7D30E1A7-55FB-46DC-A37D-FAD5939C566E}"/>
              </a:ext>
            </a:extLst>
          </p:cNvPr>
          <p:cNvPicPr>
            <a:picLocks noChangeAspect="1"/>
          </p:cNvPicPr>
          <p:nvPr userDrawn="1"/>
        </p:nvPicPr>
        <p:blipFill>
          <a:blip r:embed="rId3"/>
          <a:stretch>
            <a:fillRect/>
          </a:stretch>
        </p:blipFill>
        <p:spPr>
          <a:xfrm>
            <a:off x="-1715405" y="6004143"/>
            <a:ext cx="1567602" cy="984609"/>
          </a:xfrm>
          <a:prstGeom prst="rect">
            <a:avLst/>
          </a:prstGeom>
        </p:spPr>
      </p:pic>
      <p:sp>
        <p:nvSpPr>
          <p:cNvPr id="23" name="Rectangle 6">
            <a:extLst>
              <a:ext uri="{FF2B5EF4-FFF2-40B4-BE49-F238E27FC236}">
                <a16:creationId xmlns:a16="http://schemas.microsoft.com/office/drawing/2014/main" xmlns="" id="{1C16679B-55B2-45F5-A2AD-200ED1CEE6B2}"/>
              </a:ext>
            </a:extLst>
          </p:cNvPr>
          <p:cNvSpPr/>
          <p:nvPr userDrawn="1"/>
        </p:nvSpPr>
        <p:spPr>
          <a:xfrm>
            <a:off x="-1399201" y="6006008"/>
            <a:ext cx="1233601" cy="951384"/>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a-DK" dirty="0">
              <a:solidFill>
                <a:prstClr val="white"/>
              </a:solidFill>
            </a:endParaRPr>
          </a:p>
        </p:txBody>
      </p:sp>
      <p:pic>
        <p:nvPicPr>
          <p:cNvPr id="24" name="Picture 23">
            <a:extLst>
              <a:ext uri="{FF2B5EF4-FFF2-40B4-BE49-F238E27FC236}">
                <a16:creationId xmlns:a16="http://schemas.microsoft.com/office/drawing/2014/main" xmlns="" id="{1D9842A4-A96F-4AAA-8FB6-774C0C82ACA7}"/>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8994572" y="340691"/>
            <a:ext cx="2753621" cy="696744"/>
          </a:xfrm>
          <a:prstGeom prst="rect">
            <a:avLst/>
          </a:prstGeom>
        </p:spPr>
      </p:pic>
    </p:spTree>
    <p:extLst>
      <p:ext uri="{BB962C8B-B14F-4D97-AF65-F5344CB8AC3E}">
        <p14:creationId xmlns:p14="http://schemas.microsoft.com/office/powerpoint/2010/main" val="131638443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eldias til mørkt billede">
    <p:spTree>
      <p:nvGrpSpPr>
        <p:cNvPr id="1" name=""/>
        <p:cNvGrpSpPr/>
        <p:nvPr/>
      </p:nvGrpSpPr>
      <p:grpSpPr>
        <a:xfrm>
          <a:off x="0" y="0"/>
          <a:ext cx="0" cy="0"/>
          <a:chOff x="0" y="0"/>
          <a:chExt cx="0" cy="0"/>
        </a:xfrm>
      </p:grpSpPr>
      <p:sp>
        <p:nvSpPr>
          <p:cNvPr id="13" name="Pladsholder til billede 0"/>
          <p:cNvSpPr>
            <a:spLocks noGrp="1"/>
          </p:cNvSpPr>
          <p:nvPr>
            <p:ph type="pic" sz="quarter" idx="17" hasCustomPrompt="1"/>
          </p:nvPr>
        </p:nvSpPr>
        <p:spPr>
          <a:xfrm>
            <a:off x="0" y="0"/>
            <a:ext cx="12188825" cy="6858000"/>
          </a:xfrm>
          <a:solidFill>
            <a:schemeClr val="bg1">
              <a:lumMod val="85000"/>
            </a:schemeClr>
          </a:solidFill>
        </p:spPr>
        <p:txBody>
          <a:bodyPr lIns="108000" tIns="180000" anchor="t" anchorCtr="0"/>
          <a:lstStyle>
            <a:lvl1pPr marL="0" indent="0" algn="l">
              <a:buFontTx/>
              <a:buNone/>
              <a:defRPr sz="1200" b="0" baseline="0">
                <a:solidFill>
                  <a:schemeClr val="tx1">
                    <a:lumMod val="50000"/>
                    <a:lumOff val="50000"/>
                  </a:schemeClr>
                </a:solidFill>
              </a:defRPr>
            </a:lvl1pPr>
          </a:lstStyle>
          <a:p>
            <a:r>
              <a:rPr lang="da-DK" dirty="0"/>
              <a:t>Klik her og indsæt mørkt billede, via fanen Indsæt, Billeder</a:t>
            </a:r>
          </a:p>
        </p:txBody>
      </p:sp>
      <p:sp>
        <p:nvSpPr>
          <p:cNvPr id="11" name="Pladsholder til tekst 1"/>
          <p:cNvSpPr>
            <a:spLocks noGrp="1"/>
          </p:cNvSpPr>
          <p:nvPr>
            <p:ph type="body" sz="quarter" idx="10"/>
          </p:nvPr>
        </p:nvSpPr>
        <p:spPr>
          <a:xfrm>
            <a:off x="651600" y="2348880"/>
            <a:ext cx="8755200" cy="2096840"/>
          </a:xfrm>
        </p:spPr>
        <p:txBody>
          <a:bodyPr anchor="ctr" anchorCtr="0">
            <a:normAutofit/>
          </a:bodyPr>
          <a:lstStyle>
            <a:lvl1pPr algn="r">
              <a:lnSpc>
                <a:spcPct val="100000"/>
              </a:lnSpc>
              <a:defRPr lang="da-DK" sz="6600" b="1" kern="1200" dirty="0" smtClean="0">
                <a:solidFill>
                  <a:schemeClr val="bg1"/>
                </a:solidFill>
                <a:latin typeface="+mj-lt"/>
                <a:ea typeface="+mj-ea"/>
                <a:cs typeface="+mj-cs"/>
              </a:defRPr>
            </a:lvl1pPr>
          </a:lstStyle>
          <a:p>
            <a:pPr lvl="0"/>
            <a:r>
              <a:rPr lang="da-DK" smtClean="0"/>
              <a:t>Klik for at redigere i master</a:t>
            </a:r>
          </a:p>
        </p:txBody>
      </p:sp>
      <p:sp>
        <p:nvSpPr>
          <p:cNvPr id="30" name="Pladsholder til tekst 2"/>
          <p:cNvSpPr>
            <a:spLocks noGrp="1"/>
          </p:cNvSpPr>
          <p:nvPr>
            <p:ph type="body" sz="quarter" idx="11" hasCustomPrompt="1"/>
          </p:nvPr>
        </p:nvSpPr>
        <p:spPr>
          <a:xfrm>
            <a:off x="9578152" y="5229200"/>
            <a:ext cx="2250673" cy="544232"/>
          </a:xfrm>
        </p:spPr>
        <p:txBody>
          <a:bodyPr anchor="b" anchorCtr="0"/>
          <a:lstStyle>
            <a:lvl1pPr>
              <a:defRPr lang="da-DK" sz="1200" b="0" kern="1200" baseline="0" dirty="0" smtClean="0">
                <a:solidFill>
                  <a:schemeClr val="bg1"/>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og indsæt Sted/event</a:t>
            </a:r>
          </a:p>
        </p:txBody>
      </p:sp>
      <p:sp>
        <p:nvSpPr>
          <p:cNvPr id="31" name="Pladsholder til tekst 4"/>
          <p:cNvSpPr>
            <a:spLocks noGrp="1"/>
          </p:cNvSpPr>
          <p:nvPr>
            <p:ph type="body" sz="quarter" idx="13" hasCustomPrompt="1"/>
          </p:nvPr>
        </p:nvSpPr>
        <p:spPr>
          <a:xfrm>
            <a:off x="9578152" y="5961288"/>
            <a:ext cx="2250673" cy="199980"/>
          </a:xfrm>
        </p:spPr>
        <p:txBody>
          <a:bodyPr/>
          <a:lstStyle>
            <a:lvl1pPr>
              <a:defRPr lang="da-DK" sz="1200" b="0" kern="1200" baseline="0" dirty="0" smtClean="0">
                <a:solidFill>
                  <a:schemeClr val="bg1"/>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og indsæt Navn</a:t>
            </a:r>
          </a:p>
        </p:txBody>
      </p:sp>
      <p:sp>
        <p:nvSpPr>
          <p:cNvPr id="32" name="Pladsholder til dato 21"/>
          <p:cNvSpPr>
            <a:spLocks noGrp="1"/>
          </p:cNvSpPr>
          <p:nvPr>
            <p:ph type="dt" sz="half" idx="14"/>
          </p:nvPr>
        </p:nvSpPr>
        <p:spPr>
          <a:xfrm>
            <a:off x="9580274" y="5780918"/>
            <a:ext cx="2248825" cy="201600"/>
          </a:xfrm>
        </p:spPr>
        <p:txBody>
          <a:bodyPr lIns="0" tIns="0" rIns="0" bIns="0" anchor="t" anchorCtr="0"/>
          <a:lstStyle>
            <a:lvl1pPr marL="171450" indent="-171450">
              <a:defRPr lang="da-DK" sz="1200" b="0" kern="1200" baseline="0" smtClean="0">
                <a:solidFill>
                  <a:schemeClr val="bg1"/>
                </a:solidFill>
                <a:latin typeface="+mn-lt"/>
                <a:ea typeface="+mn-ea"/>
                <a:cs typeface="+mn-cs"/>
              </a:defRPr>
            </a:lvl1pPr>
          </a:lstStyle>
          <a:p>
            <a:pPr marL="0" indent="0">
              <a:lnSpc>
                <a:spcPct val="93000"/>
              </a:lnSpc>
              <a:buFont typeface="Arial" panose="020B0604020202020204" pitchFamily="34" charset="0"/>
              <a:buChar char="​"/>
            </a:pPr>
            <a:fld id="{FCF33D85-16FC-4EAD-BF87-EBF2639AC396}" type="datetime2">
              <a:rPr lang="da-DK">
                <a:solidFill>
                  <a:prstClr val="white"/>
                </a:solidFill>
              </a:rPr>
              <a:pPr marL="0" indent="0">
                <a:lnSpc>
                  <a:spcPct val="93000"/>
                </a:lnSpc>
                <a:buFont typeface="Arial" panose="020B0604020202020204" pitchFamily="34" charset="0"/>
                <a:buChar char="​"/>
              </a:pPr>
              <a:t>23. januar 2023</a:t>
            </a:fld>
            <a:endParaRPr dirty="0">
              <a:solidFill>
                <a:prstClr val="white"/>
              </a:solidFill>
            </a:endParaRPr>
          </a:p>
        </p:txBody>
      </p:sp>
      <p:sp>
        <p:nvSpPr>
          <p:cNvPr id="3" name="Pladsholder logo"/>
          <p:cNvSpPr>
            <a:spLocks noGrp="1"/>
          </p:cNvSpPr>
          <p:nvPr>
            <p:ph type="body" sz="quarter" idx="18" hasCustomPrompt="1"/>
          </p:nvPr>
        </p:nvSpPr>
        <p:spPr>
          <a:xfrm>
            <a:off x="8994571" y="340691"/>
            <a:ext cx="2753621" cy="657529"/>
          </a:xfrm>
          <a:blipFill>
            <a:blip r:embed="rId2"/>
            <a:stretch>
              <a:fillRect/>
            </a:stretch>
          </a:blipFill>
        </p:spPr>
        <p:txBody>
          <a:bodyPr/>
          <a:lstStyle>
            <a:lvl1pPr>
              <a:defRPr sz="100" b="0">
                <a:solidFill>
                  <a:schemeClr val="tx1"/>
                </a:solidFill>
              </a:defRPr>
            </a:lvl1pPr>
          </a:lstStyle>
          <a:p>
            <a:pPr lvl="0"/>
            <a:r>
              <a:rPr lang="da-DK" dirty="0"/>
              <a:t>.</a:t>
            </a:r>
          </a:p>
        </p:txBody>
      </p:sp>
      <p:pic>
        <p:nvPicPr>
          <p:cNvPr id="29" name="Billede 2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80000" y="0"/>
            <a:ext cx="1842994" cy="1037416"/>
          </a:xfrm>
          <a:prstGeom prst="rect">
            <a:avLst/>
          </a:prstGeom>
        </p:spPr>
      </p:pic>
      <p:sp>
        <p:nvSpPr>
          <p:cNvPr id="38" name="Tekstboks 25"/>
          <p:cNvSpPr txBox="1"/>
          <p:nvPr userDrawn="1"/>
        </p:nvSpPr>
        <p:spPr>
          <a:xfrm>
            <a:off x="-1710039" y="4763279"/>
            <a:ext cx="1704602" cy="969496"/>
          </a:xfrm>
          <a:prstGeom prst="rect">
            <a:avLst/>
          </a:prstGeom>
          <a:noFill/>
        </p:spPr>
        <p:txBody>
          <a:bodyPr wrap="square" lIns="0" tIns="0" rIns="144000" bIns="0" rtlCol="0" anchor="b" anchorCtr="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a-DK" sz="900" b="1" dirty="0">
                <a:solidFill>
                  <a:prstClr val="white">
                    <a:lumMod val="50000"/>
                  </a:prstClr>
                </a:solidFill>
                <a:cs typeface="Arial" charset="0"/>
              </a:rPr>
              <a:t>Tips:</a:t>
            </a:r>
          </a:p>
          <a:p>
            <a:pPr algn="r"/>
            <a:r>
              <a:rPr lang="da-DK" sz="900" dirty="0">
                <a:solidFill>
                  <a:prstClr val="white">
                    <a:lumMod val="50000"/>
                  </a:prstClr>
                </a:solidFill>
                <a:cs typeface="Arial" charset="0"/>
              </a:rPr>
              <a:t>For at fremhæve et naturligt hierarki i overskriften eller differentiere evt. skrift i tekstniveau (overskrift og underoverskrift) bruges de indrammede temafarver</a:t>
            </a:r>
          </a:p>
        </p:txBody>
      </p:sp>
      <p:grpSp>
        <p:nvGrpSpPr>
          <p:cNvPr id="41" name="Gruppe 40"/>
          <p:cNvGrpSpPr/>
          <p:nvPr userDrawn="1"/>
        </p:nvGrpSpPr>
        <p:grpSpPr>
          <a:xfrm>
            <a:off x="12188825" y="1941319"/>
            <a:ext cx="2032000" cy="3185487"/>
            <a:chOff x="9150825" y="2171823"/>
            <a:chExt cx="2032000" cy="3185487"/>
          </a:xfrm>
        </p:grpSpPr>
        <p:sp>
          <p:nvSpPr>
            <p:cNvPr id="42" name="TextBox 12"/>
            <p:cNvSpPr txBox="1">
              <a:spLocks noChangeArrowheads="1"/>
            </p:cNvSpPr>
            <p:nvPr/>
          </p:nvSpPr>
          <p:spPr bwMode="auto">
            <a:xfrm>
              <a:off x="9150825" y="2171823"/>
              <a:ext cx="2032000" cy="318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400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Indsæt billede</a:t>
              </a:r>
            </a:p>
            <a:p>
              <a:pPr eaLnBrk="1" hangingPunct="1">
                <a:spcBef>
                  <a:spcPts val="0"/>
                </a:spcBef>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1. </a:t>
              </a:r>
              <a:r>
                <a:rPr lang="da-DK" sz="900" noProof="1">
                  <a:solidFill>
                    <a:prstClr val="white">
                      <a:lumMod val="50000"/>
                    </a:prstClr>
                  </a:solidFill>
                  <a:latin typeface="Arial"/>
                  <a:ea typeface="Calibri" panose="020F0502020204030204" pitchFamily="34" charset="0"/>
                  <a:cs typeface="Arial" panose="020B0604020202020204" pitchFamily="34" charset="0"/>
                </a:rPr>
                <a:t>Klik på billederammen</a:t>
              </a:r>
            </a:p>
            <a:p>
              <a:pPr eaLnBrk="1" hangingPunct="1">
                <a:spcBef>
                  <a:spcPts val="0"/>
                </a:spcBef>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2. </a:t>
              </a:r>
              <a:r>
                <a:rPr lang="da-DK" sz="900" noProof="1">
                  <a:solidFill>
                    <a:prstClr val="white">
                      <a:lumMod val="50000"/>
                    </a:prstClr>
                  </a:solidFill>
                  <a:latin typeface="Arial"/>
                  <a:ea typeface="Calibri" panose="020F0502020204030204" pitchFamily="34" charset="0"/>
                  <a:cs typeface="Arial" panose="020B0604020202020204" pitchFamily="34" charset="0"/>
                </a:rPr>
                <a:t>Indsæt det ønskede billede via fanen </a:t>
              </a:r>
              <a:r>
                <a:rPr lang="da-DK" sz="900" b="1" noProof="1">
                  <a:solidFill>
                    <a:prstClr val="white">
                      <a:lumMod val="50000"/>
                    </a:prstClr>
                  </a:solidFill>
                  <a:latin typeface="Arial"/>
                  <a:ea typeface="Calibri" panose="020F0502020204030204" pitchFamily="34" charset="0"/>
                  <a:cs typeface="Arial" panose="020B0604020202020204" pitchFamily="34" charset="0"/>
                </a:rPr>
                <a:t>Indsæt, Billeder</a:t>
              </a:r>
            </a:p>
            <a:p>
              <a:pPr eaLnBrk="1" hangingPunct="1">
                <a:spcBef>
                  <a:spcPts val="0"/>
                </a:spcBef>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3. </a:t>
              </a:r>
              <a:r>
                <a:rPr lang="da-DK" sz="900" noProof="1">
                  <a:solidFill>
                    <a:prstClr val="white">
                      <a:lumMod val="50000"/>
                    </a:prstClr>
                  </a:solidFill>
                  <a:latin typeface="Arial"/>
                  <a:ea typeface="Calibri" panose="020F0502020204030204" pitchFamily="34" charset="0"/>
                  <a:cs typeface="Arial" panose="020B0604020202020204" pitchFamily="34" charset="0"/>
                </a:rPr>
                <a:t>Klik </a:t>
              </a:r>
              <a:r>
                <a:rPr lang="da-DK" sz="900" b="1" noProof="1">
                  <a:solidFill>
                    <a:prstClr val="white">
                      <a:lumMod val="50000"/>
                    </a:prstClr>
                  </a:solidFill>
                  <a:latin typeface="Arial"/>
                  <a:ea typeface="Calibri" panose="020F0502020204030204" pitchFamily="34" charset="0"/>
                  <a:cs typeface="Arial" panose="020B0604020202020204" pitchFamily="34" charset="0"/>
                </a:rPr>
                <a:t>Beskær</a:t>
              </a:r>
              <a:r>
                <a:rPr lang="da-DK" sz="900" noProof="1">
                  <a:solidFill>
                    <a:prstClr val="white">
                      <a:lumMod val="50000"/>
                    </a:prstClr>
                  </a:solidFill>
                  <a:latin typeface="Arial"/>
                  <a:ea typeface="Calibri" panose="020F0502020204030204" pitchFamily="34" charset="0"/>
                  <a:cs typeface="Arial" panose="020B0604020202020204" pitchFamily="34" charset="0"/>
                </a:rPr>
                <a:t> for at ændre</a:t>
              </a:r>
            </a:p>
            <a:p>
              <a:pPr eaLnBrk="1" hangingPunct="1">
                <a:spcBef>
                  <a:spcPts val="0"/>
                </a:spcBef>
                <a:buFontTx/>
                <a:buNone/>
                <a:defRPr/>
              </a:pPr>
              <a:r>
                <a:rPr lang="da-DK" sz="900" noProof="1">
                  <a:solidFill>
                    <a:prstClr val="white">
                      <a:lumMod val="50000"/>
                    </a:prstClr>
                  </a:solidFill>
                  <a:latin typeface="Arial"/>
                  <a:ea typeface="Calibri" panose="020F0502020204030204" pitchFamily="34" charset="0"/>
                  <a:cs typeface="Arial" panose="020B0604020202020204" pitchFamily="34" charset="0"/>
                </a:rPr>
                <a:t>billedets fokus/størrelse</a:t>
              </a: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r>
                <a:rPr lang="da-DK" altLang="da-DK" sz="900" b="1" noProof="1">
                  <a:solidFill>
                    <a:prstClr val="white">
                      <a:lumMod val="50000"/>
                    </a:prstClr>
                  </a:solidFill>
                  <a:latin typeface="Arial"/>
                  <a:ea typeface="Calibri" panose="020F0502020204030204" pitchFamily="34" charset="0"/>
                  <a:cs typeface="Arial" panose="020B0604020202020204" pitchFamily="34" charset="0"/>
                </a:rPr>
                <a:t>4. </a:t>
              </a:r>
              <a:r>
                <a:rPr lang="da-DK" altLang="da-DK" sz="900" noProof="1">
                  <a:solidFill>
                    <a:prstClr val="white">
                      <a:lumMod val="50000"/>
                    </a:prstClr>
                  </a:solidFill>
                  <a:latin typeface="Arial"/>
                  <a:ea typeface="Calibri" panose="020F0502020204030204" pitchFamily="34" charset="0"/>
                  <a:cs typeface="Arial" panose="020B0604020202020204" pitchFamily="34" charset="0"/>
                </a:rPr>
                <a:t>Ønsker du at skalere billedet, så hold </a:t>
              </a:r>
              <a:r>
                <a:rPr lang="da-DK" altLang="da-DK" sz="900" b="1" noProof="1">
                  <a:solidFill>
                    <a:prstClr val="white">
                      <a:lumMod val="50000"/>
                    </a:prstClr>
                  </a:solidFill>
                  <a:latin typeface="Arial"/>
                  <a:ea typeface="Calibri" panose="020F0502020204030204" pitchFamily="34" charset="0"/>
                  <a:cs typeface="Arial" panose="020B0604020202020204" pitchFamily="34" charset="0"/>
                </a:rPr>
                <a:t>SHIFT-</a:t>
              </a:r>
              <a:r>
                <a:rPr lang="da-DK" altLang="da-DK" sz="900" noProof="1">
                  <a:solidFill>
                    <a:prstClr val="white">
                      <a:lumMod val="50000"/>
                    </a:prstClr>
                  </a:solidFill>
                  <a:latin typeface="Arial"/>
                  <a:ea typeface="Calibri" panose="020F0502020204030204" pitchFamily="34" charset="0"/>
                  <a:cs typeface="Arial" panose="020B0604020202020204" pitchFamily="34" charset="0"/>
                </a:rPr>
                <a:t>knappen nede, mens der trækkes i billedets hjørner</a:t>
              </a: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r>
                <a:rPr lang="da-DK" altLang="da-DK" sz="900" b="1" noProof="1">
                  <a:solidFill>
                    <a:prstClr val="white">
                      <a:lumMod val="50000"/>
                    </a:prstClr>
                  </a:solidFill>
                  <a:latin typeface="Arial"/>
                  <a:ea typeface="Calibri" panose="020F0502020204030204" pitchFamily="34" charset="0"/>
                  <a:cs typeface="Arial" panose="020B0604020202020204" pitchFamily="34" charset="0"/>
                </a:rPr>
                <a:t>Tips</a:t>
              </a:r>
              <a:r>
                <a:rPr lang="da-DK" altLang="da-DK" sz="900" noProof="1">
                  <a:solidFill>
                    <a:prstClr val="white">
                      <a:lumMod val="50000"/>
                    </a:prstClr>
                  </a:solidFill>
                  <a:latin typeface="Arial"/>
                  <a:ea typeface="Calibri" panose="020F0502020204030204" pitchFamily="34" charset="0"/>
                  <a:cs typeface="Arial" panose="020B0604020202020204" pitchFamily="34" charset="0"/>
                </a:rPr>
                <a:t>: Hvis du sletter billedet, og sætter et ny ind, kan billedet lægge sig foran tekst og grafikken, hvis dette sker, skal du vælge billedet, højreklik og vælg </a:t>
              </a:r>
              <a:r>
                <a:rPr lang="da-DK" altLang="da-DK" sz="900" b="1" noProof="1">
                  <a:solidFill>
                    <a:prstClr val="white">
                      <a:lumMod val="50000"/>
                    </a:prstClr>
                  </a:solidFill>
                  <a:latin typeface="Arial"/>
                  <a:ea typeface="Calibri" panose="020F0502020204030204" pitchFamily="34" charset="0"/>
                  <a:cs typeface="Arial" panose="020B0604020202020204" pitchFamily="34" charset="0"/>
                </a:rPr>
                <a:t>Placer bagest</a:t>
              </a: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p:txBody>
        </p:sp>
        <p:pic>
          <p:nvPicPr>
            <p:cNvPr id="43" name="Billede 7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309315" y="3028176"/>
              <a:ext cx="373507" cy="32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9" name="Gruppe 78"/>
            <p:cNvGrpSpPr>
              <a:grpSpLocks/>
            </p:cNvGrpSpPr>
            <p:nvPr/>
          </p:nvGrpSpPr>
          <p:grpSpPr bwMode="auto">
            <a:xfrm>
              <a:off x="9305577" y="3846855"/>
              <a:ext cx="330145" cy="379412"/>
              <a:chOff x="1018031" y="5509431"/>
              <a:chExt cx="373412" cy="429121"/>
            </a:xfrm>
          </p:grpSpPr>
          <p:pic>
            <p:nvPicPr>
              <p:cNvPr id="50" name="Billede 7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18031" y="5511796"/>
                <a:ext cx="373412" cy="42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Rounded Rectangle 25"/>
              <p:cNvSpPr/>
              <p:nvPr/>
            </p:nvSpPr>
            <p:spPr bwMode="auto">
              <a:xfrm>
                <a:off x="1023417" y="5509431"/>
                <a:ext cx="210080" cy="17236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sz="2000" noProof="1">
                  <a:solidFill>
                    <a:prstClr val="white"/>
                  </a:solidFill>
                </a:endParaRPr>
              </a:p>
            </p:txBody>
          </p:sp>
        </p:grpSp>
      </p:grpSp>
      <p:sp>
        <p:nvSpPr>
          <p:cNvPr id="52" name="AutoShape 4"/>
          <p:cNvSpPr>
            <a:spLocks/>
          </p:cNvSpPr>
          <p:nvPr userDrawn="1"/>
        </p:nvSpPr>
        <p:spPr bwMode="gray">
          <a:xfrm>
            <a:off x="12188825" y="16587"/>
            <a:ext cx="1754459" cy="1313180"/>
          </a:xfrm>
          <a:prstGeom prst="rect">
            <a:avLst/>
          </a:prstGeom>
          <a:noFill/>
          <a:ln w="12700" algn="ctr">
            <a:noFill/>
            <a:miter lim="800000"/>
            <a:headEnd/>
            <a:tailEnd/>
          </a:ln>
          <a:effectLst/>
        </p:spPr>
        <p:txBody>
          <a:bodyPr wrap="square" lIns="144000" tIns="0" rIns="0" bIns="0">
            <a:spAutoFit/>
          </a:bodyPr>
          <a:lstStyle/>
          <a:p>
            <a:pPr>
              <a:spcAft>
                <a:spcPts val="600"/>
              </a:spcAft>
              <a:buFont typeface="+mj-lt"/>
              <a:buNone/>
              <a:defRPr/>
            </a:pPr>
            <a:r>
              <a:rPr lang="da-DK" sz="900" b="1" noProof="1">
                <a:solidFill>
                  <a:prstClr val="white">
                    <a:lumMod val="50000"/>
                  </a:prstClr>
                </a:solidFill>
                <a:cs typeface="Arial" charset="0"/>
              </a:rPr>
              <a:t>Gitter- og hjælpelinjer</a:t>
            </a:r>
          </a:p>
          <a:p>
            <a:pPr>
              <a:spcAft>
                <a:spcPts val="240"/>
              </a:spcAft>
              <a:buFont typeface="+mj-lt"/>
              <a:buNone/>
              <a:defRPr/>
            </a:pPr>
            <a:r>
              <a:rPr lang="da-DK" sz="900" noProof="1">
                <a:solidFill>
                  <a:prstClr val="white">
                    <a:lumMod val="50000"/>
                  </a:prstClr>
                </a:solidFill>
                <a:cs typeface="Arial" charset="0"/>
              </a:rPr>
              <a:t>For at se gitter- og hjælpelinjer</a:t>
            </a:r>
          </a:p>
          <a:p>
            <a:pPr>
              <a:spcAft>
                <a:spcPts val="240"/>
              </a:spcAft>
              <a:buFont typeface="+mj-lt"/>
              <a:buNone/>
              <a:defRPr/>
            </a:pPr>
            <a:r>
              <a:rPr lang="da-DK" sz="900" b="1" noProof="1">
                <a:solidFill>
                  <a:prstClr val="white">
                    <a:lumMod val="50000"/>
                  </a:prstClr>
                </a:solidFill>
                <a:cs typeface="Arial" charset="0"/>
              </a:rPr>
              <a:t>1.</a:t>
            </a:r>
            <a:r>
              <a:rPr lang="da-DK" sz="900" noProof="1">
                <a:solidFill>
                  <a:prstClr val="white">
                    <a:lumMod val="50000"/>
                  </a:prstClr>
                </a:solidFill>
                <a:cs typeface="Arial" charset="0"/>
              </a:rPr>
              <a:t> Klik på </a:t>
            </a:r>
            <a:r>
              <a:rPr lang="da-DK" sz="900" b="1" noProof="1">
                <a:solidFill>
                  <a:prstClr val="white">
                    <a:lumMod val="50000"/>
                  </a:prstClr>
                </a:solidFill>
                <a:cs typeface="Arial" charset="0"/>
              </a:rPr>
              <a:t>Vis</a:t>
            </a:r>
            <a:endParaRPr lang="da-DK" sz="900" noProof="1">
              <a:solidFill>
                <a:prstClr val="white">
                  <a:lumMod val="50000"/>
                </a:prstClr>
              </a:solidFill>
              <a:cs typeface="Arial" charset="0"/>
            </a:endParaRPr>
          </a:p>
          <a:p>
            <a:pPr>
              <a:spcAft>
                <a:spcPts val="240"/>
              </a:spcAft>
              <a:buFont typeface="+mj-lt"/>
              <a:buNone/>
              <a:defRPr/>
            </a:pPr>
            <a:r>
              <a:rPr lang="da-DK" sz="900" b="1" noProof="1">
                <a:solidFill>
                  <a:prstClr val="white">
                    <a:lumMod val="50000"/>
                  </a:prstClr>
                </a:solidFill>
                <a:cs typeface="Arial" charset="0"/>
              </a:rPr>
              <a:t>2. </a:t>
            </a:r>
            <a:r>
              <a:rPr lang="da-DK" sz="900" noProof="1">
                <a:solidFill>
                  <a:prstClr val="white">
                    <a:lumMod val="50000"/>
                  </a:prstClr>
                </a:solidFill>
                <a:cs typeface="Arial" charset="0"/>
              </a:rPr>
              <a:t>Vælg </a:t>
            </a:r>
            <a:r>
              <a:rPr lang="da-DK" sz="900" b="1" noProof="1">
                <a:solidFill>
                  <a:prstClr val="white">
                    <a:lumMod val="50000"/>
                  </a:prstClr>
                </a:solidFill>
                <a:cs typeface="Arial" charset="0"/>
              </a:rPr>
              <a:t>Gitterlinjer</a:t>
            </a:r>
            <a:endParaRPr lang="da-DK" sz="900" noProof="1">
              <a:solidFill>
                <a:prstClr val="white">
                  <a:lumMod val="50000"/>
                </a:prstClr>
              </a:solidFill>
              <a:cs typeface="Arial" charset="0"/>
            </a:endParaRPr>
          </a:p>
          <a:p>
            <a:pPr>
              <a:spcAft>
                <a:spcPts val="240"/>
              </a:spcAft>
              <a:buFont typeface="+mj-lt"/>
              <a:buNone/>
              <a:defRPr/>
            </a:pPr>
            <a:r>
              <a:rPr lang="da-DK" sz="900" noProof="1">
                <a:solidFill>
                  <a:prstClr val="white">
                    <a:lumMod val="50000"/>
                  </a:prstClr>
                </a:solidFill>
                <a:cs typeface="Arial" charset="0"/>
              </a:rPr>
              <a:t>og/eller </a:t>
            </a:r>
            <a:r>
              <a:rPr lang="da-DK" sz="900" b="1" noProof="1">
                <a:solidFill>
                  <a:prstClr val="white">
                    <a:lumMod val="50000"/>
                  </a:prstClr>
                </a:solidFill>
                <a:cs typeface="Arial" charset="0"/>
              </a:rPr>
              <a:t>Hjælpelinjer</a:t>
            </a:r>
          </a:p>
          <a:p>
            <a:pPr>
              <a:spcAft>
                <a:spcPts val="240"/>
              </a:spcAft>
              <a:buFont typeface="+mj-lt"/>
              <a:buNone/>
              <a:defRPr/>
            </a:pPr>
            <a:endParaRPr lang="da-DK" sz="900" b="1" noProof="1">
              <a:solidFill>
                <a:prstClr val="white">
                  <a:lumMod val="50000"/>
                </a:prstClr>
              </a:solidFill>
              <a:cs typeface="Arial" panose="020B0604020202020204" pitchFamily="34" charset="0"/>
            </a:endParaRPr>
          </a:p>
          <a:p>
            <a:pPr>
              <a:spcAft>
                <a:spcPts val="240"/>
              </a:spcAft>
              <a:buFont typeface="+mj-lt"/>
              <a:buNone/>
              <a:defRPr/>
            </a:pPr>
            <a:r>
              <a:rPr lang="da-DK" sz="900" b="1" noProof="1">
                <a:solidFill>
                  <a:prstClr val="white">
                    <a:lumMod val="50000"/>
                  </a:prstClr>
                </a:solidFill>
                <a:cs typeface="Arial" charset="0"/>
              </a:rPr>
              <a:t>Tip</a:t>
            </a:r>
            <a:r>
              <a:rPr lang="da-DK" sz="900" noProof="1">
                <a:solidFill>
                  <a:prstClr val="white">
                    <a:lumMod val="50000"/>
                  </a:prstClr>
                </a:solidFill>
                <a:cs typeface="Arial" charset="0"/>
              </a:rPr>
              <a:t>: Alt + F9 for hurtig visning af hjælpelinjer</a:t>
            </a:r>
          </a:p>
        </p:txBody>
      </p:sp>
      <p:sp>
        <p:nvSpPr>
          <p:cNvPr id="26" name="Tekstfelt 25"/>
          <p:cNvSpPr txBox="1"/>
          <p:nvPr userDrawn="1"/>
        </p:nvSpPr>
        <p:spPr>
          <a:xfrm>
            <a:off x="-2055600" y="1196588"/>
            <a:ext cx="2054342" cy="138499"/>
          </a:xfrm>
          <a:prstGeom prst="rect">
            <a:avLst/>
          </a:prstGeom>
          <a:noFill/>
        </p:spPr>
        <p:txBody>
          <a:bodyPr wrap="square" lIns="0" tIns="0" rIns="144000" bIns="0" rtlCol="0">
            <a:spAutoFit/>
          </a:bodyPr>
          <a:lstStyle/>
          <a:p>
            <a:pPr algn="r"/>
            <a:r>
              <a:rPr lang="da-DK" sz="900" dirty="0">
                <a:solidFill>
                  <a:prstClr val="white">
                    <a:lumMod val="50000"/>
                  </a:prstClr>
                </a:solidFill>
                <a:cs typeface="Arial" charset="0"/>
              </a:rPr>
              <a:t>Maks tre linjer i stor typografi</a:t>
            </a:r>
          </a:p>
        </p:txBody>
      </p:sp>
      <p:sp>
        <p:nvSpPr>
          <p:cNvPr id="25" name="Pladsholder til sidefod 22" hidden="1">
            <a:extLst>
              <a:ext uri="{FF2B5EF4-FFF2-40B4-BE49-F238E27FC236}">
                <a16:creationId xmlns:a16="http://schemas.microsoft.com/office/drawing/2014/main" xmlns="" id="{87241225-E08A-4E82-BB6B-5BEF03C126C5}"/>
              </a:ext>
            </a:extLst>
          </p:cNvPr>
          <p:cNvSpPr>
            <a:spLocks noGrp="1"/>
          </p:cNvSpPr>
          <p:nvPr>
            <p:ph type="ftr" sz="quarter" idx="15"/>
          </p:nvPr>
        </p:nvSpPr>
        <p:spPr>
          <a:xfrm>
            <a:off x="0" y="6858000"/>
            <a:ext cx="0" cy="0"/>
          </a:xfrm>
        </p:spPr>
        <p:txBody>
          <a:bodyPr/>
          <a:lstStyle>
            <a:lvl1pPr>
              <a:defRPr sz="100">
                <a:noFill/>
              </a:defRPr>
            </a:lvl1pPr>
          </a:lstStyle>
          <a:p>
            <a:r>
              <a:rPr lang="da-DK"/>
              <a:t>/ Ministeriet for Fødevarer, Landbrug og Fiskeri - Landbrugsstyrelsen / Titel på præsentation</a:t>
            </a:r>
            <a:endParaRPr lang="da-DK" dirty="0"/>
          </a:p>
        </p:txBody>
      </p:sp>
      <p:sp>
        <p:nvSpPr>
          <p:cNvPr id="27" name="Pladsholder til slidenummer 23" hidden="1">
            <a:extLst>
              <a:ext uri="{FF2B5EF4-FFF2-40B4-BE49-F238E27FC236}">
                <a16:creationId xmlns:a16="http://schemas.microsoft.com/office/drawing/2014/main" xmlns="" id="{8FFF6392-DAD1-4FC3-8BDC-AC2FA8DF6290}"/>
              </a:ext>
            </a:extLst>
          </p:cNvPr>
          <p:cNvSpPr>
            <a:spLocks noGrp="1"/>
          </p:cNvSpPr>
          <p:nvPr>
            <p:ph type="sldNum" sz="quarter" idx="16"/>
          </p:nvPr>
        </p:nvSpPr>
        <p:spPr>
          <a:xfrm>
            <a:off x="0" y="6858000"/>
            <a:ext cx="0" cy="0"/>
          </a:xfrm>
        </p:spPr>
        <p:txBody>
          <a:bodyPr/>
          <a:lstStyle>
            <a:lvl1pPr>
              <a:defRPr sz="100">
                <a:noFill/>
              </a:defRPr>
            </a:lvl1pPr>
          </a:lstStyle>
          <a:p>
            <a:fld id="{667EC89C-17A0-4E64-A6D2-B825673CEEDF}" type="slidenum">
              <a:rPr lang="da-DK" smtClean="0"/>
              <a:pPr/>
              <a:t>‹nr.›</a:t>
            </a:fld>
            <a:endParaRPr lang="da-DK" dirty="0"/>
          </a:p>
        </p:txBody>
      </p:sp>
      <p:pic>
        <p:nvPicPr>
          <p:cNvPr id="23" name="Billede 25">
            <a:extLst>
              <a:ext uri="{FF2B5EF4-FFF2-40B4-BE49-F238E27FC236}">
                <a16:creationId xmlns:a16="http://schemas.microsoft.com/office/drawing/2014/main" xmlns="" id="{9DBB6DF3-243E-437C-AEC3-268C98AF1BF5}"/>
              </a:ext>
            </a:extLst>
          </p:cNvPr>
          <p:cNvPicPr>
            <a:picLocks noChangeAspect="1"/>
          </p:cNvPicPr>
          <p:nvPr userDrawn="1"/>
        </p:nvPicPr>
        <p:blipFill>
          <a:blip r:embed="rId6"/>
          <a:stretch>
            <a:fillRect/>
          </a:stretch>
        </p:blipFill>
        <p:spPr>
          <a:xfrm>
            <a:off x="-1715406" y="5778964"/>
            <a:ext cx="1567602" cy="1073383"/>
          </a:xfrm>
          <a:prstGeom prst="rect">
            <a:avLst/>
          </a:prstGeom>
        </p:spPr>
      </p:pic>
      <p:pic>
        <p:nvPicPr>
          <p:cNvPr id="24" name="Picture 23">
            <a:extLst>
              <a:ext uri="{FF2B5EF4-FFF2-40B4-BE49-F238E27FC236}">
                <a16:creationId xmlns:a16="http://schemas.microsoft.com/office/drawing/2014/main" xmlns="" id="{F486F434-0ED5-46D6-B947-68E70F33C280}"/>
              </a:ext>
            </a:extLst>
          </p:cNvPr>
          <p:cNvPicPr>
            <a:picLocks noChangeAspect="1"/>
          </p:cNvPicPr>
          <p:nvPr userDrawn="1"/>
        </p:nvPicPr>
        <p:blipFill>
          <a:blip r:embed="rId7"/>
          <a:stretch>
            <a:fillRect/>
          </a:stretch>
        </p:blipFill>
        <p:spPr>
          <a:xfrm>
            <a:off x="-1715405" y="6004143"/>
            <a:ext cx="1567602" cy="984609"/>
          </a:xfrm>
          <a:prstGeom prst="rect">
            <a:avLst/>
          </a:prstGeom>
        </p:spPr>
      </p:pic>
      <p:sp>
        <p:nvSpPr>
          <p:cNvPr id="33" name="Rectangle 6">
            <a:extLst>
              <a:ext uri="{FF2B5EF4-FFF2-40B4-BE49-F238E27FC236}">
                <a16:creationId xmlns:a16="http://schemas.microsoft.com/office/drawing/2014/main" xmlns="" id="{61E2ADAC-0DCD-405A-A175-FB07874A4754}"/>
              </a:ext>
            </a:extLst>
          </p:cNvPr>
          <p:cNvSpPr/>
          <p:nvPr userDrawn="1"/>
        </p:nvSpPr>
        <p:spPr>
          <a:xfrm>
            <a:off x="-1399200" y="6006008"/>
            <a:ext cx="463846" cy="951384"/>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a-DK" dirty="0">
              <a:solidFill>
                <a:prstClr val="white"/>
              </a:solidFill>
            </a:endParaRPr>
          </a:p>
        </p:txBody>
      </p:sp>
    </p:spTree>
    <p:extLst>
      <p:ext uri="{BB962C8B-B14F-4D97-AF65-F5344CB8AC3E}">
        <p14:creationId xmlns:p14="http://schemas.microsoft.com/office/powerpoint/2010/main" val="12891613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eldias til lyst billede">
    <p:spTree>
      <p:nvGrpSpPr>
        <p:cNvPr id="1" name=""/>
        <p:cNvGrpSpPr/>
        <p:nvPr/>
      </p:nvGrpSpPr>
      <p:grpSpPr>
        <a:xfrm>
          <a:off x="0" y="0"/>
          <a:ext cx="0" cy="0"/>
          <a:chOff x="0" y="0"/>
          <a:chExt cx="0" cy="0"/>
        </a:xfrm>
      </p:grpSpPr>
      <p:sp>
        <p:nvSpPr>
          <p:cNvPr id="13" name="Pladsholder til billede 0"/>
          <p:cNvSpPr>
            <a:spLocks noGrp="1"/>
          </p:cNvSpPr>
          <p:nvPr>
            <p:ph type="pic" sz="quarter" idx="17" hasCustomPrompt="1"/>
          </p:nvPr>
        </p:nvSpPr>
        <p:spPr>
          <a:xfrm>
            <a:off x="0" y="0"/>
            <a:ext cx="12188825" cy="6858000"/>
          </a:xfrm>
          <a:solidFill>
            <a:schemeClr val="bg1">
              <a:lumMod val="85000"/>
            </a:schemeClr>
          </a:solidFill>
        </p:spPr>
        <p:txBody>
          <a:bodyPr lIns="108000" tIns="180000" anchor="t" anchorCtr="0"/>
          <a:lstStyle>
            <a:lvl1pPr marL="0" indent="0" algn="l">
              <a:buFontTx/>
              <a:buNone/>
              <a:defRPr sz="1200" b="0" baseline="0">
                <a:solidFill>
                  <a:schemeClr val="tx1">
                    <a:lumMod val="50000"/>
                    <a:lumOff val="50000"/>
                  </a:schemeClr>
                </a:solidFill>
              </a:defRPr>
            </a:lvl1pPr>
          </a:lstStyle>
          <a:p>
            <a:r>
              <a:rPr lang="da-DK" dirty="0"/>
              <a:t>Klik her og indsæt lyst billede, via fanen Indsæt, Billeder</a:t>
            </a:r>
          </a:p>
        </p:txBody>
      </p:sp>
      <p:sp>
        <p:nvSpPr>
          <p:cNvPr id="11" name="Pladsholder til tekst 1"/>
          <p:cNvSpPr>
            <a:spLocks noGrp="1"/>
          </p:cNvSpPr>
          <p:nvPr>
            <p:ph type="body" sz="quarter" idx="10"/>
          </p:nvPr>
        </p:nvSpPr>
        <p:spPr>
          <a:xfrm>
            <a:off x="651600" y="2348880"/>
            <a:ext cx="8712000" cy="2096840"/>
          </a:xfrm>
        </p:spPr>
        <p:txBody>
          <a:bodyPr anchor="ctr" anchorCtr="0">
            <a:normAutofit/>
          </a:bodyPr>
          <a:lstStyle>
            <a:lvl1pPr algn="r">
              <a:lnSpc>
                <a:spcPct val="100000"/>
              </a:lnSpc>
              <a:defRPr lang="da-DK" sz="6600" b="1" kern="1200" dirty="0" smtClean="0">
                <a:solidFill>
                  <a:schemeClr val="accent1"/>
                </a:solidFill>
                <a:latin typeface="+mj-lt"/>
                <a:ea typeface="+mj-ea"/>
                <a:cs typeface="+mj-cs"/>
              </a:defRPr>
            </a:lvl1pPr>
          </a:lstStyle>
          <a:p>
            <a:pPr lvl="0"/>
            <a:r>
              <a:rPr lang="da-DK" smtClean="0"/>
              <a:t>Klik for at redigere i master</a:t>
            </a:r>
          </a:p>
        </p:txBody>
      </p:sp>
      <p:pic>
        <p:nvPicPr>
          <p:cNvPr id="25" name="Billed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79999" y="1475"/>
            <a:ext cx="1849343" cy="1040990"/>
          </a:xfrm>
          <a:prstGeom prst="rect">
            <a:avLst/>
          </a:prstGeom>
        </p:spPr>
      </p:pic>
      <p:sp>
        <p:nvSpPr>
          <p:cNvPr id="27" name="Pladsholder til tekst 2"/>
          <p:cNvSpPr>
            <a:spLocks noGrp="1"/>
          </p:cNvSpPr>
          <p:nvPr>
            <p:ph type="body" sz="quarter" idx="11" hasCustomPrompt="1"/>
          </p:nvPr>
        </p:nvSpPr>
        <p:spPr>
          <a:xfrm>
            <a:off x="9578152" y="5229200"/>
            <a:ext cx="2250673" cy="544232"/>
          </a:xfrm>
        </p:spPr>
        <p:txBody>
          <a:bodyPr anchor="b" anchorCtr="0"/>
          <a:lstStyle>
            <a:lvl1pPr>
              <a:defRPr lang="da-DK" sz="1200" b="0" kern="1200" baseline="0" dirty="0" smtClean="0">
                <a:solidFill>
                  <a:schemeClr val="accent1"/>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og indsæt Sted/event</a:t>
            </a:r>
          </a:p>
        </p:txBody>
      </p:sp>
      <p:sp>
        <p:nvSpPr>
          <p:cNvPr id="34" name="Pladsholder til tekst 4"/>
          <p:cNvSpPr>
            <a:spLocks noGrp="1"/>
          </p:cNvSpPr>
          <p:nvPr>
            <p:ph type="body" sz="quarter" idx="13" hasCustomPrompt="1"/>
          </p:nvPr>
        </p:nvSpPr>
        <p:spPr>
          <a:xfrm>
            <a:off x="9578152" y="5961288"/>
            <a:ext cx="2250673" cy="199980"/>
          </a:xfrm>
        </p:spPr>
        <p:txBody>
          <a:bodyPr/>
          <a:lstStyle>
            <a:lvl1pPr>
              <a:defRPr lang="da-DK" sz="1200" b="0" kern="1200" baseline="0" dirty="0" smtClean="0">
                <a:solidFill>
                  <a:schemeClr val="accent1"/>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og indsæt Navn</a:t>
            </a:r>
          </a:p>
        </p:txBody>
      </p:sp>
      <p:sp>
        <p:nvSpPr>
          <p:cNvPr id="41" name="Pladsholder til dato 21"/>
          <p:cNvSpPr>
            <a:spLocks noGrp="1"/>
          </p:cNvSpPr>
          <p:nvPr>
            <p:ph type="dt" sz="half" idx="14"/>
          </p:nvPr>
        </p:nvSpPr>
        <p:spPr>
          <a:xfrm>
            <a:off x="9580274" y="5780918"/>
            <a:ext cx="2248825" cy="201600"/>
          </a:xfrm>
        </p:spPr>
        <p:txBody>
          <a:bodyPr lIns="0" tIns="0" rIns="0" bIns="0" anchor="t" anchorCtr="0"/>
          <a:lstStyle>
            <a:lvl1pPr marL="171450" indent="-171450">
              <a:defRPr lang="da-DK" sz="1200" b="0" kern="1200" baseline="0" smtClean="0">
                <a:solidFill>
                  <a:schemeClr val="accent1"/>
                </a:solidFill>
                <a:latin typeface="+mn-lt"/>
                <a:ea typeface="+mn-ea"/>
                <a:cs typeface="+mn-cs"/>
              </a:defRPr>
            </a:lvl1pPr>
          </a:lstStyle>
          <a:p>
            <a:pPr marL="0" indent="0">
              <a:lnSpc>
                <a:spcPct val="93000"/>
              </a:lnSpc>
              <a:buFont typeface="Arial" panose="020B0604020202020204" pitchFamily="34" charset="0"/>
              <a:buChar char="​"/>
            </a:pPr>
            <a:fld id="{FCDCF881-C963-40EF-861F-DE08458A063C}" type="datetime2">
              <a:rPr lang="da-DK">
                <a:solidFill>
                  <a:srgbClr val="007885"/>
                </a:solidFill>
              </a:rPr>
              <a:pPr marL="0" indent="0">
                <a:lnSpc>
                  <a:spcPct val="93000"/>
                </a:lnSpc>
                <a:buFont typeface="Arial" panose="020B0604020202020204" pitchFamily="34" charset="0"/>
                <a:buChar char="​"/>
              </a:pPr>
              <a:t>23. januar 2023</a:t>
            </a:fld>
            <a:endParaRPr lang="en-GB" dirty="0">
              <a:solidFill>
                <a:srgbClr val="007885"/>
              </a:solidFill>
            </a:endParaRPr>
          </a:p>
        </p:txBody>
      </p:sp>
      <p:sp>
        <p:nvSpPr>
          <p:cNvPr id="43" name="Tekstboks 25"/>
          <p:cNvSpPr txBox="1"/>
          <p:nvPr userDrawn="1"/>
        </p:nvSpPr>
        <p:spPr>
          <a:xfrm>
            <a:off x="-1710039" y="4763279"/>
            <a:ext cx="1704602" cy="969496"/>
          </a:xfrm>
          <a:prstGeom prst="rect">
            <a:avLst/>
          </a:prstGeom>
          <a:noFill/>
        </p:spPr>
        <p:txBody>
          <a:bodyPr wrap="square" lIns="0" tIns="0" rIns="144000" bIns="0" rtlCol="0" anchor="b" anchorCtr="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a-DK" sz="900" b="1" dirty="0">
                <a:solidFill>
                  <a:prstClr val="white">
                    <a:lumMod val="50000"/>
                  </a:prstClr>
                </a:solidFill>
                <a:cs typeface="Arial" charset="0"/>
              </a:rPr>
              <a:t>Tips:</a:t>
            </a:r>
          </a:p>
          <a:p>
            <a:pPr algn="r"/>
            <a:r>
              <a:rPr lang="da-DK" sz="900" dirty="0">
                <a:solidFill>
                  <a:prstClr val="white">
                    <a:lumMod val="50000"/>
                  </a:prstClr>
                </a:solidFill>
                <a:cs typeface="Arial" charset="0"/>
              </a:rPr>
              <a:t>For at fremhæve et naturligt hierarki i overskriften eller differentiere evt. skrift i tekstniveau (overskrift og underoverskrift) bruges de indrammede temafarver</a:t>
            </a:r>
          </a:p>
        </p:txBody>
      </p:sp>
      <p:grpSp>
        <p:nvGrpSpPr>
          <p:cNvPr id="46" name="Gruppe 45"/>
          <p:cNvGrpSpPr/>
          <p:nvPr userDrawn="1"/>
        </p:nvGrpSpPr>
        <p:grpSpPr>
          <a:xfrm>
            <a:off x="12188825" y="1941319"/>
            <a:ext cx="2032000" cy="3185487"/>
            <a:chOff x="9150825" y="2171823"/>
            <a:chExt cx="2032000" cy="3185487"/>
          </a:xfrm>
        </p:grpSpPr>
        <p:sp>
          <p:nvSpPr>
            <p:cNvPr id="47" name="TextBox 12"/>
            <p:cNvSpPr txBox="1">
              <a:spLocks noChangeArrowheads="1"/>
            </p:cNvSpPr>
            <p:nvPr/>
          </p:nvSpPr>
          <p:spPr bwMode="auto">
            <a:xfrm>
              <a:off x="9150825" y="2171823"/>
              <a:ext cx="2032000" cy="318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400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Indsæt billede</a:t>
              </a:r>
            </a:p>
            <a:p>
              <a:pPr eaLnBrk="1" hangingPunct="1">
                <a:spcBef>
                  <a:spcPts val="0"/>
                </a:spcBef>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1. </a:t>
              </a:r>
              <a:r>
                <a:rPr lang="da-DK" sz="900" noProof="1">
                  <a:solidFill>
                    <a:prstClr val="white">
                      <a:lumMod val="50000"/>
                    </a:prstClr>
                  </a:solidFill>
                  <a:latin typeface="Arial"/>
                  <a:ea typeface="Calibri" panose="020F0502020204030204" pitchFamily="34" charset="0"/>
                  <a:cs typeface="Arial" panose="020B0604020202020204" pitchFamily="34" charset="0"/>
                </a:rPr>
                <a:t>Klik på billederammen</a:t>
              </a:r>
            </a:p>
            <a:p>
              <a:pPr eaLnBrk="1" hangingPunct="1">
                <a:spcBef>
                  <a:spcPts val="0"/>
                </a:spcBef>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2. </a:t>
              </a:r>
              <a:r>
                <a:rPr lang="da-DK" sz="900" noProof="1">
                  <a:solidFill>
                    <a:prstClr val="white">
                      <a:lumMod val="50000"/>
                    </a:prstClr>
                  </a:solidFill>
                  <a:latin typeface="Arial"/>
                  <a:ea typeface="Calibri" panose="020F0502020204030204" pitchFamily="34" charset="0"/>
                  <a:cs typeface="Arial" panose="020B0604020202020204" pitchFamily="34" charset="0"/>
                </a:rPr>
                <a:t>Indsæt det ønskede billede via fanen </a:t>
              </a:r>
              <a:r>
                <a:rPr lang="da-DK" sz="900" b="1" noProof="1">
                  <a:solidFill>
                    <a:prstClr val="white">
                      <a:lumMod val="50000"/>
                    </a:prstClr>
                  </a:solidFill>
                  <a:latin typeface="Arial"/>
                  <a:ea typeface="Calibri" panose="020F0502020204030204" pitchFamily="34" charset="0"/>
                  <a:cs typeface="Arial" panose="020B0604020202020204" pitchFamily="34" charset="0"/>
                </a:rPr>
                <a:t>Indsæt, Billeder</a:t>
              </a:r>
            </a:p>
            <a:p>
              <a:pPr eaLnBrk="1" hangingPunct="1">
                <a:spcBef>
                  <a:spcPts val="0"/>
                </a:spcBef>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3. </a:t>
              </a:r>
              <a:r>
                <a:rPr lang="da-DK" sz="900" noProof="1">
                  <a:solidFill>
                    <a:prstClr val="white">
                      <a:lumMod val="50000"/>
                    </a:prstClr>
                  </a:solidFill>
                  <a:latin typeface="Arial"/>
                  <a:ea typeface="Calibri" panose="020F0502020204030204" pitchFamily="34" charset="0"/>
                  <a:cs typeface="Arial" panose="020B0604020202020204" pitchFamily="34" charset="0"/>
                </a:rPr>
                <a:t>Klik </a:t>
              </a:r>
              <a:r>
                <a:rPr lang="da-DK" sz="900" b="1" noProof="1">
                  <a:solidFill>
                    <a:prstClr val="white">
                      <a:lumMod val="50000"/>
                    </a:prstClr>
                  </a:solidFill>
                  <a:latin typeface="Arial"/>
                  <a:ea typeface="Calibri" panose="020F0502020204030204" pitchFamily="34" charset="0"/>
                  <a:cs typeface="Arial" panose="020B0604020202020204" pitchFamily="34" charset="0"/>
                </a:rPr>
                <a:t>Beskær</a:t>
              </a:r>
              <a:r>
                <a:rPr lang="da-DK" sz="900" noProof="1">
                  <a:solidFill>
                    <a:prstClr val="white">
                      <a:lumMod val="50000"/>
                    </a:prstClr>
                  </a:solidFill>
                  <a:latin typeface="Arial"/>
                  <a:ea typeface="Calibri" panose="020F0502020204030204" pitchFamily="34" charset="0"/>
                  <a:cs typeface="Arial" panose="020B0604020202020204" pitchFamily="34" charset="0"/>
                </a:rPr>
                <a:t> for at ændre</a:t>
              </a:r>
            </a:p>
            <a:p>
              <a:pPr eaLnBrk="1" hangingPunct="1">
                <a:spcBef>
                  <a:spcPts val="0"/>
                </a:spcBef>
                <a:buFontTx/>
                <a:buNone/>
                <a:defRPr/>
              </a:pPr>
              <a:r>
                <a:rPr lang="da-DK" sz="900" noProof="1">
                  <a:solidFill>
                    <a:prstClr val="white">
                      <a:lumMod val="50000"/>
                    </a:prstClr>
                  </a:solidFill>
                  <a:latin typeface="Arial"/>
                  <a:ea typeface="Calibri" panose="020F0502020204030204" pitchFamily="34" charset="0"/>
                  <a:cs typeface="Arial" panose="020B0604020202020204" pitchFamily="34" charset="0"/>
                </a:rPr>
                <a:t>billedets fokus/størrelse</a:t>
              </a: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r>
                <a:rPr lang="da-DK" altLang="da-DK" sz="900" b="1" noProof="1">
                  <a:solidFill>
                    <a:prstClr val="white">
                      <a:lumMod val="50000"/>
                    </a:prstClr>
                  </a:solidFill>
                  <a:latin typeface="Arial"/>
                  <a:ea typeface="Calibri" panose="020F0502020204030204" pitchFamily="34" charset="0"/>
                  <a:cs typeface="Arial" panose="020B0604020202020204" pitchFamily="34" charset="0"/>
                </a:rPr>
                <a:t>4. </a:t>
              </a:r>
              <a:r>
                <a:rPr lang="da-DK" altLang="da-DK" sz="900" noProof="1">
                  <a:solidFill>
                    <a:prstClr val="white">
                      <a:lumMod val="50000"/>
                    </a:prstClr>
                  </a:solidFill>
                  <a:latin typeface="Arial"/>
                  <a:ea typeface="Calibri" panose="020F0502020204030204" pitchFamily="34" charset="0"/>
                  <a:cs typeface="Arial" panose="020B0604020202020204" pitchFamily="34" charset="0"/>
                </a:rPr>
                <a:t>Ønsker du at skalere billedet, så hold </a:t>
              </a:r>
              <a:r>
                <a:rPr lang="da-DK" altLang="da-DK" sz="900" b="1" noProof="1">
                  <a:solidFill>
                    <a:prstClr val="white">
                      <a:lumMod val="50000"/>
                    </a:prstClr>
                  </a:solidFill>
                  <a:latin typeface="Arial"/>
                  <a:ea typeface="Calibri" panose="020F0502020204030204" pitchFamily="34" charset="0"/>
                  <a:cs typeface="Arial" panose="020B0604020202020204" pitchFamily="34" charset="0"/>
                </a:rPr>
                <a:t>SHIFT-</a:t>
              </a:r>
              <a:r>
                <a:rPr lang="da-DK" altLang="da-DK" sz="900" noProof="1">
                  <a:solidFill>
                    <a:prstClr val="white">
                      <a:lumMod val="50000"/>
                    </a:prstClr>
                  </a:solidFill>
                  <a:latin typeface="Arial"/>
                  <a:ea typeface="Calibri" panose="020F0502020204030204" pitchFamily="34" charset="0"/>
                  <a:cs typeface="Arial" panose="020B0604020202020204" pitchFamily="34" charset="0"/>
                </a:rPr>
                <a:t>knappen nede, mens der trækkes i billedets hjørner</a:t>
              </a: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r>
                <a:rPr lang="da-DK" altLang="da-DK" sz="900" b="1" noProof="1">
                  <a:solidFill>
                    <a:prstClr val="white">
                      <a:lumMod val="50000"/>
                    </a:prstClr>
                  </a:solidFill>
                  <a:latin typeface="Arial"/>
                  <a:ea typeface="Calibri" panose="020F0502020204030204" pitchFamily="34" charset="0"/>
                  <a:cs typeface="Arial" panose="020B0604020202020204" pitchFamily="34" charset="0"/>
                </a:rPr>
                <a:t>Tips</a:t>
              </a:r>
              <a:r>
                <a:rPr lang="da-DK" altLang="da-DK" sz="900" noProof="1">
                  <a:solidFill>
                    <a:prstClr val="white">
                      <a:lumMod val="50000"/>
                    </a:prstClr>
                  </a:solidFill>
                  <a:latin typeface="Arial"/>
                  <a:ea typeface="Calibri" panose="020F0502020204030204" pitchFamily="34" charset="0"/>
                  <a:cs typeface="Arial" panose="020B0604020202020204" pitchFamily="34" charset="0"/>
                </a:rPr>
                <a:t>: Hvis du sletter billedet, og sætter et ny ind, kan billedet lægge sig foran tekst og grafikken, hvis dette sker, skal du vælge billedet, højreklik og vælg </a:t>
              </a:r>
              <a:r>
                <a:rPr lang="da-DK" altLang="da-DK" sz="900" b="1" noProof="1">
                  <a:solidFill>
                    <a:prstClr val="white">
                      <a:lumMod val="50000"/>
                    </a:prstClr>
                  </a:solidFill>
                  <a:latin typeface="Arial"/>
                  <a:ea typeface="Calibri" panose="020F0502020204030204" pitchFamily="34" charset="0"/>
                  <a:cs typeface="Arial" panose="020B0604020202020204" pitchFamily="34" charset="0"/>
                </a:rPr>
                <a:t>Placer bagest</a:t>
              </a: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p:txBody>
        </p:sp>
        <p:pic>
          <p:nvPicPr>
            <p:cNvPr id="48" name="Billede 7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309315" y="3028176"/>
              <a:ext cx="373507" cy="32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9" name="Gruppe 78"/>
            <p:cNvGrpSpPr>
              <a:grpSpLocks/>
            </p:cNvGrpSpPr>
            <p:nvPr/>
          </p:nvGrpSpPr>
          <p:grpSpPr bwMode="auto">
            <a:xfrm>
              <a:off x="9305577" y="3846855"/>
              <a:ext cx="330145" cy="379412"/>
              <a:chOff x="1018031" y="5509431"/>
              <a:chExt cx="373412" cy="429121"/>
            </a:xfrm>
          </p:grpSpPr>
          <p:pic>
            <p:nvPicPr>
              <p:cNvPr id="50" name="Billede 7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18031" y="5511796"/>
                <a:ext cx="373412" cy="42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Rounded Rectangle 25"/>
              <p:cNvSpPr/>
              <p:nvPr/>
            </p:nvSpPr>
            <p:spPr bwMode="auto">
              <a:xfrm>
                <a:off x="1023417" y="5509431"/>
                <a:ext cx="210080" cy="17236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sz="2000" noProof="1">
                  <a:solidFill>
                    <a:prstClr val="white"/>
                  </a:solidFill>
                </a:endParaRPr>
              </a:p>
            </p:txBody>
          </p:sp>
        </p:grpSp>
      </p:grpSp>
      <p:sp>
        <p:nvSpPr>
          <p:cNvPr id="52" name="AutoShape 4"/>
          <p:cNvSpPr>
            <a:spLocks/>
          </p:cNvSpPr>
          <p:nvPr userDrawn="1"/>
        </p:nvSpPr>
        <p:spPr bwMode="gray">
          <a:xfrm>
            <a:off x="12188825" y="16587"/>
            <a:ext cx="1754459" cy="1313180"/>
          </a:xfrm>
          <a:prstGeom prst="rect">
            <a:avLst/>
          </a:prstGeom>
          <a:noFill/>
          <a:ln w="12700" algn="ctr">
            <a:noFill/>
            <a:miter lim="800000"/>
            <a:headEnd/>
            <a:tailEnd/>
          </a:ln>
          <a:effectLst/>
        </p:spPr>
        <p:txBody>
          <a:bodyPr wrap="square" lIns="144000" tIns="0" rIns="0" bIns="0">
            <a:spAutoFit/>
          </a:bodyPr>
          <a:lstStyle/>
          <a:p>
            <a:pPr>
              <a:spcAft>
                <a:spcPts val="600"/>
              </a:spcAft>
              <a:buFont typeface="+mj-lt"/>
              <a:buNone/>
              <a:defRPr/>
            </a:pPr>
            <a:r>
              <a:rPr lang="da-DK" sz="900" b="1" noProof="1">
                <a:solidFill>
                  <a:prstClr val="white">
                    <a:lumMod val="50000"/>
                  </a:prstClr>
                </a:solidFill>
                <a:cs typeface="Arial" charset="0"/>
              </a:rPr>
              <a:t>Gitter- og hjælpelinjer</a:t>
            </a:r>
          </a:p>
          <a:p>
            <a:pPr>
              <a:spcAft>
                <a:spcPts val="240"/>
              </a:spcAft>
              <a:buFont typeface="+mj-lt"/>
              <a:buNone/>
              <a:defRPr/>
            </a:pPr>
            <a:r>
              <a:rPr lang="da-DK" sz="900" noProof="1">
                <a:solidFill>
                  <a:prstClr val="white">
                    <a:lumMod val="50000"/>
                  </a:prstClr>
                </a:solidFill>
                <a:cs typeface="Arial" charset="0"/>
              </a:rPr>
              <a:t>For at se gitter- og hjælpelinjer</a:t>
            </a:r>
          </a:p>
          <a:p>
            <a:pPr>
              <a:spcAft>
                <a:spcPts val="240"/>
              </a:spcAft>
              <a:buFont typeface="+mj-lt"/>
              <a:buNone/>
              <a:defRPr/>
            </a:pPr>
            <a:r>
              <a:rPr lang="da-DK" sz="900" b="1" noProof="1">
                <a:solidFill>
                  <a:prstClr val="white">
                    <a:lumMod val="50000"/>
                  </a:prstClr>
                </a:solidFill>
                <a:cs typeface="Arial" charset="0"/>
              </a:rPr>
              <a:t>1.</a:t>
            </a:r>
            <a:r>
              <a:rPr lang="da-DK" sz="900" noProof="1">
                <a:solidFill>
                  <a:prstClr val="white">
                    <a:lumMod val="50000"/>
                  </a:prstClr>
                </a:solidFill>
                <a:cs typeface="Arial" charset="0"/>
              </a:rPr>
              <a:t> Klik på </a:t>
            </a:r>
            <a:r>
              <a:rPr lang="da-DK" sz="900" b="1" noProof="1">
                <a:solidFill>
                  <a:prstClr val="white">
                    <a:lumMod val="50000"/>
                  </a:prstClr>
                </a:solidFill>
                <a:cs typeface="Arial" charset="0"/>
              </a:rPr>
              <a:t>Vis</a:t>
            </a:r>
            <a:endParaRPr lang="da-DK" sz="900" noProof="1">
              <a:solidFill>
                <a:prstClr val="white">
                  <a:lumMod val="50000"/>
                </a:prstClr>
              </a:solidFill>
              <a:cs typeface="Arial" charset="0"/>
            </a:endParaRPr>
          </a:p>
          <a:p>
            <a:pPr>
              <a:spcAft>
                <a:spcPts val="240"/>
              </a:spcAft>
              <a:buFont typeface="+mj-lt"/>
              <a:buNone/>
              <a:defRPr/>
            </a:pPr>
            <a:r>
              <a:rPr lang="da-DK" sz="900" b="1" noProof="1">
                <a:solidFill>
                  <a:prstClr val="white">
                    <a:lumMod val="50000"/>
                  </a:prstClr>
                </a:solidFill>
                <a:cs typeface="Arial" charset="0"/>
              </a:rPr>
              <a:t>2. </a:t>
            </a:r>
            <a:r>
              <a:rPr lang="da-DK" sz="900" noProof="1">
                <a:solidFill>
                  <a:prstClr val="white">
                    <a:lumMod val="50000"/>
                  </a:prstClr>
                </a:solidFill>
                <a:cs typeface="Arial" charset="0"/>
              </a:rPr>
              <a:t>Vælg </a:t>
            </a:r>
            <a:r>
              <a:rPr lang="da-DK" sz="900" b="1" noProof="1">
                <a:solidFill>
                  <a:prstClr val="white">
                    <a:lumMod val="50000"/>
                  </a:prstClr>
                </a:solidFill>
                <a:cs typeface="Arial" charset="0"/>
              </a:rPr>
              <a:t>Gitterlinjer</a:t>
            </a:r>
            <a:endParaRPr lang="da-DK" sz="900" noProof="1">
              <a:solidFill>
                <a:prstClr val="white">
                  <a:lumMod val="50000"/>
                </a:prstClr>
              </a:solidFill>
              <a:cs typeface="Arial" charset="0"/>
            </a:endParaRPr>
          </a:p>
          <a:p>
            <a:pPr>
              <a:spcAft>
                <a:spcPts val="240"/>
              </a:spcAft>
              <a:buFont typeface="+mj-lt"/>
              <a:buNone/>
              <a:defRPr/>
            </a:pPr>
            <a:r>
              <a:rPr lang="da-DK" sz="900" noProof="1">
                <a:solidFill>
                  <a:prstClr val="white">
                    <a:lumMod val="50000"/>
                  </a:prstClr>
                </a:solidFill>
                <a:cs typeface="Arial" charset="0"/>
              </a:rPr>
              <a:t>og/eller </a:t>
            </a:r>
            <a:r>
              <a:rPr lang="da-DK" sz="900" b="1" noProof="1">
                <a:solidFill>
                  <a:prstClr val="white">
                    <a:lumMod val="50000"/>
                  </a:prstClr>
                </a:solidFill>
                <a:cs typeface="Arial" charset="0"/>
              </a:rPr>
              <a:t>Hjælpelinjer</a:t>
            </a:r>
          </a:p>
          <a:p>
            <a:pPr>
              <a:spcAft>
                <a:spcPts val="240"/>
              </a:spcAft>
              <a:buFont typeface="+mj-lt"/>
              <a:buNone/>
              <a:defRPr/>
            </a:pPr>
            <a:endParaRPr lang="da-DK" sz="900" b="1" noProof="1">
              <a:solidFill>
                <a:prstClr val="white">
                  <a:lumMod val="50000"/>
                </a:prstClr>
              </a:solidFill>
              <a:cs typeface="Arial" panose="020B0604020202020204" pitchFamily="34" charset="0"/>
            </a:endParaRPr>
          </a:p>
          <a:p>
            <a:pPr>
              <a:spcAft>
                <a:spcPts val="240"/>
              </a:spcAft>
              <a:buFont typeface="+mj-lt"/>
              <a:buNone/>
              <a:defRPr/>
            </a:pPr>
            <a:r>
              <a:rPr lang="da-DK" sz="900" b="1" noProof="1">
                <a:solidFill>
                  <a:prstClr val="white">
                    <a:lumMod val="50000"/>
                  </a:prstClr>
                </a:solidFill>
                <a:cs typeface="Arial" charset="0"/>
              </a:rPr>
              <a:t>Tip</a:t>
            </a:r>
            <a:r>
              <a:rPr lang="da-DK" sz="900" noProof="1">
                <a:solidFill>
                  <a:prstClr val="white">
                    <a:lumMod val="50000"/>
                  </a:prstClr>
                </a:solidFill>
                <a:cs typeface="Arial" charset="0"/>
              </a:rPr>
              <a:t>: Alt + F9 for hurtig visning af hjælpelinjer</a:t>
            </a:r>
          </a:p>
        </p:txBody>
      </p:sp>
      <p:sp>
        <p:nvSpPr>
          <p:cNvPr id="28" name="Tekstfelt 27"/>
          <p:cNvSpPr txBox="1"/>
          <p:nvPr userDrawn="1"/>
        </p:nvSpPr>
        <p:spPr>
          <a:xfrm>
            <a:off x="-2055600" y="1196588"/>
            <a:ext cx="2054342" cy="138499"/>
          </a:xfrm>
          <a:prstGeom prst="rect">
            <a:avLst/>
          </a:prstGeom>
          <a:noFill/>
        </p:spPr>
        <p:txBody>
          <a:bodyPr wrap="square" lIns="0" tIns="0" rIns="144000" bIns="0" rtlCol="0">
            <a:spAutoFit/>
          </a:bodyPr>
          <a:lstStyle/>
          <a:p>
            <a:pPr algn="r"/>
            <a:r>
              <a:rPr lang="da-DK" sz="900" dirty="0">
                <a:solidFill>
                  <a:prstClr val="white">
                    <a:lumMod val="50000"/>
                  </a:prstClr>
                </a:solidFill>
                <a:cs typeface="Arial" charset="0"/>
              </a:rPr>
              <a:t>Maks tre linjer i stor typografi</a:t>
            </a:r>
          </a:p>
        </p:txBody>
      </p:sp>
      <p:sp>
        <p:nvSpPr>
          <p:cNvPr id="22" name="Pladsholder til sidefod 22" hidden="1">
            <a:extLst>
              <a:ext uri="{FF2B5EF4-FFF2-40B4-BE49-F238E27FC236}">
                <a16:creationId xmlns:a16="http://schemas.microsoft.com/office/drawing/2014/main" xmlns="" id="{5C90748B-C1B9-41C4-B6CD-1C65312808D9}"/>
              </a:ext>
            </a:extLst>
          </p:cNvPr>
          <p:cNvSpPr>
            <a:spLocks noGrp="1"/>
          </p:cNvSpPr>
          <p:nvPr>
            <p:ph type="ftr" sz="quarter" idx="15"/>
          </p:nvPr>
        </p:nvSpPr>
        <p:spPr>
          <a:xfrm>
            <a:off x="0" y="6858000"/>
            <a:ext cx="0" cy="0"/>
          </a:xfrm>
        </p:spPr>
        <p:txBody>
          <a:bodyPr/>
          <a:lstStyle>
            <a:lvl1pPr>
              <a:defRPr sz="100">
                <a:noFill/>
              </a:defRPr>
            </a:lvl1pPr>
          </a:lstStyle>
          <a:p>
            <a:r>
              <a:rPr lang="da-DK"/>
              <a:t>/ Ministeriet for Fødevarer, Landbrug og Fiskeri - Landbrugsstyrelsen / Titel på præsentation</a:t>
            </a:r>
            <a:endParaRPr lang="da-DK" dirty="0"/>
          </a:p>
        </p:txBody>
      </p:sp>
      <p:sp>
        <p:nvSpPr>
          <p:cNvPr id="29" name="Pladsholder til slidenummer 23" hidden="1">
            <a:extLst>
              <a:ext uri="{FF2B5EF4-FFF2-40B4-BE49-F238E27FC236}">
                <a16:creationId xmlns:a16="http://schemas.microsoft.com/office/drawing/2014/main" xmlns="" id="{174B9E5F-3945-4107-ABB7-B70DC68FDAC3}"/>
              </a:ext>
            </a:extLst>
          </p:cNvPr>
          <p:cNvSpPr>
            <a:spLocks noGrp="1"/>
          </p:cNvSpPr>
          <p:nvPr>
            <p:ph type="sldNum" sz="quarter" idx="16"/>
          </p:nvPr>
        </p:nvSpPr>
        <p:spPr>
          <a:xfrm>
            <a:off x="0" y="6858000"/>
            <a:ext cx="0" cy="0"/>
          </a:xfrm>
        </p:spPr>
        <p:txBody>
          <a:bodyPr/>
          <a:lstStyle>
            <a:lvl1pPr>
              <a:defRPr sz="100">
                <a:noFill/>
              </a:defRPr>
            </a:lvl1pPr>
          </a:lstStyle>
          <a:p>
            <a:fld id="{667EC89C-17A0-4E64-A6D2-B825673CEEDF}" type="slidenum">
              <a:rPr lang="da-DK" smtClean="0"/>
              <a:pPr/>
              <a:t>‹nr.›</a:t>
            </a:fld>
            <a:endParaRPr lang="da-DK" dirty="0"/>
          </a:p>
        </p:txBody>
      </p:sp>
      <p:pic>
        <p:nvPicPr>
          <p:cNvPr id="23" name="Billede 25">
            <a:extLst>
              <a:ext uri="{FF2B5EF4-FFF2-40B4-BE49-F238E27FC236}">
                <a16:creationId xmlns:a16="http://schemas.microsoft.com/office/drawing/2014/main" xmlns="" id="{8786FD83-532B-4112-A35D-201A1C1D9BE3}"/>
              </a:ext>
            </a:extLst>
          </p:cNvPr>
          <p:cNvPicPr>
            <a:picLocks noChangeAspect="1"/>
          </p:cNvPicPr>
          <p:nvPr userDrawn="1"/>
        </p:nvPicPr>
        <p:blipFill>
          <a:blip r:embed="rId5"/>
          <a:stretch>
            <a:fillRect/>
          </a:stretch>
        </p:blipFill>
        <p:spPr>
          <a:xfrm>
            <a:off x="-1715406" y="5778964"/>
            <a:ext cx="1567602" cy="1073383"/>
          </a:xfrm>
          <a:prstGeom prst="rect">
            <a:avLst/>
          </a:prstGeom>
        </p:spPr>
      </p:pic>
      <p:pic>
        <p:nvPicPr>
          <p:cNvPr id="24" name="Picture 23">
            <a:extLst>
              <a:ext uri="{FF2B5EF4-FFF2-40B4-BE49-F238E27FC236}">
                <a16:creationId xmlns:a16="http://schemas.microsoft.com/office/drawing/2014/main" xmlns="" id="{AF440095-BFB6-4C26-B62B-04BDBF8FBAE2}"/>
              </a:ext>
            </a:extLst>
          </p:cNvPr>
          <p:cNvPicPr>
            <a:picLocks noChangeAspect="1"/>
          </p:cNvPicPr>
          <p:nvPr userDrawn="1"/>
        </p:nvPicPr>
        <p:blipFill>
          <a:blip r:embed="rId6"/>
          <a:stretch>
            <a:fillRect/>
          </a:stretch>
        </p:blipFill>
        <p:spPr>
          <a:xfrm>
            <a:off x="-1715405" y="6004143"/>
            <a:ext cx="1567602" cy="984609"/>
          </a:xfrm>
          <a:prstGeom prst="rect">
            <a:avLst/>
          </a:prstGeom>
        </p:spPr>
      </p:pic>
      <p:sp>
        <p:nvSpPr>
          <p:cNvPr id="32" name="Rectangle 6">
            <a:extLst>
              <a:ext uri="{FF2B5EF4-FFF2-40B4-BE49-F238E27FC236}">
                <a16:creationId xmlns:a16="http://schemas.microsoft.com/office/drawing/2014/main" xmlns="" id="{8D4D981F-53E4-4738-9F1F-A9B8A1A0FCCF}"/>
              </a:ext>
            </a:extLst>
          </p:cNvPr>
          <p:cNvSpPr/>
          <p:nvPr userDrawn="1"/>
        </p:nvSpPr>
        <p:spPr>
          <a:xfrm>
            <a:off x="-1399200" y="6006008"/>
            <a:ext cx="463846" cy="951384"/>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a-DK" dirty="0">
              <a:solidFill>
                <a:prstClr val="white"/>
              </a:solidFill>
            </a:endParaRPr>
          </a:p>
        </p:txBody>
      </p:sp>
      <p:sp>
        <p:nvSpPr>
          <p:cNvPr id="30" name="Pladsholder logo">
            <a:extLst>
              <a:ext uri="{FF2B5EF4-FFF2-40B4-BE49-F238E27FC236}">
                <a16:creationId xmlns:a16="http://schemas.microsoft.com/office/drawing/2014/main" xmlns="" id="{68CEB5D6-118D-4869-9A00-DCAD90D9D4AE}"/>
              </a:ext>
            </a:extLst>
          </p:cNvPr>
          <p:cNvSpPr>
            <a:spLocks noGrp="1"/>
          </p:cNvSpPr>
          <p:nvPr>
            <p:ph type="body" sz="quarter" idx="18" hasCustomPrompt="1"/>
          </p:nvPr>
        </p:nvSpPr>
        <p:spPr>
          <a:xfrm>
            <a:off x="8994571" y="340691"/>
            <a:ext cx="2753621" cy="657529"/>
          </a:xfrm>
          <a:blipFill>
            <a:blip r:embed="rId7"/>
            <a:stretch>
              <a:fillRect/>
            </a:stretch>
          </a:blipFill>
        </p:spPr>
        <p:txBody>
          <a:bodyPr/>
          <a:lstStyle>
            <a:lvl1pPr>
              <a:defRPr sz="100" b="0">
                <a:solidFill>
                  <a:schemeClr val="tx1"/>
                </a:solidFill>
              </a:defRPr>
            </a:lvl1pPr>
          </a:lstStyle>
          <a:p>
            <a:pPr lvl="0"/>
            <a:r>
              <a:rPr lang="da-DK" dirty="0"/>
              <a:t>.</a:t>
            </a:r>
          </a:p>
        </p:txBody>
      </p:sp>
    </p:spTree>
    <p:extLst>
      <p:ext uri="{BB962C8B-B14F-4D97-AF65-F5344CB8AC3E}">
        <p14:creationId xmlns:p14="http://schemas.microsoft.com/office/powerpoint/2010/main" val="124427760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itat med billede">
    <p:spTree>
      <p:nvGrpSpPr>
        <p:cNvPr id="1" name=""/>
        <p:cNvGrpSpPr/>
        <p:nvPr/>
      </p:nvGrpSpPr>
      <p:grpSpPr>
        <a:xfrm>
          <a:off x="0" y="0"/>
          <a:ext cx="0" cy="0"/>
          <a:chOff x="0" y="0"/>
          <a:chExt cx="0" cy="0"/>
        </a:xfrm>
      </p:grpSpPr>
      <p:sp>
        <p:nvSpPr>
          <p:cNvPr id="13" name="Pladsholder til billede 6"/>
          <p:cNvSpPr>
            <a:spLocks noGrp="1"/>
          </p:cNvSpPr>
          <p:nvPr>
            <p:ph type="pic" sz="quarter" idx="17" hasCustomPrompt="1"/>
          </p:nvPr>
        </p:nvSpPr>
        <p:spPr>
          <a:xfrm>
            <a:off x="0" y="0"/>
            <a:ext cx="12188825" cy="6858000"/>
          </a:xfrm>
          <a:solidFill>
            <a:schemeClr val="bg1">
              <a:lumMod val="85000"/>
            </a:schemeClr>
          </a:solidFill>
        </p:spPr>
        <p:txBody>
          <a:bodyPr lIns="108000" tIns="180000" anchor="t" anchorCtr="0"/>
          <a:lstStyle>
            <a:lvl1pPr marL="0" indent="0" algn="l">
              <a:buFontTx/>
              <a:buNone/>
              <a:defRPr sz="1200" b="0" baseline="0">
                <a:solidFill>
                  <a:schemeClr val="tx1">
                    <a:lumMod val="50000"/>
                    <a:lumOff val="50000"/>
                  </a:schemeClr>
                </a:solidFill>
              </a:defRPr>
            </a:lvl1pPr>
          </a:lstStyle>
          <a:p>
            <a:r>
              <a:rPr lang="da-DK" dirty="0"/>
              <a:t>Klik her og indsæt lyst billede, via fanen Indsæt, Billeder eller indsæt farvet baggrund.</a:t>
            </a:r>
          </a:p>
        </p:txBody>
      </p:sp>
      <p:sp>
        <p:nvSpPr>
          <p:cNvPr id="11" name="Pladsholder til tekst 11"/>
          <p:cNvSpPr>
            <a:spLocks noGrp="1"/>
          </p:cNvSpPr>
          <p:nvPr>
            <p:ph type="body" sz="quarter" idx="10"/>
          </p:nvPr>
        </p:nvSpPr>
        <p:spPr>
          <a:xfrm>
            <a:off x="651600" y="2348880"/>
            <a:ext cx="8755200" cy="2096840"/>
          </a:xfrm>
        </p:spPr>
        <p:txBody>
          <a:bodyPr anchor="ctr" anchorCtr="0">
            <a:normAutofit/>
          </a:bodyPr>
          <a:lstStyle>
            <a:lvl1pPr algn="r">
              <a:lnSpc>
                <a:spcPct val="100000"/>
              </a:lnSpc>
              <a:defRPr lang="da-DK" sz="6600" b="1" kern="1200" dirty="0" smtClean="0">
                <a:solidFill>
                  <a:schemeClr val="bg1"/>
                </a:solidFill>
                <a:latin typeface="+mj-lt"/>
                <a:ea typeface="+mj-ea"/>
                <a:cs typeface="+mj-cs"/>
              </a:defRPr>
            </a:lvl1pPr>
          </a:lstStyle>
          <a:p>
            <a:pPr lvl="0"/>
            <a:r>
              <a:rPr lang="da-DK" smtClean="0"/>
              <a:t>Klik for at redigere i master</a:t>
            </a:r>
          </a:p>
        </p:txBody>
      </p:sp>
      <p:sp>
        <p:nvSpPr>
          <p:cNvPr id="18" name="Pladsholder til tekst 2"/>
          <p:cNvSpPr>
            <a:spLocks noGrp="1"/>
          </p:cNvSpPr>
          <p:nvPr>
            <p:ph type="body" sz="quarter" idx="13" hasCustomPrompt="1"/>
          </p:nvPr>
        </p:nvSpPr>
        <p:spPr>
          <a:xfrm>
            <a:off x="9579600" y="5026816"/>
            <a:ext cx="2250000" cy="576000"/>
          </a:xfrm>
        </p:spPr>
        <p:txBody>
          <a:bodyPr/>
          <a:lstStyle>
            <a:lvl1pPr>
              <a:defRPr lang="da-DK" sz="1700" b="0" kern="1200" baseline="0" dirty="0" smtClean="0">
                <a:solidFill>
                  <a:schemeClr val="bg1"/>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og indsæt Navn</a:t>
            </a:r>
          </a:p>
        </p:txBody>
      </p:sp>
      <p:sp>
        <p:nvSpPr>
          <p:cNvPr id="5" name="Pladsholder til sidefod 4"/>
          <p:cNvSpPr>
            <a:spLocks noGrp="1"/>
          </p:cNvSpPr>
          <p:nvPr>
            <p:ph type="ftr" sz="quarter" idx="19"/>
          </p:nvPr>
        </p:nvSpPr>
        <p:spPr/>
        <p:txBody>
          <a:bodyPr/>
          <a:lstStyle>
            <a:lvl1pPr>
              <a:defRPr>
                <a:solidFill>
                  <a:schemeClr val="bg1"/>
                </a:solidFill>
              </a:defRPr>
            </a:lvl1pPr>
          </a:lstStyle>
          <a:p>
            <a:r>
              <a:rPr lang="da-DK">
                <a:solidFill>
                  <a:prstClr val="white"/>
                </a:solidFill>
              </a:rPr>
              <a:t>/ Ministeriet for Fødevarer, Landbrug og Fiskeri - Landbrugsstyrelsen / Titel på præsentation</a:t>
            </a:r>
            <a:endParaRPr lang="da-DK" dirty="0">
              <a:solidFill>
                <a:prstClr val="white"/>
              </a:solidFill>
            </a:endParaRPr>
          </a:p>
        </p:txBody>
      </p:sp>
      <p:sp>
        <p:nvSpPr>
          <p:cNvPr id="6" name="Pladsholder til slidenummer 5"/>
          <p:cNvSpPr>
            <a:spLocks noGrp="1"/>
          </p:cNvSpPr>
          <p:nvPr>
            <p:ph type="sldNum" sz="quarter" idx="20"/>
          </p:nvPr>
        </p:nvSpPr>
        <p:spPr/>
        <p:txBody>
          <a:bodyPr/>
          <a:lstStyle>
            <a:lvl1pPr>
              <a:defRPr>
                <a:solidFill>
                  <a:schemeClr val="bg1"/>
                </a:solidFill>
              </a:defRPr>
            </a:lvl1pPr>
          </a:lstStyle>
          <a:p>
            <a:fld id="{667EC89C-17A0-4E64-A6D2-B825673CEEDF}" type="slidenum">
              <a:rPr lang="da-DK" smtClean="0">
                <a:solidFill>
                  <a:prstClr val="white"/>
                </a:solidFill>
              </a:rPr>
              <a:pPr/>
              <a:t>‹nr.›</a:t>
            </a:fld>
            <a:endParaRPr lang="da-DK" dirty="0">
              <a:solidFill>
                <a:prstClr val="white"/>
              </a:solidFill>
            </a:endParaRPr>
          </a:p>
        </p:txBody>
      </p:sp>
      <p:grpSp>
        <p:nvGrpSpPr>
          <p:cNvPr id="24" name="Gruppe 23"/>
          <p:cNvGrpSpPr/>
          <p:nvPr userDrawn="1"/>
        </p:nvGrpSpPr>
        <p:grpSpPr>
          <a:xfrm>
            <a:off x="12197923" y="1941320"/>
            <a:ext cx="2708628" cy="3046988"/>
            <a:chOff x="9150825" y="2171823"/>
            <a:chExt cx="2032000" cy="3046988"/>
          </a:xfrm>
        </p:grpSpPr>
        <p:sp>
          <p:nvSpPr>
            <p:cNvPr id="25" name="TextBox 12"/>
            <p:cNvSpPr txBox="1">
              <a:spLocks noChangeArrowheads="1"/>
            </p:cNvSpPr>
            <p:nvPr/>
          </p:nvSpPr>
          <p:spPr bwMode="auto">
            <a:xfrm>
              <a:off x="9150825" y="2171823"/>
              <a:ext cx="20320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400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Indsæt billede</a:t>
              </a:r>
            </a:p>
            <a:p>
              <a:pPr eaLnBrk="1" hangingPunct="1">
                <a:spcBef>
                  <a:spcPts val="0"/>
                </a:spcBef>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1. </a:t>
              </a:r>
              <a:r>
                <a:rPr lang="da-DK" sz="900" noProof="1">
                  <a:solidFill>
                    <a:prstClr val="white">
                      <a:lumMod val="50000"/>
                    </a:prstClr>
                  </a:solidFill>
                  <a:latin typeface="Arial"/>
                  <a:ea typeface="Calibri" panose="020F0502020204030204" pitchFamily="34" charset="0"/>
                  <a:cs typeface="Arial" panose="020B0604020202020204" pitchFamily="34" charset="0"/>
                </a:rPr>
                <a:t>Klik på billederammen</a:t>
              </a:r>
            </a:p>
            <a:p>
              <a:pPr eaLnBrk="1" hangingPunct="1">
                <a:spcBef>
                  <a:spcPts val="0"/>
                </a:spcBef>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2. </a:t>
              </a:r>
              <a:r>
                <a:rPr lang="da-DK" sz="900" noProof="1">
                  <a:solidFill>
                    <a:prstClr val="white">
                      <a:lumMod val="50000"/>
                    </a:prstClr>
                  </a:solidFill>
                  <a:latin typeface="Arial"/>
                  <a:ea typeface="Calibri" panose="020F0502020204030204" pitchFamily="34" charset="0"/>
                  <a:cs typeface="Arial" panose="020B0604020202020204" pitchFamily="34" charset="0"/>
                </a:rPr>
                <a:t>Indsæt det ønskede billede via fanen </a:t>
              </a:r>
              <a:r>
                <a:rPr lang="da-DK" sz="900" b="1" noProof="1">
                  <a:solidFill>
                    <a:prstClr val="white">
                      <a:lumMod val="50000"/>
                    </a:prstClr>
                  </a:solidFill>
                  <a:latin typeface="Arial"/>
                  <a:ea typeface="Calibri" panose="020F0502020204030204" pitchFamily="34" charset="0"/>
                  <a:cs typeface="Arial" panose="020B0604020202020204" pitchFamily="34" charset="0"/>
                </a:rPr>
                <a:t>Indsæt, Billeder</a:t>
              </a:r>
            </a:p>
            <a:p>
              <a:pPr eaLnBrk="1" hangingPunct="1">
                <a:spcBef>
                  <a:spcPts val="0"/>
                </a:spcBef>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3. </a:t>
              </a:r>
              <a:r>
                <a:rPr lang="da-DK" sz="900" noProof="1">
                  <a:solidFill>
                    <a:prstClr val="white">
                      <a:lumMod val="50000"/>
                    </a:prstClr>
                  </a:solidFill>
                  <a:latin typeface="Arial"/>
                  <a:ea typeface="Calibri" panose="020F0502020204030204" pitchFamily="34" charset="0"/>
                  <a:cs typeface="Arial" panose="020B0604020202020204" pitchFamily="34" charset="0"/>
                </a:rPr>
                <a:t>Klik </a:t>
              </a:r>
              <a:r>
                <a:rPr lang="da-DK" sz="900" b="1" noProof="1">
                  <a:solidFill>
                    <a:prstClr val="white">
                      <a:lumMod val="50000"/>
                    </a:prstClr>
                  </a:solidFill>
                  <a:latin typeface="Arial"/>
                  <a:ea typeface="Calibri" panose="020F0502020204030204" pitchFamily="34" charset="0"/>
                  <a:cs typeface="Arial" panose="020B0604020202020204" pitchFamily="34" charset="0"/>
                </a:rPr>
                <a:t>Beskær</a:t>
              </a:r>
              <a:r>
                <a:rPr lang="da-DK" sz="900" noProof="1">
                  <a:solidFill>
                    <a:prstClr val="white">
                      <a:lumMod val="50000"/>
                    </a:prstClr>
                  </a:solidFill>
                  <a:latin typeface="Arial"/>
                  <a:ea typeface="Calibri" panose="020F0502020204030204" pitchFamily="34" charset="0"/>
                  <a:cs typeface="Arial" panose="020B0604020202020204" pitchFamily="34" charset="0"/>
                </a:rPr>
                <a:t> for at ændre</a:t>
              </a:r>
            </a:p>
            <a:p>
              <a:pPr eaLnBrk="1" hangingPunct="1">
                <a:spcBef>
                  <a:spcPts val="0"/>
                </a:spcBef>
                <a:buFontTx/>
                <a:buNone/>
                <a:defRPr/>
              </a:pPr>
              <a:r>
                <a:rPr lang="da-DK" sz="900" noProof="1">
                  <a:solidFill>
                    <a:prstClr val="white">
                      <a:lumMod val="50000"/>
                    </a:prstClr>
                  </a:solidFill>
                  <a:latin typeface="Arial"/>
                  <a:ea typeface="Calibri" panose="020F0502020204030204" pitchFamily="34" charset="0"/>
                  <a:cs typeface="Arial" panose="020B0604020202020204" pitchFamily="34" charset="0"/>
                </a:rPr>
                <a:t>billedets fokus/størrelse</a:t>
              </a: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r>
                <a:rPr lang="da-DK" altLang="da-DK" sz="900" b="1" noProof="1">
                  <a:solidFill>
                    <a:prstClr val="white">
                      <a:lumMod val="50000"/>
                    </a:prstClr>
                  </a:solidFill>
                  <a:latin typeface="Arial"/>
                  <a:ea typeface="Calibri" panose="020F0502020204030204" pitchFamily="34" charset="0"/>
                  <a:cs typeface="Arial" panose="020B0604020202020204" pitchFamily="34" charset="0"/>
                </a:rPr>
                <a:t>4. </a:t>
              </a:r>
              <a:r>
                <a:rPr lang="da-DK" altLang="da-DK" sz="900" noProof="1">
                  <a:solidFill>
                    <a:prstClr val="white">
                      <a:lumMod val="50000"/>
                    </a:prstClr>
                  </a:solidFill>
                  <a:latin typeface="Arial"/>
                  <a:ea typeface="Calibri" panose="020F0502020204030204" pitchFamily="34" charset="0"/>
                  <a:cs typeface="Arial" panose="020B0604020202020204" pitchFamily="34" charset="0"/>
                </a:rPr>
                <a:t>Ønsker du at skalere billedet, så hold </a:t>
              </a:r>
              <a:r>
                <a:rPr lang="da-DK" altLang="da-DK" sz="900" b="1" noProof="1">
                  <a:solidFill>
                    <a:prstClr val="white">
                      <a:lumMod val="50000"/>
                    </a:prstClr>
                  </a:solidFill>
                  <a:latin typeface="Arial"/>
                  <a:ea typeface="Calibri" panose="020F0502020204030204" pitchFamily="34" charset="0"/>
                  <a:cs typeface="Arial" panose="020B0604020202020204" pitchFamily="34" charset="0"/>
                </a:rPr>
                <a:t>SHIFT-</a:t>
              </a:r>
              <a:r>
                <a:rPr lang="da-DK" altLang="da-DK" sz="900" noProof="1">
                  <a:solidFill>
                    <a:prstClr val="white">
                      <a:lumMod val="50000"/>
                    </a:prstClr>
                  </a:solidFill>
                  <a:latin typeface="Arial"/>
                  <a:ea typeface="Calibri" panose="020F0502020204030204" pitchFamily="34" charset="0"/>
                  <a:cs typeface="Arial" panose="020B0604020202020204" pitchFamily="34" charset="0"/>
                </a:rPr>
                <a:t>knappen nede, mens der trækkes i billedets hjørner</a:t>
              </a: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r>
                <a:rPr lang="da-DK" altLang="da-DK" sz="900" b="1" noProof="1">
                  <a:solidFill>
                    <a:prstClr val="white">
                      <a:lumMod val="50000"/>
                    </a:prstClr>
                  </a:solidFill>
                  <a:latin typeface="Arial"/>
                  <a:ea typeface="Calibri" panose="020F0502020204030204" pitchFamily="34" charset="0"/>
                  <a:cs typeface="Arial" panose="020B0604020202020204" pitchFamily="34" charset="0"/>
                </a:rPr>
                <a:t>Tips</a:t>
              </a:r>
              <a:r>
                <a:rPr lang="da-DK" altLang="da-DK" sz="900" noProof="1">
                  <a:solidFill>
                    <a:prstClr val="white">
                      <a:lumMod val="50000"/>
                    </a:prstClr>
                  </a:solidFill>
                  <a:latin typeface="Arial"/>
                  <a:ea typeface="Calibri" panose="020F0502020204030204" pitchFamily="34" charset="0"/>
                  <a:cs typeface="Arial" panose="020B0604020202020204" pitchFamily="34" charset="0"/>
                </a:rPr>
                <a:t>: Hvis du sletter billedet, og sætter et ny ind, kan billedet lægge sig foran tekst og grafikken, hvis dette sker, skal du vælge billedet, højreklik og vælg </a:t>
              </a:r>
              <a:r>
                <a:rPr lang="da-DK" altLang="da-DK" sz="900" b="1" noProof="1">
                  <a:solidFill>
                    <a:prstClr val="white">
                      <a:lumMod val="50000"/>
                    </a:prstClr>
                  </a:solidFill>
                  <a:latin typeface="Arial"/>
                  <a:ea typeface="Calibri" panose="020F0502020204030204" pitchFamily="34" charset="0"/>
                  <a:cs typeface="Arial" panose="020B0604020202020204" pitchFamily="34" charset="0"/>
                </a:rPr>
                <a:t>Placer bagest</a:t>
              </a: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p:txBody>
        </p:sp>
        <p:pic>
          <p:nvPicPr>
            <p:cNvPr id="26" name="Billede 7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09315" y="3028176"/>
              <a:ext cx="373507" cy="32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 name="Gruppe 78"/>
            <p:cNvGrpSpPr>
              <a:grpSpLocks/>
            </p:cNvGrpSpPr>
            <p:nvPr/>
          </p:nvGrpSpPr>
          <p:grpSpPr bwMode="auto">
            <a:xfrm>
              <a:off x="9305577" y="3846855"/>
              <a:ext cx="330145" cy="379412"/>
              <a:chOff x="1018031" y="5509431"/>
              <a:chExt cx="373412" cy="429121"/>
            </a:xfrm>
          </p:grpSpPr>
          <p:pic>
            <p:nvPicPr>
              <p:cNvPr id="28" name="Billede 7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8031" y="5511796"/>
                <a:ext cx="373412" cy="42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ounded Rectangle 25"/>
              <p:cNvSpPr/>
              <p:nvPr/>
            </p:nvSpPr>
            <p:spPr bwMode="auto">
              <a:xfrm>
                <a:off x="1023417" y="5509431"/>
                <a:ext cx="210080" cy="17236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sz="2000" noProof="1">
                  <a:solidFill>
                    <a:prstClr val="white"/>
                  </a:solidFill>
                </a:endParaRPr>
              </a:p>
            </p:txBody>
          </p:sp>
        </p:grpSp>
      </p:grpSp>
      <p:pic>
        <p:nvPicPr>
          <p:cNvPr id="3" name="Billed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80000" y="1"/>
            <a:ext cx="1840743" cy="1036149"/>
          </a:xfrm>
          <a:prstGeom prst="rect">
            <a:avLst/>
          </a:prstGeom>
        </p:spPr>
      </p:pic>
      <p:sp>
        <p:nvSpPr>
          <p:cNvPr id="21" name="Pladsholder logo"/>
          <p:cNvSpPr>
            <a:spLocks noGrp="1"/>
          </p:cNvSpPr>
          <p:nvPr>
            <p:ph type="body" sz="quarter" idx="22" hasCustomPrompt="1"/>
          </p:nvPr>
        </p:nvSpPr>
        <p:spPr>
          <a:xfrm>
            <a:off x="655670" y="6378872"/>
            <a:ext cx="223200" cy="201600"/>
          </a:xfrm>
          <a:blipFill>
            <a:blip r:embed="rId5"/>
            <a:stretch>
              <a:fillRect/>
            </a:stretch>
          </a:blipFill>
        </p:spPr>
        <p:txBody>
          <a:bodyPr/>
          <a:lstStyle>
            <a:lvl1pPr>
              <a:defRPr sz="100" b="0">
                <a:solidFill>
                  <a:schemeClr val="bg1"/>
                </a:solidFill>
              </a:defRPr>
            </a:lvl1pPr>
          </a:lstStyle>
          <a:p>
            <a:pPr lvl="0"/>
            <a:r>
              <a:rPr lang="da-DK" dirty="0"/>
              <a:t>.</a:t>
            </a:r>
          </a:p>
        </p:txBody>
      </p:sp>
      <p:sp>
        <p:nvSpPr>
          <p:cNvPr id="4" name="Pladsholder til dato 3" hidden="1"/>
          <p:cNvSpPr>
            <a:spLocks noGrp="1"/>
          </p:cNvSpPr>
          <p:nvPr>
            <p:ph type="dt" sz="half" idx="18"/>
          </p:nvPr>
        </p:nvSpPr>
        <p:spPr>
          <a:xfrm>
            <a:off x="0" y="6858000"/>
            <a:ext cx="0" cy="0"/>
          </a:xfrm>
        </p:spPr>
        <p:txBody>
          <a:bodyPr/>
          <a:lstStyle>
            <a:lvl1pPr>
              <a:defRPr sz="100">
                <a:noFill/>
              </a:defRPr>
            </a:lvl1pPr>
          </a:lstStyle>
          <a:p>
            <a:fld id="{A5158664-D608-4165-82A9-BC2F4FD278A6}" type="datetime2">
              <a:rPr lang="da-DK" smtClean="0"/>
              <a:pPr/>
              <a:t>23. januar 2023</a:t>
            </a:fld>
            <a:endParaRPr dirty="0"/>
          </a:p>
        </p:txBody>
      </p:sp>
    </p:spTree>
    <p:extLst>
      <p:ext uri="{BB962C8B-B14F-4D97-AF65-F5344CB8AC3E}">
        <p14:creationId xmlns:p14="http://schemas.microsoft.com/office/powerpoint/2010/main" val="3434248828"/>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itat">
    <p:spTree>
      <p:nvGrpSpPr>
        <p:cNvPr id="1" name=""/>
        <p:cNvGrpSpPr/>
        <p:nvPr/>
      </p:nvGrpSpPr>
      <p:grpSpPr>
        <a:xfrm>
          <a:off x="0" y="0"/>
          <a:ext cx="0" cy="0"/>
          <a:chOff x="0" y="0"/>
          <a:chExt cx="0" cy="0"/>
        </a:xfrm>
      </p:grpSpPr>
      <p:sp>
        <p:nvSpPr>
          <p:cNvPr id="11" name="Pladsholder til tekst 1"/>
          <p:cNvSpPr>
            <a:spLocks noGrp="1"/>
          </p:cNvSpPr>
          <p:nvPr>
            <p:ph type="body" sz="quarter" idx="10"/>
          </p:nvPr>
        </p:nvSpPr>
        <p:spPr>
          <a:xfrm>
            <a:off x="651600" y="2348880"/>
            <a:ext cx="8755200" cy="2096840"/>
          </a:xfrm>
        </p:spPr>
        <p:txBody>
          <a:bodyPr anchor="ctr" anchorCtr="0">
            <a:normAutofit/>
          </a:bodyPr>
          <a:lstStyle>
            <a:lvl1pPr algn="r">
              <a:lnSpc>
                <a:spcPct val="100000"/>
              </a:lnSpc>
              <a:defRPr lang="da-DK" sz="6600" b="1" kern="1200" dirty="0" smtClean="0">
                <a:solidFill>
                  <a:schemeClr val="accent1"/>
                </a:solidFill>
                <a:latin typeface="+mj-lt"/>
                <a:ea typeface="+mj-ea"/>
                <a:cs typeface="+mj-cs"/>
              </a:defRPr>
            </a:lvl1pPr>
          </a:lstStyle>
          <a:p>
            <a:pPr lvl="0"/>
            <a:r>
              <a:rPr lang="da-DK" smtClean="0"/>
              <a:t>Klik for at redigere i master</a:t>
            </a:r>
          </a:p>
        </p:txBody>
      </p:sp>
      <p:sp>
        <p:nvSpPr>
          <p:cNvPr id="8" name="Pladsholder til tekst 2"/>
          <p:cNvSpPr>
            <a:spLocks noGrp="1"/>
          </p:cNvSpPr>
          <p:nvPr>
            <p:ph type="body" sz="quarter" idx="13" hasCustomPrompt="1"/>
          </p:nvPr>
        </p:nvSpPr>
        <p:spPr>
          <a:xfrm>
            <a:off x="9579600" y="5026816"/>
            <a:ext cx="2250000" cy="576000"/>
          </a:xfrm>
        </p:spPr>
        <p:txBody>
          <a:bodyPr/>
          <a:lstStyle>
            <a:lvl1pPr>
              <a:defRPr lang="da-DK" sz="1700" b="0" kern="1200" baseline="0" dirty="0" smtClean="0">
                <a:solidFill>
                  <a:schemeClr val="accent1"/>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og indsæt Navn</a:t>
            </a:r>
          </a:p>
        </p:txBody>
      </p:sp>
      <p:sp>
        <p:nvSpPr>
          <p:cNvPr id="3" name="Pladsholder til sidefod 2"/>
          <p:cNvSpPr>
            <a:spLocks noGrp="1"/>
          </p:cNvSpPr>
          <p:nvPr>
            <p:ph type="ftr" sz="quarter" idx="15"/>
          </p:nvPr>
        </p:nvSpPr>
        <p:spPr/>
        <p:txBody>
          <a:bodyPr/>
          <a:lstStyle/>
          <a:p>
            <a:r>
              <a:rPr lang="da-DK">
                <a:solidFill>
                  <a:srgbClr val="007A6C"/>
                </a:solidFill>
              </a:rPr>
              <a:t>/ Ministeriet for Fødevarer, Landbrug og Fiskeri - Landbrugsstyrelsen / Titel på præsentation</a:t>
            </a:r>
            <a:endParaRPr lang="da-DK" dirty="0">
              <a:solidFill>
                <a:srgbClr val="007A6C"/>
              </a:solidFill>
            </a:endParaRPr>
          </a:p>
        </p:txBody>
      </p:sp>
      <p:sp>
        <p:nvSpPr>
          <p:cNvPr id="4" name="Pladsholder til slidenummer 3"/>
          <p:cNvSpPr>
            <a:spLocks noGrp="1"/>
          </p:cNvSpPr>
          <p:nvPr>
            <p:ph type="sldNum" sz="quarter" idx="16"/>
          </p:nvPr>
        </p:nvSpPr>
        <p:spPr/>
        <p:txBody>
          <a:bodyPr/>
          <a:lstStyle/>
          <a:p>
            <a:fld id="{667EC89C-17A0-4E64-A6D2-B825673CEEDF}" type="slidenum">
              <a:rPr lang="da-DK" smtClean="0">
                <a:solidFill>
                  <a:srgbClr val="007A6C"/>
                </a:solidFill>
              </a:rPr>
              <a:pPr/>
              <a:t>‹nr.›</a:t>
            </a:fld>
            <a:endParaRPr lang="da-DK" dirty="0">
              <a:solidFill>
                <a:srgbClr val="007A6C"/>
              </a:solidFill>
            </a:endParaRPr>
          </a:p>
        </p:txBody>
      </p:sp>
      <p:sp>
        <p:nvSpPr>
          <p:cNvPr id="7" name="Pladsholder til dato 3" hidden="1">
            <a:extLst>
              <a:ext uri="{FF2B5EF4-FFF2-40B4-BE49-F238E27FC236}">
                <a16:creationId xmlns:a16="http://schemas.microsoft.com/office/drawing/2014/main" xmlns="" id="{7BD3A335-3D2D-4F58-A3D4-31F9BCFC08AD}"/>
              </a:ext>
            </a:extLst>
          </p:cNvPr>
          <p:cNvSpPr>
            <a:spLocks noGrp="1"/>
          </p:cNvSpPr>
          <p:nvPr>
            <p:ph type="dt" sz="half" idx="18"/>
          </p:nvPr>
        </p:nvSpPr>
        <p:spPr>
          <a:xfrm>
            <a:off x="0" y="6858000"/>
            <a:ext cx="0" cy="0"/>
          </a:xfrm>
        </p:spPr>
        <p:txBody>
          <a:bodyPr/>
          <a:lstStyle>
            <a:lvl1pPr>
              <a:defRPr sz="100">
                <a:noFill/>
              </a:defRPr>
            </a:lvl1pPr>
          </a:lstStyle>
          <a:p>
            <a:fld id="{513DADA6-382B-427B-82DC-283EFE32809B}" type="datetime2">
              <a:rPr lang="da-DK" smtClean="0"/>
              <a:pPr/>
              <a:t>23. januar 2023</a:t>
            </a:fld>
            <a:endParaRPr dirty="0"/>
          </a:p>
        </p:txBody>
      </p:sp>
    </p:spTree>
    <p:extLst>
      <p:ext uri="{BB962C8B-B14F-4D97-AF65-F5344CB8AC3E}">
        <p14:creationId xmlns:p14="http://schemas.microsoft.com/office/powerpoint/2010/main" val="353462918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Indho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dirty="0"/>
          </a:p>
        </p:txBody>
      </p:sp>
      <p:sp>
        <p:nvSpPr>
          <p:cNvPr id="3" name="Pladsholder til indhold 2"/>
          <p:cNvSpPr>
            <a:spLocks noGrp="1"/>
          </p:cNvSpPr>
          <p:nvPr>
            <p:ph idx="1"/>
          </p:nvPr>
        </p:nvSpPr>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5" name="Pladsholder til sidefod 4"/>
          <p:cNvSpPr>
            <a:spLocks noGrp="1"/>
          </p:cNvSpPr>
          <p:nvPr>
            <p:ph type="ftr" sz="quarter" idx="11"/>
          </p:nvPr>
        </p:nvSpPr>
        <p:spPr/>
        <p:txBody>
          <a:bodyPr/>
          <a:lstStyle/>
          <a:p>
            <a:r>
              <a:rPr lang="da-DK"/>
              <a:t>/ Ministeriet for Fødevarer, Landbrug og Fiskeri - Landbrugsstyrelsen / Titel på præsentation</a:t>
            </a:r>
            <a:endParaRPr lang="da-DK" dirty="0"/>
          </a:p>
        </p:txBody>
      </p:sp>
      <p:sp>
        <p:nvSpPr>
          <p:cNvPr id="6" name="Pladsholder til diasnummer 5"/>
          <p:cNvSpPr>
            <a:spLocks noGrp="1"/>
          </p:cNvSpPr>
          <p:nvPr>
            <p:ph type="sldNum" sz="quarter" idx="12"/>
          </p:nvPr>
        </p:nvSpPr>
        <p:spPr/>
        <p:txBody>
          <a:bodyPr/>
          <a:lstStyle/>
          <a:p>
            <a:fld id="{667EC89C-17A0-4E64-A6D2-B825673CEEDF}" type="slidenum">
              <a:rPr lang="da-DK" smtClean="0"/>
              <a:t>‹nr.›</a:t>
            </a:fld>
            <a:endParaRPr lang="da-DK" dirty="0"/>
          </a:p>
        </p:txBody>
      </p:sp>
      <p:grpSp>
        <p:nvGrpSpPr>
          <p:cNvPr id="15" name="Gruppe 14"/>
          <p:cNvGrpSpPr/>
          <p:nvPr userDrawn="1"/>
        </p:nvGrpSpPr>
        <p:grpSpPr>
          <a:xfrm>
            <a:off x="-2405743" y="1204883"/>
            <a:ext cx="2405743" cy="2221782"/>
            <a:chOff x="-2405743" y="1655465"/>
            <a:chExt cx="2405743" cy="2221782"/>
          </a:xfrm>
        </p:grpSpPr>
        <p:pic>
          <p:nvPicPr>
            <p:cNvPr id="16" name="Billede 15"/>
            <p:cNvPicPr>
              <a:picLocks noChangeAspect="1"/>
            </p:cNvPicPr>
            <p:nvPr userDrawn="1"/>
          </p:nvPicPr>
          <p:blipFill>
            <a:blip r:embed="rId2"/>
            <a:stretch>
              <a:fillRect/>
            </a:stretch>
          </p:blipFill>
          <p:spPr>
            <a:xfrm>
              <a:off x="-1060701" y="3676062"/>
              <a:ext cx="920576" cy="201185"/>
            </a:xfrm>
            <a:prstGeom prst="rect">
              <a:avLst/>
            </a:prstGeom>
          </p:spPr>
        </p:pic>
        <p:sp>
          <p:nvSpPr>
            <p:cNvPr id="17" name="Rectangle 5"/>
            <p:cNvSpPr/>
            <p:nvPr userDrawn="1"/>
          </p:nvSpPr>
          <p:spPr bwMode="auto">
            <a:xfrm>
              <a:off x="-2405743" y="1655465"/>
              <a:ext cx="2405743" cy="1938992"/>
            </a:xfrm>
            <a:prstGeom prst="rect">
              <a:avLst/>
            </a:prstGeom>
          </p:spPr>
          <p:txBody>
            <a:bodyPr wrap="square" lIns="0" tIns="0" rIns="144000" bIns="0">
              <a:spAutoFit/>
            </a:bodyPr>
            <a:lstStyle/>
            <a:p>
              <a:pPr algn="r">
                <a:lnSpc>
                  <a:spcPct val="100000"/>
                </a:lnSpc>
                <a:spcAft>
                  <a:spcPts val="0"/>
                </a:spcAft>
                <a:defRPr/>
              </a:pPr>
              <a:r>
                <a:rPr lang="da-DK" sz="900" b="1" noProof="1">
                  <a:solidFill>
                    <a:schemeClr val="bg1">
                      <a:lumMod val="50000"/>
                    </a:schemeClr>
                  </a:solidFill>
                  <a:latin typeface="+mn-lt"/>
                  <a:ea typeface="Calibri" panose="020F0502020204030204" pitchFamily="34" charset="0"/>
                  <a:cs typeface="Arial" panose="020B0604020202020204" pitchFamily="34" charset="0"/>
                </a:rPr>
                <a:t>Tekst-typografier</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Brug </a:t>
              </a:r>
              <a:r>
                <a:rPr lang="da-DK" sz="900" b="1" noProof="1">
                  <a:solidFill>
                    <a:schemeClr val="bg1">
                      <a:lumMod val="50000"/>
                    </a:schemeClr>
                  </a:solidFill>
                  <a:ea typeface="Calibri" panose="020F0502020204030204" pitchFamily="34" charset="0"/>
                  <a:cs typeface="Arial" panose="020B0604020202020204" pitchFamily="34" charset="0"/>
                </a:rPr>
                <a:t>TAB</a:t>
              </a:r>
              <a:r>
                <a:rPr lang="da-DK" sz="900" noProof="1">
                  <a:solidFill>
                    <a:schemeClr val="bg1">
                      <a:lumMod val="50000"/>
                    </a:schemeClr>
                  </a:solidFill>
                  <a:ea typeface="Calibri" panose="020F0502020204030204" pitchFamily="34" charset="0"/>
                  <a:cs typeface="Arial" panose="020B0604020202020204" pitchFamily="34" charset="0"/>
                </a:rPr>
                <a:t> for at gå frem</a:t>
              </a:r>
              <a:r>
                <a:rPr lang="da-DK" sz="900" baseline="0" noProof="1">
                  <a:solidFill>
                    <a:schemeClr val="bg1">
                      <a:lumMod val="50000"/>
                    </a:schemeClr>
                  </a:solidFill>
                  <a:ea typeface="Calibri" panose="020F0502020204030204" pitchFamily="34" charset="0"/>
                  <a:cs typeface="Arial" panose="020B0604020202020204" pitchFamily="34" charset="0"/>
                </a:rPr>
                <a:t> </a:t>
              </a:r>
              <a:r>
                <a:rPr lang="da-DK" sz="900" noProof="1">
                  <a:solidFill>
                    <a:schemeClr val="bg1">
                      <a:lumMod val="50000"/>
                    </a:schemeClr>
                  </a:solidFill>
                  <a:ea typeface="Calibri" panose="020F0502020204030204" pitchFamily="34" charset="0"/>
                  <a:cs typeface="Arial" panose="020B0604020202020204" pitchFamily="34" charset="0"/>
                </a:rPr>
                <a:t>i</a:t>
              </a:r>
              <a:r>
                <a:rPr lang="da-DK" sz="900" noProof="1">
                  <a:solidFill>
                    <a:schemeClr val="bg1">
                      <a:lumMod val="50000"/>
                    </a:schemeClr>
                  </a:solidFill>
                  <a:latin typeface="+mn-lt"/>
                  <a:ea typeface="Calibri" panose="020F0502020204030204" pitchFamily="34" charset="0"/>
                  <a:cs typeface="Arial" panose="020B0604020202020204" pitchFamily="34" charset="0"/>
                </a:rPr>
                <a:t> tekst-niveauer</a:t>
              </a:r>
              <a:endParaRPr lang="da-DK" sz="900"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endParaRPr lang="da-DK" sz="900" noProof="1">
                <a:solidFill>
                  <a:schemeClr val="bg1">
                    <a:lumMod val="50000"/>
                  </a:schemeClr>
                </a:solidFill>
                <a:latin typeface="+mn-lt"/>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1 = Tekst 20 pkt.</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2 = Punkt-liste 20 pkt.</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3 = Punkt-liste 18 pkt.</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4-9 = Punkt-liste 18 pkt.</a:t>
              </a:r>
            </a:p>
            <a:p>
              <a:pPr algn="r">
                <a:lnSpc>
                  <a:spcPct val="100000"/>
                </a:lnSpc>
                <a:spcAft>
                  <a:spcPts val="0"/>
                </a:spcAft>
                <a:defRPr/>
              </a:pPr>
              <a:endParaRPr lang="da-DK" sz="900"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For at gå tilbage i tekst-niveauer,</a:t>
              </a:r>
              <a:r>
                <a:rPr lang="da-DK" sz="900" baseline="0" noProof="1">
                  <a:solidFill>
                    <a:schemeClr val="bg1">
                      <a:lumMod val="50000"/>
                    </a:schemeClr>
                  </a:solidFill>
                  <a:ea typeface="Calibri" panose="020F0502020204030204" pitchFamily="34" charset="0"/>
                  <a:cs typeface="Arial" panose="020B0604020202020204" pitchFamily="34" charset="0"/>
                </a:rPr>
                <a:t> </a:t>
              </a:r>
              <a:r>
                <a:rPr lang="da-DK" sz="900" noProof="1">
                  <a:solidFill>
                    <a:schemeClr val="bg1">
                      <a:lumMod val="50000"/>
                    </a:schemeClr>
                  </a:solidFill>
                  <a:ea typeface="Calibri" panose="020F0502020204030204" pitchFamily="34" charset="0"/>
                  <a:cs typeface="Arial" panose="020B0604020202020204" pitchFamily="34" charset="0"/>
                </a:rPr>
                <a:t>brug </a:t>
              </a:r>
              <a:r>
                <a:rPr lang="da-DK" sz="900" b="1" noProof="1">
                  <a:solidFill>
                    <a:schemeClr val="bg1">
                      <a:lumMod val="50000"/>
                    </a:schemeClr>
                  </a:solidFill>
                  <a:ea typeface="Calibri" panose="020F0502020204030204" pitchFamily="34" charset="0"/>
                  <a:cs typeface="Arial" panose="020B0604020202020204" pitchFamily="34" charset="0"/>
                </a:rPr>
                <a:t>SHIFT + TAB</a:t>
              </a:r>
            </a:p>
            <a:p>
              <a:pPr algn="r">
                <a:lnSpc>
                  <a:spcPct val="100000"/>
                </a:lnSpc>
                <a:spcAft>
                  <a:spcPts val="0"/>
                </a:spcAft>
                <a:defRPr/>
              </a:pPr>
              <a:endParaRPr lang="da-DK" sz="900" b="1"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Alternativt kan</a:t>
              </a:r>
            </a:p>
            <a:p>
              <a:pPr algn="r">
                <a:lnSpc>
                  <a:spcPct val="100000"/>
                </a:lnSpc>
                <a:spcAft>
                  <a:spcPts val="0"/>
                </a:spcAft>
                <a:defRPr/>
              </a:pPr>
              <a:r>
                <a:rPr lang="da-DK" sz="900" b="1" noProof="1">
                  <a:solidFill>
                    <a:schemeClr val="bg1">
                      <a:lumMod val="50000"/>
                    </a:schemeClr>
                  </a:solidFill>
                  <a:ea typeface="Calibri" panose="020F0502020204030204" pitchFamily="34" charset="0"/>
                  <a:cs typeface="Arial" panose="020B0604020202020204" pitchFamily="34" charset="0"/>
                </a:rPr>
                <a:t>Forøg</a:t>
              </a:r>
              <a:r>
                <a:rPr lang="da-DK" sz="900" noProof="1">
                  <a:solidFill>
                    <a:schemeClr val="bg1">
                      <a:lumMod val="50000"/>
                    </a:schemeClr>
                  </a:solidFill>
                  <a:ea typeface="Calibri" panose="020F0502020204030204" pitchFamily="34" charset="0"/>
                  <a:cs typeface="Arial" panose="020B0604020202020204" pitchFamily="34" charset="0"/>
                </a:rPr>
                <a:t> og </a:t>
              </a:r>
              <a:r>
                <a:rPr lang="da-DK" sz="900" b="1" noProof="1">
                  <a:solidFill>
                    <a:schemeClr val="bg1">
                      <a:lumMod val="50000"/>
                    </a:schemeClr>
                  </a:solidFill>
                  <a:ea typeface="Calibri" panose="020F0502020204030204" pitchFamily="34" charset="0"/>
                  <a:cs typeface="Arial" panose="020B0604020202020204" pitchFamily="34" charset="0"/>
                </a:rPr>
                <a:t>Formindsk</a:t>
              </a:r>
              <a:r>
                <a:rPr lang="da-DK" sz="900" noProof="1">
                  <a:solidFill>
                    <a:schemeClr val="bg1">
                      <a:lumMod val="50000"/>
                    </a:schemeClr>
                  </a:solidFill>
                  <a:ea typeface="Calibri" panose="020F0502020204030204" pitchFamily="34" charset="0"/>
                  <a:cs typeface="Arial" panose="020B0604020202020204" pitchFamily="34" charset="0"/>
                </a:rPr>
                <a:t> </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listeniveau bruges</a:t>
              </a:r>
              <a:endParaRPr lang="da-DK" sz="900" noProof="1">
                <a:solidFill>
                  <a:schemeClr val="bg1">
                    <a:lumMod val="50000"/>
                  </a:schemeClr>
                </a:solidFill>
                <a:latin typeface="+mn-lt"/>
                <a:ea typeface="Calibri" panose="020F0502020204030204" pitchFamily="34" charset="0"/>
                <a:cs typeface="Arial" panose="020B0604020202020204" pitchFamily="34" charset="0"/>
              </a:endParaRPr>
            </a:p>
          </p:txBody>
        </p:sp>
      </p:grpSp>
      <p:grpSp>
        <p:nvGrpSpPr>
          <p:cNvPr id="18" name="Gruppe 17"/>
          <p:cNvGrpSpPr/>
          <p:nvPr userDrawn="1"/>
        </p:nvGrpSpPr>
        <p:grpSpPr>
          <a:xfrm>
            <a:off x="-2476901" y="3682285"/>
            <a:ext cx="2476901" cy="3200761"/>
            <a:chOff x="-2476901" y="3682285"/>
            <a:chExt cx="2476901" cy="3200761"/>
          </a:xfrm>
        </p:grpSpPr>
        <p:sp>
          <p:nvSpPr>
            <p:cNvPr id="21" name="Text Box 48"/>
            <p:cNvSpPr txBox="1">
              <a:spLocks noChangeArrowheads="1"/>
            </p:cNvSpPr>
            <p:nvPr userDrawn="1"/>
          </p:nvSpPr>
          <p:spPr bwMode="auto">
            <a:xfrm>
              <a:off x="-2476901" y="3682285"/>
              <a:ext cx="2476901"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b"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600"/>
                </a:spcAft>
                <a:defRPr/>
              </a:pPr>
              <a:r>
                <a:rPr lang="da-DK" sz="900" b="1" noProof="1">
                  <a:solidFill>
                    <a:schemeClr val="bg1">
                      <a:lumMod val="50000"/>
                    </a:schemeClr>
                  </a:solidFill>
                  <a:latin typeface="Arial" panose="020B0604020202020204" pitchFamily="34" charset="0"/>
                  <a:cs typeface="Arial" panose="020B0604020202020204" pitchFamily="34" charset="0"/>
                </a:rPr>
                <a:t>For at indsætte Sidehoved og sidefod</a:t>
              </a:r>
            </a:p>
            <a:p>
              <a:pPr algn="r" eaLnBrk="1" hangingPunct="1">
                <a:spcAft>
                  <a:spcPts val="240"/>
                </a:spcAft>
                <a:defRPr/>
              </a:pPr>
              <a:r>
                <a:rPr lang="da-DK" altLang="da-DK" sz="900" b="1" noProof="1">
                  <a:solidFill>
                    <a:schemeClr val="bg1">
                      <a:lumMod val="50000"/>
                    </a:schemeClr>
                  </a:solidFill>
                  <a:latin typeface="Arial" panose="020B0604020202020204" pitchFamily="34" charset="0"/>
                  <a:cs typeface="Arial" panose="020B0604020202020204" pitchFamily="34" charset="0"/>
                </a:rPr>
                <a:t>1. </a:t>
              </a:r>
              <a:r>
                <a:rPr lang="da-DK" altLang="da-DK" sz="900" noProof="1">
                  <a:solidFill>
                    <a:schemeClr val="bg1">
                      <a:lumMod val="50000"/>
                    </a:schemeClr>
                  </a:solidFill>
                  <a:latin typeface="Arial" panose="020B0604020202020204" pitchFamily="34" charset="0"/>
                  <a:cs typeface="Arial" panose="020B0604020202020204" pitchFamily="34" charset="0"/>
                </a:rPr>
                <a:t>Vælg </a:t>
              </a:r>
              <a:r>
                <a:rPr lang="da-DK" altLang="da-DK" sz="900" b="1" noProof="1">
                  <a:solidFill>
                    <a:schemeClr val="bg1">
                      <a:lumMod val="50000"/>
                    </a:schemeClr>
                  </a:solidFill>
                  <a:latin typeface="Arial" panose="020B0604020202020204" pitchFamily="34" charset="0"/>
                  <a:cs typeface="Arial" panose="020B0604020202020204" pitchFamily="34" charset="0"/>
                </a:rPr>
                <a:t>Indsæt</a:t>
              </a:r>
              <a:r>
                <a:rPr lang="da-DK" altLang="da-DK" sz="900" noProof="1">
                  <a:solidFill>
                    <a:schemeClr val="bg1">
                      <a:lumMod val="50000"/>
                    </a:schemeClr>
                  </a:solidFill>
                  <a:latin typeface="Arial" panose="020B0604020202020204" pitchFamily="34" charset="0"/>
                  <a:cs typeface="Arial" panose="020B0604020202020204" pitchFamily="34" charset="0"/>
                </a:rPr>
                <a:t> i topmenuen </a:t>
              </a:r>
            </a:p>
            <a:p>
              <a:pPr algn="r" eaLnBrk="1" hangingPunct="1">
                <a:spcAft>
                  <a:spcPts val="240"/>
                </a:spcAft>
                <a:defRPr/>
              </a:pPr>
              <a:r>
                <a:rPr lang="da-DK" altLang="da-DK" sz="900" b="1" noProof="1">
                  <a:solidFill>
                    <a:schemeClr val="bg1">
                      <a:lumMod val="50000"/>
                    </a:schemeClr>
                  </a:solidFill>
                  <a:latin typeface="Arial" panose="020B0604020202020204" pitchFamily="34" charset="0"/>
                  <a:cs typeface="Arial" panose="020B0604020202020204" pitchFamily="34" charset="0"/>
                </a:rPr>
                <a:t>2. </a:t>
              </a:r>
              <a:r>
                <a:rPr lang="da-DK" altLang="da-DK" sz="900" noProof="1">
                  <a:solidFill>
                    <a:schemeClr val="bg1">
                      <a:lumMod val="50000"/>
                    </a:schemeClr>
                  </a:solidFill>
                  <a:latin typeface="Arial" panose="020B0604020202020204" pitchFamily="34" charset="0"/>
                  <a:cs typeface="Arial" panose="020B0604020202020204" pitchFamily="34" charset="0"/>
                </a:rPr>
                <a:t>Vælg </a:t>
              </a:r>
              <a:r>
                <a:rPr lang="da-DK" altLang="da-DK" sz="900" b="1" noProof="1">
                  <a:solidFill>
                    <a:schemeClr val="bg1">
                      <a:lumMod val="50000"/>
                    </a:schemeClr>
                  </a:solidFill>
                  <a:latin typeface="Arial" panose="020B0604020202020204" pitchFamily="34" charset="0"/>
                  <a:cs typeface="Arial" panose="020B0604020202020204" pitchFamily="34" charset="0"/>
                </a:rPr>
                <a:t>Sidehoved og Sidefod</a:t>
              </a:r>
            </a:p>
            <a:p>
              <a:pPr algn="r" eaLnBrk="1" hangingPunct="1">
                <a:spcAft>
                  <a:spcPts val="240"/>
                </a:spcAft>
                <a:defRPr/>
              </a:pPr>
              <a:r>
                <a:rPr lang="da-DK" sz="900" b="1" noProof="1">
                  <a:solidFill>
                    <a:schemeClr val="bg1">
                      <a:lumMod val="50000"/>
                    </a:schemeClr>
                  </a:solidFill>
                  <a:latin typeface="Arial" panose="020B0604020202020204" pitchFamily="34" charset="0"/>
                  <a:cs typeface="Arial" panose="020B0604020202020204" pitchFamily="34" charset="0"/>
                </a:rPr>
                <a:t>3. </a:t>
              </a:r>
              <a:r>
                <a:rPr lang="da-DK" sz="900" noProof="1">
                  <a:solidFill>
                    <a:schemeClr val="bg1">
                      <a:lumMod val="50000"/>
                    </a:schemeClr>
                  </a:solidFill>
                  <a:latin typeface="Arial" panose="020B0604020202020204" pitchFamily="34" charset="0"/>
                  <a:cs typeface="Arial" panose="020B0604020202020204" pitchFamily="34" charset="0"/>
                </a:rPr>
                <a:t>Sæt hak i </a:t>
              </a:r>
              <a:r>
                <a:rPr lang="da-DK" sz="900" b="1" noProof="1">
                  <a:solidFill>
                    <a:schemeClr val="bg1">
                      <a:lumMod val="50000"/>
                    </a:schemeClr>
                  </a:solidFill>
                  <a:latin typeface="Arial" panose="020B0604020202020204" pitchFamily="34" charset="0"/>
                  <a:cs typeface="Arial" panose="020B0604020202020204" pitchFamily="34" charset="0"/>
                </a:rPr>
                <a:t>Slidenummer</a:t>
              </a:r>
            </a:p>
            <a:p>
              <a:pPr algn="r" eaLnBrk="1" hangingPunct="1">
                <a:spcAft>
                  <a:spcPts val="240"/>
                </a:spcAft>
                <a:defRPr/>
              </a:pPr>
              <a:r>
                <a:rPr lang="da-DK" sz="900" b="1" noProof="1">
                  <a:solidFill>
                    <a:schemeClr val="bg1">
                      <a:lumMod val="50000"/>
                    </a:schemeClr>
                  </a:solidFill>
                  <a:latin typeface="Arial" panose="020B0604020202020204" pitchFamily="34" charset="0"/>
                  <a:cs typeface="Arial" panose="020B0604020202020204" pitchFamily="34" charset="0"/>
                </a:rPr>
                <a:t>4. </a:t>
              </a:r>
              <a:r>
                <a:rPr lang="da-DK" sz="900" noProof="1">
                  <a:solidFill>
                    <a:schemeClr val="bg1">
                      <a:lumMod val="50000"/>
                    </a:schemeClr>
                  </a:solidFill>
                  <a:latin typeface="Arial" panose="020B0604020202020204" pitchFamily="34" charset="0"/>
                  <a:cs typeface="Arial" panose="020B0604020202020204" pitchFamily="34" charset="0"/>
                </a:rPr>
                <a:t>Indsæt ønsket indhold i </a:t>
              </a:r>
              <a:r>
                <a:rPr lang="da-DK" sz="900" b="1" noProof="1">
                  <a:solidFill>
                    <a:schemeClr val="bg1">
                      <a:lumMod val="50000"/>
                    </a:schemeClr>
                  </a:solidFill>
                  <a:latin typeface="Arial" panose="020B0604020202020204" pitchFamily="34" charset="0"/>
                  <a:cs typeface="Arial" panose="020B0604020202020204" pitchFamily="34" charset="0"/>
                </a:rPr>
                <a:t>Sidefod</a:t>
              </a:r>
            </a:p>
            <a:p>
              <a:pPr algn="r" eaLnBrk="1" hangingPunct="1">
                <a:spcAft>
                  <a:spcPts val="240"/>
                </a:spcAft>
                <a:defRPr/>
              </a:pPr>
              <a:r>
                <a:rPr lang="da-DK" sz="900" b="1" noProof="1">
                  <a:solidFill>
                    <a:schemeClr val="bg1">
                      <a:lumMod val="50000"/>
                    </a:schemeClr>
                  </a:solidFill>
                  <a:latin typeface="Arial" panose="020B0604020202020204" pitchFamily="34" charset="0"/>
                  <a:cs typeface="Arial" panose="020B0604020202020204" pitchFamily="34" charset="0"/>
                </a:rPr>
                <a:t>5. </a:t>
              </a:r>
              <a:r>
                <a:rPr lang="da-DK" sz="900" noProof="1">
                  <a:solidFill>
                    <a:schemeClr val="bg1">
                      <a:lumMod val="50000"/>
                    </a:schemeClr>
                  </a:solidFill>
                  <a:latin typeface="Arial" panose="020B0604020202020204" pitchFamily="34" charset="0"/>
                  <a:cs typeface="Arial" panose="020B0604020202020204" pitchFamily="34" charset="0"/>
                </a:rPr>
                <a:t>Vælg </a:t>
              </a:r>
              <a:r>
                <a:rPr lang="da-DK" sz="900" b="1" noProof="1">
                  <a:solidFill>
                    <a:schemeClr val="bg1">
                      <a:lumMod val="50000"/>
                    </a:schemeClr>
                  </a:solidFill>
                  <a:latin typeface="Arial" panose="020B0604020202020204" pitchFamily="34" charset="0"/>
                  <a:cs typeface="Arial" panose="020B0604020202020204" pitchFamily="34" charset="0"/>
                </a:rPr>
                <a:t>Anvend på alle</a:t>
              </a:r>
            </a:p>
            <a:p>
              <a:pPr algn="r" eaLnBrk="1" hangingPunct="1">
                <a:spcAft>
                  <a:spcPts val="240"/>
                </a:spcAft>
                <a:defRPr/>
              </a:pPr>
              <a:endParaRPr lang="da-DK" sz="900" b="1" noProof="1">
                <a:solidFill>
                  <a:schemeClr val="bg1">
                    <a:lumMod val="50000"/>
                  </a:schemeClr>
                </a:solidFill>
                <a:latin typeface="Arial" panose="020B0604020202020204" pitchFamily="34" charset="0"/>
                <a:cs typeface="Arial" panose="020B0604020202020204" pitchFamily="34" charset="0"/>
              </a:endParaRPr>
            </a:p>
            <a:p>
              <a:pPr algn="r" eaLnBrk="1" hangingPunct="1">
                <a:spcAft>
                  <a:spcPts val="240"/>
                </a:spcAft>
                <a:defRPr/>
              </a:pPr>
              <a:r>
                <a:rPr lang="da-DK" sz="900" b="1" noProof="1">
                  <a:solidFill>
                    <a:schemeClr val="bg1">
                      <a:lumMod val="50000"/>
                    </a:schemeClr>
                  </a:solidFill>
                  <a:latin typeface="Arial" panose="020B0604020202020204" pitchFamily="34" charset="0"/>
                  <a:cs typeface="Arial" panose="020B0604020202020204" pitchFamily="34" charset="0"/>
                </a:rPr>
                <a:t>Tips: </a:t>
              </a:r>
              <a:r>
                <a:rPr lang="da-DK" sz="900" b="0" noProof="1">
                  <a:solidFill>
                    <a:schemeClr val="bg1">
                      <a:lumMod val="50000"/>
                    </a:schemeClr>
                  </a:solidFill>
                  <a:latin typeface="Arial" panose="020B0604020202020204" pitchFamily="34" charset="0"/>
                  <a:cs typeface="Arial" panose="020B0604020202020204" pitchFamily="34" charset="0"/>
                </a:rPr>
                <a:t>Gør det som det sidste før du gemmer filen, så det slår igennem på alle sider </a:t>
              </a:r>
            </a:p>
          </p:txBody>
        </p:sp>
        <p:grpSp>
          <p:nvGrpSpPr>
            <p:cNvPr id="22" name="Gruppe 21"/>
            <p:cNvGrpSpPr/>
            <p:nvPr userDrawn="1"/>
          </p:nvGrpSpPr>
          <p:grpSpPr>
            <a:xfrm>
              <a:off x="-2461135" y="5229519"/>
              <a:ext cx="2312988" cy="1653527"/>
              <a:chOff x="-2461135" y="5229519"/>
              <a:chExt cx="2312988" cy="1653527"/>
            </a:xfrm>
          </p:grpSpPr>
          <p:pic>
            <p:nvPicPr>
              <p:cNvPr id="23" name="Billede 22"/>
              <p:cNvPicPr>
                <a:picLocks noChangeAspect="1"/>
              </p:cNvPicPr>
              <p:nvPr userDrawn="1"/>
            </p:nvPicPr>
            <p:blipFill>
              <a:blip r:embed="rId3"/>
              <a:stretch>
                <a:fillRect/>
              </a:stretch>
            </p:blipFill>
            <p:spPr>
              <a:xfrm>
                <a:off x="-2461135" y="5229519"/>
                <a:ext cx="2312988" cy="1653527"/>
              </a:xfrm>
              <a:prstGeom prst="rect">
                <a:avLst/>
              </a:prstGeom>
            </p:spPr>
          </p:pic>
          <p:sp>
            <p:nvSpPr>
              <p:cNvPr id="24" name="Rektangel 23"/>
              <p:cNvSpPr/>
              <p:nvPr userDrawn="1"/>
            </p:nvSpPr>
            <p:spPr>
              <a:xfrm>
                <a:off x="-2340768" y="6165304"/>
                <a:ext cx="1656184" cy="288032"/>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grpSp>
      </p:grpSp>
      <p:sp>
        <p:nvSpPr>
          <p:cNvPr id="19" name="Pladsholder til dato 3" hidden="1">
            <a:extLst>
              <a:ext uri="{FF2B5EF4-FFF2-40B4-BE49-F238E27FC236}">
                <a16:creationId xmlns="" xmlns:a16="http://schemas.microsoft.com/office/drawing/2014/main" id="{47EB93D0-5B04-4883-8ECC-F28E92986E7B}"/>
              </a:ext>
            </a:extLst>
          </p:cNvPr>
          <p:cNvSpPr>
            <a:spLocks noGrp="1"/>
          </p:cNvSpPr>
          <p:nvPr>
            <p:ph type="dt" sz="half" idx="18"/>
          </p:nvPr>
        </p:nvSpPr>
        <p:spPr>
          <a:xfrm>
            <a:off x="0" y="6858000"/>
            <a:ext cx="0" cy="0"/>
          </a:xfrm>
        </p:spPr>
        <p:txBody>
          <a:bodyPr/>
          <a:lstStyle>
            <a:lvl1pPr>
              <a:defRPr sz="100">
                <a:noFill/>
              </a:defRPr>
            </a:lvl1pPr>
          </a:lstStyle>
          <a:p>
            <a:fld id="{74CCCFCC-0BEF-4F60-AFE6-3D7D19427963}" type="datetime2">
              <a:rPr lang="da-DK" smtClean="0"/>
              <a:t>23. januar 2023</a:t>
            </a:fld>
            <a:endParaRPr lang="da-DK" dirty="0"/>
          </a:p>
        </p:txBody>
      </p:sp>
    </p:spTree>
    <p:extLst>
      <p:ext uri="{BB962C8B-B14F-4D97-AF65-F5344CB8AC3E}">
        <p14:creationId xmlns:p14="http://schemas.microsoft.com/office/powerpoint/2010/main" val="322329936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Indho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dirty="0"/>
          </a:p>
        </p:txBody>
      </p:sp>
      <p:sp>
        <p:nvSpPr>
          <p:cNvPr id="3" name="Pladsholder til indhold 2"/>
          <p:cNvSpPr>
            <a:spLocks noGrp="1"/>
          </p:cNvSpPr>
          <p:nvPr>
            <p:ph idx="1"/>
          </p:nvPr>
        </p:nvSpPr>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5" name="Pladsholder til sidefod 4"/>
          <p:cNvSpPr>
            <a:spLocks noGrp="1"/>
          </p:cNvSpPr>
          <p:nvPr>
            <p:ph type="ftr" sz="quarter" idx="11"/>
          </p:nvPr>
        </p:nvSpPr>
        <p:spPr/>
        <p:txBody>
          <a:bodyPr/>
          <a:lstStyle/>
          <a:p>
            <a:r>
              <a:rPr lang="da-DK">
                <a:solidFill>
                  <a:srgbClr val="007A6C"/>
                </a:solidFill>
              </a:rPr>
              <a:t>/ Ministeriet for Fødevarer, Landbrug og Fiskeri - Landbrugsstyrelsen / Titel på præsentation</a:t>
            </a:r>
            <a:endParaRPr lang="da-DK" dirty="0">
              <a:solidFill>
                <a:srgbClr val="007A6C"/>
              </a:solidFill>
            </a:endParaRPr>
          </a:p>
        </p:txBody>
      </p:sp>
      <p:sp>
        <p:nvSpPr>
          <p:cNvPr id="6" name="Pladsholder til diasnummer 5"/>
          <p:cNvSpPr>
            <a:spLocks noGrp="1"/>
          </p:cNvSpPr>
          <p:nvPr>
            <p:ph type="sldNum" sz="quarter" idx="12"/>
          </p:nvPr>
        </p:nvSpPr>
        <p:spPr/>
        <p:txBody>
          <a:bodyPr/>
          <a:lstStyle/>
          <a:p>
            <a:fld id="{667EC89C-17A0-4E64-A6D2-B825673CEEDF}" type="slidenum">
              <a:rPr lang="da-DK" smtClean="0">
                <a:solidFill>
                  <a:srgbClr val="007A6C"/>
                </a:solidFill>
              </a:rPr>
              <a:pPr/>
              <a:t>‹nr.›</a:t>
            </a:fld>
            <a:endParaRPr lang="da-DK" dirty="0">
              <a:solidFill>
                <a:srgbClr val="007A6C"/>
              </a:solidFill>
            </a:endParaRPr>
          </a:p>
        </p:txBody>
      </p:sp>
      <p:grpSp>
        <p:nvGrpSpPr>
          <p:cNvPr id="15" name="Gruppe 14"/>
          <p:cNvGrpSpPr/>
          <p:nvPr userDrawn="1"/>
        </p:nvGrpSpPr>
        <p:grpSpPr>
          <a:xfrm>
            <a:off x="-2405743" y="1204883"/>
            <a:ext cx="2405743" cy="2221782"/>
            <a:chOff x="-2405743" y="1655465"/>
            <a:chExt cx="2405743" cy="2221782"/>
          </a:xfrm>
        </p:grpSpPr>
        <p:pic>
          <p:nvPicPr>
            <p:cNvPr id="16" name="Billede 15"/>
            <p:cNvPicPr>
              <a:picLocks noChangeAspect="1"/>
            </p:cNvPicPr>
            <p:nvPr userDrawn="1"/>
          </p:nvPicPr>
          <p:blipFill>
            <a:blip r:embed="rId2"/>
            <a:stretch>
              <a:fillRect/>
            </a:stretch>
          </p:blipFill>
          <p:spPr>
            <a:xfrm>
              <a:off x="-1060701" y="3676062"/>
              <a:ext cx="920576" cy="201185"/>
            </a:xfrm>
            <a:prstGeom prst="rect">
              <a:avLst/>
            </a:prstGeom>
          </p:spPr>
        </p:pic>
        <p:sp>
          <p:nvSpPr>
            <p:cNvPr id="17" name="Rectangle 5"/>
            <p:cNvSpPr/>
            <p:nvPr userDrawn="1"/>
          </p:nvSpPr>
          <p:spPr bwMode="auto">
            <a:xfrm>
              <a:off x="-2405743" y="1655465"/>
              <a:ext cx="2405743" cy="1938992"/>
            </a:xfrm>
            <a:prstGeom prst="rect">
              <a:avLst/>
            </a:prstGeom>
          </p:spPr>
          <p:txBody>
            <a:bodyPr wrap="square" lIns="0" tIns="0" rIns="144000" bIns="0">
              <a:spAutoFit/>
            </a:bodyPr>
            <a:lstStyle/>
            <a:p>
              <a:pPr algn="r">
                <a:defRPr/>
              </a:pPr>
              <a:r>
                <a:rPr lang="da-DK" sz="900" b="1" noProof="1">
                  <a:solidFill>
                    <a:prstClr val="white">
                      <a:lumMod val="50000"/>
                    </a:prstClr>
                  </a:solidFill>
                  <a:ea typeface="Calibri" panose="020F0502020204030204" pitchFamily="34" charset="0"/>
                  <a:cs typeface="Arial" panose="020B0604020202020204" pitchFamily="34" charset="0"/>
                </a:rPr>
                <a:t>Tekst-typografier</a:t>
              </a:r>
            </a:p>
            <a:p>
              <a:pPr algn="r">
                <a:defRPr/>
              </a:pPr>
              <a:r>
                <a:rPr lang="da-DK" sz="900" noProof="1">
                  <a:solidFill>
                    <a:prstClr val="white">
                      <a:lumMod val="50000"/>
                    </a:prstClr>
                  </a:solidFill>
                  <a:ea typeface="Calibri" panose="020F0502020204030204" pitchFamily="34" charset="0"/>
                  <a:cs typeface="Arial" panose="020B0604020202020204" pitchFamily="34" charset="0"/>
                </a:rPr>
                <a:t>Brug </a:t>
              </a:r>
              <a:r>
                <a:rPr lang="da-DK" sz="900" b="1" noProof="1">
                  <a:solidFill>
                    <a:prstClr val="white">
                      <a:lumMod val="50000"/>
                    </a:prstClr>
                  </a:solidFill>
                  <a:ea typeface="Calibri" panose="020F0502020204030204" pitchFamily="34" charset="0"/>
                  <a:cs typeface="Arial" panose="020B0604020202020204" pitchFamily="34" charset="0"/>
                </a:rPr>
                <a:t>TAB</a:t>
              </a:r>
              <a:r>
                <a:rPr lang="da-DK" sz="900" noProof="1">
                  <a:solidFill>
                    <a:prstClr val="white">
                      <a:lumMod val="50000"/>
                    </a:prstClr>
                  </a:solidFill>
                  <a:ea typeface="Calibri" panose="020F0502020204030204" pitchFamily="34" charset="0"/>
                  <a:cs typeface="Arial" panose="020B0604020202020204" pitchFamily="34" charset="0"/>
                </a:rPr>
                <a:t> for at gå frem i tekst-niveauer</a:t>
              </a:r>
            </a:p>
            <a:p>
              <a:pPr algn="r">
                <a:defRPr/>
              </a:pPr>
              <a:endParaRPr lang="da-DK" sz="900"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1 = Tekst 20 pkt.</a:t>
              </a: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2 = Punkt-liste 20 pkt.</a:t>
              </a: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3 = Punkt-liste 18 pkt.</a:t>
              </a: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4-9 = Punkt-liste 18 pkt.</a:t>
              </a:r>
            </a:p>
            <a:p>
              <a:pPr algn="r">
                <a:defRPr/>
              </a:pPr>
              <a:endParaRPr lang="da-DK" sz="900"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For at gå tilbage i tekst-niveauer, brug </a:t>
              </a:r>
              <a:r>
                <a:rPr lang="da-DK" sz="900" b="1" noProof="1">
                  <a:solidFill>
                    <a:prstClr val="white">
                      <a:lumMod val="50000"/>
                    </a:prstClr>
                  </a:solidFill>
                  <a:ea typeface="Calibri" panose="020F0502020204030204" pitchFamily="34" charset="0"/>
                  <a:cs typeface="Arial" panose="020B0604020202020204" pitchFamily="34" charset="0"/>
                </a:rPr>
                <a:t>SHIFT + TAB</a:t>
              </a:r>
            </a:p>
            <a:p>
              <a:pPr algn="r">
                <a:defRPr/>
              </a:pPr>
              <a:endParaRPr lang="da-DK" sz="900" b="1"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Alternativt kan</a:t>
              </a:r>
            </a:p>
            <a:p>
              <a:pPr algn="r">
                <a:defRPr/>
              </a:pPr>
              <a:r>
                <a:rPr lang="da-DK" sz="900" b="1" noProof="1">
                  <a:solidFill>
                    <a:prstClr val="white">
                      <a:lumMod val="50000"/>
                    </a:prstClr>
                  </a:solidFill>
                  <a:ea typeface="Calibri" panose="020F0502020204030204" pitchFamily="34" charset="0"/>
                  <a:cs typeface="Arial" panose="020B0604020202020204" pitchFamily="34" charset="0"/>
                </a:rPr>
                <a:t>Forøg</a:t>
              </a:r>
              <a:r>
                <a:rPr lang="da-DK" sz="900" noProof="1">
                  <a:solidFill>
                    <a:prstClr val="white">
                      <a:lumMod val="50000"/>
                    </a:prstClr>
                  </a:solidFill>
                  <a:ea typeface="Calibri" panose="020F0502020204030204" pitchFamily="34" charset="0"/>
                  <a:cs typeface="Arial" panose="020B0604020202020204" pitchFamily="34" charset="0"/>
                </a:rPr>
                <a:t> og </a:t>
              </a:r>
              <a:r>
                <a:rPr lang="da-DK" sz="900" b="1" noProof="1">
                  <a:solidFill>
                    <a:prstClr val="white">
                      <a:lumMod val="50000"/>
                    </a:prstClr>
                  </a:solidFill>
                  <a:ea typeface="Calibri" panose="020F0502020204030204" pitchFamily="34" charset="0"/>
                  <a:cs typeface="Arial" panose="020B0604020202020204" pitchFamily="34" charset="0"/>
                </a:rPr>
                <a:t>Formindsk</a:t>
              </a:r>
              <a:r>
                <a:rPr lang="da-DK" sz="900" noProof="1">
                  <a:solidFill>
                    <a:prstClr val="white">
                      <a:lumMod val="50000"/>
                    </a:prstClr>
                  </a:solidFill>
                  <a:ea typeface="Calibri" panose="020F0502020204030204" pitchFamily="34" charset="0"/>
                  <a:cs typeface="Arial" panose="020B0604020202020204" pitchFamily="34" charset="0"/>
                </a:rPr>
                <a:t> </a:t>
              </a:r>
            </a:p>
            <a:p>
              <a:pPr algn="r">
                <a:defRPr/>
              </a:pPr>
              <a:r>
                <a:rPr lang="da-DK" sz="900" noProof="1">
                  <a:solidFill>
                    <a:prstClr val="white">
                      <a:lumMod val="50000"/>
                    </a:prstClr>
                  </a:solidFill>
                  <a:ea typeface="Calibri" panose="020F0502020204030204" pitchFamily="34" charset="0"/>
                  <a:cs typeface="Arial" panose="020B0604020202020204" pitchFamily="34" charset="0"/>
                </a:rPr>
                <a:t>listeniveau bruges</a:t>
              </a:r>
            </a:p>
          </p:txBody>
        </p:sp>
      </p:grpSp>
      <p:grpSp>
        <p:nvGrpSpPr>
          <p:cNvPr id="18" name="Gruppe 17"/>
          <p:cNvGrpSpPr/>
          <p:nvPr userDrawn="1"/>
        </p:nvGrpSpPr>
        <p:grpSpPr>
          <a:xfrm>
            <a:off x="-2476901" y="3682285"/>
            <a:ext cx="2476901" cy="3200761"/>
            <a:chOff x="-2476901" y="3682285"/>
            <a:chExt cx="2476901" cy="3200761"/>
          </a:xfrm>
        </p:grpSpPr>
        <p:sp>
          <p:nvSpPr>
            <p:cNvPr id="21" name="Text Box 48"/>
            <p:cNvSpPr txBox="1">
              <a:spLocks noChangeArrowheads="1"/>
            </p:cNvSpPr>
            <p:nvPr userDrawn="1"/>
          </p:nvSpPr>
          <p:spPr bwMode="auto">
            <a:xfrm>
              <a:off x="-2476901" y="3682285"/>
              <a:ext cx="2476901"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b"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600"/>
                </a:spcAft>
                <a:defRPr/>
              </a:pPr>
              <a:r>
                <a:rPr lang="da-DK" sz="900" b="1" noProof="1">
                  <a:solidFill>
                    <a:prstClr val="white">
                      <a:lumMod val="50000"/>
                    </a:prstClr>
                  </a:solidFill>
                  <a:latin typeface="Arial" panose="020B0604020202020204" pitchFamily="34" charset="0"/>
                  <a:cs typeface="Arial" panose="020B0604020202020204" pitchFamily="34" charset="0"/>
                </a:rPr>
                <a:t>For at indsætte Sidehoved og sidefod</a:t>
              </a:r>
            </a:p>
            <a:p>
              <a:pPr algn="r" eaLnBrk="1" hangingPunct="1">
                <a:spcAft>
                  <a:spcPts val="240"/>
                </a:spcAft>
                <a:defRPr/>
              </a:pPr>
              <a:r>
                <a:rPr lang="da-DK" altLang="da-DK" sz="900" b="1" noProof="1">
                  <a:solidFill>
                    <a:prstClr val="white">
                      <a:lumMod val="50000"/>
                    </a:prstClr>
                  </a:solidFill>
                  <a:latin typeface="Arial" panose="020B0604020202020204" pitchFamily="34" charset="0"/>
                  <a:cs typeface="Arial" panose="020B0604020202020204" pitchFamily="34" charset="0"/>
                </a:rPr>
                <a:t>1. </a:t>
              </a:r>
              <a:r>
                <a:rPr lang="da-DK" altLang="da-DK" sz="900" noProof="1">
                  <a:solidFill>
                    <a:prstClr val="white">
                      <a:lumMod val="50000"/>
                    </a:prstClr>
                  </a:solidFill>
                  <a:latin typeface="Arial" panose="020B0604020202020204" pitchFamily="34" charset="0"/>
                  <a:cs typeface="Arial" panose="020B0604020202020204" pitchFamily="34" charset="0"/>
                </a:rPr>
                <a:t>Vælg </a:t>
              </a:r>
              <a:r>
                <a:rPr lang="da-DK" altLang="da-DK" sz="900" b="1" noProof="1">
                  <a:solidFill>
                    <a:prstClr val="white">
                      <a:lumMod val="50000"/>
                    </a:prstClr>
                  </a:solidFill>
                  <a:latin typeface="Arial" panose="020B0604020202020204" pitchFamily="34" charset="0"/>
                  <a:cs typeface="Arial" panose="020B0604020202020204" pitchFamily="34" charset="0"/>
                </a:rPr>
                <a:t>Indsæt</a:t>
              </a:r>
              <a:r>
                <a:rPr lang="da-DK" altLang="da-DK" sz="900" noProof="1">
                  <a:solidFill>
                    <a:prstClr val="white">
                      <a:lumMod val="50000"/>
                    </a:prstClr>
                  </a:solidFill>
                  <a:latin typeface="Arial" panose="020B0604020202020204" pitchFamily="34" charset="0"/>
                  <a:cs typeface="Arial" panose="020B0604020202020204" pitchFamily="34" charset="0"/>
                </a:rPr>
                <a:t> i topmenuen </a:t>
              </a:r>
            </a:p>
            <a:p>
              <a:pPr algn="r" eaLnBrk="1" hangingPunct="1">
                <a:spcAft>
                  <a:spcPts val="240"/>
                </a:spcAft>
                <a:defRPr/>
              </a:pPr>
              <a:r>
                <a:rPr lang="da-DK" altLang="da-DK" sz="900" b="1" noProof="1">
                  <a:solidFill>
                    <a:prstClr val="white">
                      <a:lumMod val="50000"/>
                    </a:prstClr>
                  </a:solidFill>
                  <a:latin typeface="Arial" panose="020B0604020202020204" pitchFamily="34" charset="0"/>
                  <a:cs typeface="Arial" panose="020B0604020202020204" pitchFamily="34" charset="0"/>
                </a:rPr>
                <a:t>2. </a:t>
              </a:r>
              <a:r>
                <a:rPr lang="da-DK" altLang="da-DK" sz="900" noProof="1">
                  <a:solidFill>
                    <a:prstClr val="white">
                      <a:lumMod val="50000"/>
                    </a:prstClr>
                  </a:solidFill>
                  <a:latin typeface="Arial" panose="020B0604020202020204" pitchFamily="34" charset="0"/>
                  <a:cs typeface="Arial" panose="020B0604020202020204" pitchFamily="34" charset="0"/>
                </a:rPr>
                <a:t>Vælg </a:t>
              </a:r>
              <a:r>
                <a:rPr lang="da-DK" altLang="da-DK" sz="900" b="1" noProof="1">
                  <a:solidFill>
                    <a:prstClr val="white">
                      <a:lumMod val="50000"/>
                    </a:prstClr>
                  </a:solidFill>
                  <a:latin typeface="Arial" panose="020B0604020202020204" pitchFamily="34" charset="0"/>
                  <a:cs typeface="Arial" panose="020B0604020202020204" pitchFamily="34" charset="0"/>
                </a:rPr>
                <a:t>Sidehoved og Sidefod</a:t>
              </a:r>
            </a:p>
            <a:p>
              <a:pPr algn="r" eaLnBrk="1" hangingPunct="1">
                <a:spcAft>
                  <a:spcPts val="240"/>
                </a:spcAft>
                <a:defRPr/>
              </a:pPr>
              <a:r>
                <a:rPr lang="da-DK" sz="900" b="1" noProof="1">
                  <a:solidFill>
                    <a:prstClr val="white">
                      <a:lumMod val="50000"/>
                    </a:prstClr>
                  </a:solidFill>
                  <a:latin typeface="Arial" panose="020B0604020202020204" pitchFamily="34" charset="0"/>
                  <a:cs typeface="Arial" panose="020B0604020202020204" pitchFamily="34" charset="0"/>
                </a:rPr>
                <a:t>3. </a:t>
              </a:r>
              <a:r>
                <a:rPr lang="da-DK" sz="900" noProof="1">
                  <a:solidFill>
                    <a:prstClr val="white">
                      <a:lumMod val="50000"/>
                    </a:prstClr>
                  </a:solidFill>
                  <a:latin typeface="Arial" panose="020B0604020202020204" pitchFamily="34" charset="0"/>
                  <a:cs typeface="Arial" panose="020B0604020202020204" pitchFamily="34" charset="0"/>
                </a:rPr>
                <a:t>Sæt hak i </a:t>
              </a:r>
              <a:r>
                <a:rPr lang="da-DK" sz="900" b="1" noProof="1">
                  <a:solidFill>
                    <a:prstClr val="white">
                      <a:lumMod val="50000"/>
                    </a:prstClr>
                  </a:solidFill>
                  <a:latin typeface="Arial" panose="020B0604020202020204" pitchFamily="34" charset="0"/>
                  <a:cs typeface="Arial" panose="020B0604020202020204" pitchFamily="34" charset="0"/>
                </a:rPr>
                <a:t>Slidenummer</a:t>
              </a:r>
            </a:p>
            <a:p>
              <a:pPr algn="r" eaLnBrk="1" hangingPunct="1">
                <a:spcAft>
                  <a:spcPts val="240"/>
                </a:spcAft>
                <a:defRPr/>
              </a:pPr>
              <a:r>
                <a:rPr lang="da-DK" sz="900" b="1" noProof="1">
                  <a:solidFill>
                    <a:prstClr val="white">
                      <a:lumMod val="50000"/>
                    </a:prstClr>
                  </a:solidFill>
                  <a:latin typeface="Arial" panose="020B0604020202020204" pitchFamily="34" charset="0"/>
                  <a:cs typeface="Arial" panose="020B0604020202020204" pitchFamily="34" charset="0"/>
                </a:rPr>
                <a:t>4. </a:t>
              </a:r>
              <a:r>
                <a:rPr lang="da-DK" sz="900" noProof="1">
                  <a:solidFill>
                    <a:prstClr val="white">
                      <a:lumMod val="50000"/>
                    </a:prstClr>
                  </a:solidFill>
                  <a:latin typeface="Arial" panose="020B0604020202020204" pitchFamily="34" charset="0"/>
                  <a:cs typeface="Arial" panose="020B0604020202020204" pitchFamily="34" charset="0"/>
                </a:rPr>
                <a:t>Indsæt ønsket indhold i </a:t>
              </a:r>
              <a:r>
                <a:rPr lang="da-DK" sz="900" b="1" noProof="1">
                  <a:solidFill>
                    <a:prstClr val="white">
                      <a:lumMod val="50000"/>
                    </a:prstClr>
                  </a:solidFill>
                  <a:latin typeface="Arial" panose="020B0604020202020204" pitchFamily="34" charset="0"/>
                  <a:cs typeface="Arial" panose="020B0604020202020204" pitchFamily="34" charset="0"/>
                </a:rPr>
                <a:t>Sidefod</a:t>
              </a:r>
            </a:p>
            <a:p>
              <a:pPr algn="r" eaLnBrk="1" hangingPunct="1">
                <a:spcAft>
                  <a:spcPts val="240"/>
                </a:spcAft>
                <a:defRPr/>
              </a:pPr>
              <a:r>
                <a:rPr lang="da-DK" sz="900" b="1" noProof="1">
                  <a:solidFill>
                    <a:prstClr val="white">
                      <a:lumMod val="50000"/>
                    </a:prstClr>
                  </a:solidFill>
                  <a:latin typeface="Arial" panose="020B0604020202020204" pitchFamily="34" charset="0"/>
                  <a:cs typeface="Arial" panose="020B0604020202020204" pitchFamily="34" charset="0"/>
                </a:rPr>
                <a:t>5. </a:t>
              </a:r>
              <a:r>
                <a:rPr lang="da-DK" sz="900" noProof="1">
                  <a:solidFill>
                    <a:prstClr val="white">
                      <a:lumMod val="50000"/>
                    </a:prstClr>
                  </a:solidFill>
                  <a:latin typeface="Arial" panose="020B0604020202020204" pitchFamily="34" charset="0"/>
                  <a:cs typeface="Arial" panose="020B0604020202020204" pitchFamily="34" charset="0"/>
                </a:rPr>
                <a:t>Vælg </a:t>
              </a:r>
              <a:r>
                <a:rPr lang="da-DK" sz="900" b="1" noProof="1">
                  <a:solidFill>
                    <a:prstClr val="white">
                      <a:lumMod val="50000"/>
                    </a:prstClr>
                  </a:solidFill>
                  <a:latin typeface="Arial" panose="020B0604020202020204" pitchFamily="34" charset="0"/>
                  <a:cs typeface="Arial" panose="020B0604020202020204" pitchFamily="34" charset="0"/>
                </a:rPr>
                <a:t>Anvend på alle</a:t>
              </a:r>
            </a:p>
            <a:p>
              <a:pPr algn="r" eaLnBrk="1" hangingPunct="1">
                <a:spcAft>
                  <a:spcPts val="240"/>
                </a:spcAft>
                <a:defRPr/>
              </a:pPr>
              <a:endParaRPr lang="da-DK" sz="900" b="1" noProof="1">
                <a:solidFill>
                  <a:prstClr val="white">
                    <a:lumMod val="50000"/>
                  </a:prstClr>
                </a:solidFill>
                <a:latin typeface="Arial" panose="020B0604020202020204" pitchFamily="34" charset="0"/>
                <a:cs typeface="Arial" panose="020B0604020202020204" pitchFamily="34" charset="0"/>
              </a:endParaRPr>
            </a:p>
            <a:p>
              <a:pPr algn="r" eaLnBrk="1" hangingPunct="1">
                <a:spcAft>
                  <a:spcPts val="240"/>
                </a:spcAft>
                <a:defRPr/>
              </a:pPr>
              <a:r>
                <a:rPr lang="da-DK" sz="900" b="1" noProof="1">
                  <a:solidFill>
                    <a:prstClr val="white">
                      <a:lumMod val="50000"/>
                    </a:prstClr>
                  </a:solidFill>
                  <a:latin typeface="Arial" panose="020B0604020202020204" pitchFamily="34" charset="0"/>
                  <a:cs typeface="Arial" panose="020B0604020202020204" pitchFamily="34" charset="0"/>
                </a:rPr>
                <a:t>Tips: </a:t>
              </a:r>
              <a:r>
                <a:rPr lang="da-DK" sz="900" noProof="1">
                  <a:solidFill>
                    <a:prstClr val="white">
                      <a:lumMod val="50000"/>
                    </a:prstClr>
                  </a:solidFill>
                  <a:latin typeface="Arial" panose="020B0604020202020204" pitchFamily="34" charset="0"/>
                  <a:cs typeface="Arial" panose="020B0604020202020204" pitchFamily="34" charset="0"/>
                </a:rPr>
                <a:t>Gør det som det sidste før du gemmer filen, så det slår igennem på alle sider </a:t>
              </a:r>
            </a:p>
          </p:txBody>
        </p:sp>
        <p:grpSp>
          <p:nvGrpSpPr>
            <p:cNvPr id="22" name="Gruppe 21"/>
            <p:cNvGrpSpPr/>
            <p:nvPr userDrawn="1"/>
          </p:nvGrpSpPr>
          <p:grpSpPr>
            <a:xfrm>
              <a:off x="-2461135" y="5229519"/>
              <a:ext cx="2312988" cy="1653527"/>
              <a:chOff x="-2461135" y="5229519"/>
              <a:chExt cx="2312988" cy="1653527"/>
            </a:xfrm>
          </p:grpSpPr>
          <p:pic>
            <p:nvPicPr>
              <p:cNvPr id="23" name="Billede 22"/>
              <p:cNvPicPr>
                <a:picLocks noChangeAspect="1"/>
              </p:cNvPicPr>
              <p:nvPr userDrawn="1"/>
            </p:nvPicPr>
            <p:blipFill>
              <a:blip r:embed="rId3"/>
              <a:stretch>
                <a:fillRect/>
              </a:stretch>
            </p:blipFill>
            <p:spPr>
              <a:xfrm>
                <a:off x="-2461135" y="5229519"/>
                <a:ext cx="2312988" cy="1653527"/>
              </a:xfrm>
              <a:prstGeom prst="rect">
                <a:avLst/>
              </a:prstGeom>
            </p:spPr>
          </p:pic>
          <p:sp>
            <p:nvSpPr>
              <p:cNvPr id="24" name="Rektangel 23"/>
              <p:cNvSpPr/>
              <p:nvPr userDrawn="1"/>
            </p:nvSpPr>
            <p:spPr>
              <a:xfrm>
                <a:off x="-2340768" y="6165304"/>
                <a:ext cx="1656184" cy="288032"/>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solidFill>
                    <a:prstClr val="white"/>
                  </a:solidFill>
                </a:endParaRPr>
              </a:p>
            </p:txBody>
          </p:sp>
        </p:grpSp>
      </p:grpSp>
      <p:sp>
        <p:nvSpPr>
          <p:cNvPr id="19" name="Pladsholder til dato 3" hidden="1">
            <a:extLst>
              <a:ext uri="{FF2B5EF4-FFF2-40B4-BE49-F238E27FC236}">
                <a16:creationId xmlns:a16="http://schemas.microsoft.com/office/drawing/2014/main" xmlns="" id="{47EB93D0-5B04-4883-8ECC-F28E92986E7B}"/>
              </a:ext>
            </a:extLst>
          </p:cNvPr>
          <p:cNvSpPr>
            <a:spLocks noGrp="1"/>
          </p:cNvSpPr>
          <p:nvPr>
            <p:ph type="dt" sz="half" idx="18"/>
          </p:nvPr>
        </p:nvSpPr>
        <p:spPr>
          <a:xfrm>
            <a:off x="0" y="6858000"/>
            <a:ext cx="0" cy="0"/>
          </a:xfrm>
        </p:spPr>
        <p:txBody>
          <a:bodyPr/>
          <a:lstStyle>
            <a:lvl1pPr>
              <a:defRPr sz="100">
                <a:noFill/>
              </a:defRPr>
            </a:lvl1pPr>
          </a:lstStyle>
          <a:p>
            <a:fld id="{B636640B-73BA-4A0C-92F6-7A7EA4D51C15}" type="datetime2">
              <a:rPr lang="da-DK" smtClean="0"/>
              <a:pPr/>
              <a:t>23. januar 2023</a:t>
            </a:fld>
            <a:endParaRPr dirty="0"/>
          </a:p>
        </p:txBody>
      </p:sp>
    </p:spTree>
    <p:extLst>
      <p:ext uri="{BB962C8B-B14F-4D97-AF65-F5344CB8AC3E}">
        <p14:creationId xmlns:p14="http://schemas.microsoft.com/office/powerpoint/2010/main" val="358626910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ekst to spalter">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a-DK" smtClean="0"/>
              <a:t>Klik for at redigere i master</a:t>
            </a:r>
            <a:endParaRPr lang="da-DK" dirty="0"/>
          </a:p>
        </p:txBody>
      </p:sp>
      <p:sp>
        <p:nvSpPr>
          <p:cNvPr id="9" name="Pladsholder til tekst 2"/>
          <p:cNvSpPr>
            <a:spLocks noGrp="1"/>
          </p:cNvSpPr>
          <p:nvPr>
            <p:ph type="body" sz="quarter" idx="13"/>
          </p:nvPr>
        </p:nvSpPr>
        <p:spPr>
          <a:xfrm>
            <a:off x="651517" y="1196754"/>
            <a:ext cx="10886431" cy="4886325"/>
          </a:xfrm>
        </p:spPr>
        <p:txBody>
          <a:bodyPr numCol="2" spcCol="180000"/>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5" name="Pladsholder til sidefod 4"/>
          <p:cNvSpPr>
            <a:spLocks noGrp="1"/>
          </p:cNvSpPr>
          <p:nvPr>
            <p:ph type="ftr" sz="quarter" idx="11"/>
          </p:nvPr>
        </p:nvSpPr>
        <p:spPr/>
        <p:txBody>
          <a:bodyPr/>
          <a:lstStyle/>
          <a:p>
            <a:r>
              <a:rPr lang="da-DK">
                <a:solidFill>
                  <a:srgbClr val="007A6C"/>
                </a:solidFill>
              </a:rPr>
              <a:t>/ Ministeriet for Fødevarer, Landbrug og Fiskeri - Landbrugsstyrelsen / Titel på præsentation</a:t>
            </a:r>
            <a:endParaRPr lang="da-DK" dirty="0">
              <a:solidFill>
                <a:srgbClr val="007A6C"/>
              </a:solidFill>
            </a:endParaRPr>
          </a:p>
        </p:txBody>
      </p:sp>
      <p:sp>
        <p:nvSpPr>
          <p:cNvPr id="6" name="Pladsholder til diasnummer 5"/>
          <p:cNvSpPr>
            <a:spLocks noGrp="1"/>
          </p:cNvSpPr>
          <p:nvPr>
            <p:ph type="sldNum" sz="quarter" idx="12"/>
          </p:nvPr>
        </p:nvSpPr>
        <p:spPr/>
        <p:txBody>
          <a:bodyPr/>
          <a:lstStyle/>
          <a:p>
            <a:fld id="{667EC89C-17A0-4E64-A6D2-B825673CEEDF}" type="slidenum">
              <a:rPr lang="da-DK" smtClean="0">
                <a:solidFill>
                  <a:srgbClr val="007A6C"/>
                </a:solidFill>
              </a:rPr>
              <a:pPr/>
              <a:t>‹nr.›</a:t>
            </a:fld>
            <a:endParaRPr lang="da-DK" dirty="0">
              <a:solidFill>
                <a:srgbClr val="007A6C"/>
              </a:solidFill>
            </a:endParaRPr>
          </a:p>
        </p:txBody>
      </p:sp>
      <p:grpSp>
        <p:nvGrpSpPr>
          <p:cNvPr id="12" name="Gruppe 11"/>
          <p:cNvGrpSpPr/>
          <p:nvPr userDrawn="1"/>
        </p:nvGrpSpPr>
        <p:grpSpPr>
          <a:xfrm>
            <a:off x="-2405743" y="1204883"/>
            <a:ext cx="2405743" cy="2221782"/>
            <a:chOff x="-2405743" y="1655465"/>
            <a:chExt cx="2405743" cy="2221782"/>
          </a:xfrm>
        </p:grpSpPr>
        <p:pic>
          <p:nvPicPr>
            <p:cNvPr id="13" name="Billede 12"/>
            <p:cNvPicPr>
              <a:picLocks noChangeAspect="1"/>
            </p:cNvPicPr>
            <p:nvPr userDrawn="1"/>
          </p:nvPicPr>
          <p:blipFill>
            <a:blip r:embed="rId2"/>
            <a:stretch>
              <a:fillRect/>
            </a:stretch>
          </p:blipFill>
          <p:spPr>
            <a:xfrm>
              <a:off x="-1060701" y="3676062"/>
              <a:ext cx="920576" cy="201185"/>
            </a:xfrm>
            <a:prstGeom prst="rect">
              <a:avLst/>
            </a:prstGeom>
          </p:spPr>
        </p:pic>
        <p:sp>
          <p:nvSpPr>
            <p:cNvPr id="17" name="Rectangle 5"/>
            <p:cNvSpPr/>
            <p:nvPr userDrawn="1"/>
          </p:nvSpPr>
          <p:spPr bwMode="auto">
            <a:xfrm>
              <a:off x="-2405743" y="1655465"/>
              <a:ext cx="2405743" cy="1938992"/>
            </a:xfrm>
            <a:prstGeom prst="rect">
              <a:avLst/>
            </a:prstGeom>
          </p:spPr>
          <p:txBody>
            <a:bodyPr wrap="square" lIns="0" tIns="0" rIns="144000" bIns="0">
              <a:spAutoFit/>
            </a:bodyPr>
            <a:lstStyle/>
            <a:p>
              <a:pPr algn="r">
                <a:defRPr/>
              </a:pPr>
              <a:r>
                <a:rPr lang="da-DK" sz="900" b="1" noProof="1">
                  <a:solidFill>
                    <a:prstClr val="white">
                      <a:lumMod val="50000"/>
                    </a:prstClr>
                  </a:solidFill>
                  <a:ea typeface="Calibri" panose="020F0502020204030204" pitchFamily="34" charset="0"/>
                  <a:cs typeface="Arial" panose="020B0604020202020204" pitchFamily="34" charset="0"/>
                </a:rPr>
                <a:t>Tekst-typografier</a:t>
              </a:r>
            </a:p>
            <a:p>
              <a:pPr algn="r">
                <a:defRPr/>
              </a:pPr>
              <a:r>
                <a:rPr lang="da-DK" sz="900" noProof="1">
                  <a:solidFill>
                    <a:prstClr val="white">
                      <a:lumMod val="50000"/>
                    </a:prstClr>
                  </a:solidFill>
                  <a:ea typeface="Calibri" panose="020F0502020204030204" pitchFamily="34" charset="0"/>
                  <a:cs typeface="Arial" panose="020B0604020202020204" pitchFamily="34" charset="0"/>
                </a:rPr>
                <a:t>Brug </a:t>
              </a:r>
              <a:r>
                <a:rPr lang="da-DK" sz="900" b="1" noProof="1">
                  <a:solidFill>
                    <a:prstClr val="white">
                      <a:lumMod val="50000"/>
                    </a:prstClr>
                  </a:solidFill>
                  <a:ea typeface="Calibri" panose="020F0502020204030204" pitchFamily="34" charset="0"/>
                  <a:cs typeface="Arial" panose="020B0604020202020204" pitchFamily="34" charset="0"/>
                </a:rPr>
                <a:t>TAB</a:t>
              </a:r>
              <a:r>
                <a:rPr lang="da-DK" sz="900" noProof="1">
                  <a:solidFill>
                    <a:prstClr val="white">
                      <a:lumMod val="50000"/>
                    </a:prstClr>
                  </a:solidFill>
                  <a:ea typeface="Calibri" panose="020F0502020204030204" pitchFamily="34" charset="0"/>
                  <a:cs typeface="Arial" panose="020B0604020202020204" pitchFamily="34" charset="0"/>
                </a:rPr>
                <a:t> for at gå frem i tekst-niveauer</a:t>
              </a:r>
            </a:p>
            <a:p>
              <a:pPr algn="r">
                <a:defRPr/>
              </a:pPr>
              <a:endParaRPr lang="da-DK" sz="900"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1 = Tekst 20 pkt.</a:t>
              </a: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2 = Punkt-liste 20 pkt.</a:t>
              </a: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3 = Punkt-liste 18 pkt.</a:t>
              </a: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4-9 = Punkt-liste 18 pkt.</a:t>
              </a:r>
            </a:p>
            <a:p>
              <a:pPr algn="r">
                <a:defRPr/>
              </a:pPr>
              <a:endParaRPr lang="da-DK" sz="900"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For at gå tilbage i tekst-niveauer, brug </a:t>
              </a:r>
              <a:r>
                <a:rPr lang="da-DK" sz="900" b="1" noProof="1">
                  <a:solidFill>
                    <a:prstClr val="white">
                      <a:lumMod val="50000"/>
                    </a:prstClr>
                  </a:solidFill>
                  <a:ea typeface="Calibri" panose="020F0502020204030204" pitchFamily="34" charset="0"/>
                  <a:cs typeface="Arial" panose="020B0604020202020204" pitchFamily="34" charset="0"/>
                </a:rPr>
                <a:t>SHIFT + TAB</a:t>
              </a:r>
            </a:p>
            <a:p>
              <a:pPr algn="r">
                <a:defRPr/>
              </a:pPr>
              <a:endParaRPr lang="da-DK" sz="900" b="1"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Alternativt kan</a:t>
              </a:r>
            </a:p>
            <a:p>
              <a:pPr algn="r">
                <a:defRPr/>
              </a:pPr>
              <a:r>
                <a:rPr lang="da-DK" sz="900" b="1" noProof="1">
                  <a:solidFill>
                    <a:prstClr val="white">
                      <a:lumMod val="50000"/>
                    </a:prstClr>
                  </a:solidFill>
                  <a:ea typeface="Calibri" panose="020F0502020204030204" pitchFamily="34" charset="0"/>
                  <a:cs typeface="Arial" panose="020B0604020202020204" pitchFamily="34" charset="0"/>
                </a:rPr>
                <a:t>Forøg</a:t>
              </a:r>
              <a:r>
                <a:rPr lang="da-DK" sz="900" noProof="1">
                  <a:solidFill>
                    <a:prstClr val="white">
                      <a:lumMod val="50000"/>
                    </a:prstClr>
                  </a:solidFill>
                  <a:ea typeface="Calibri" panose="020F0502020204030204" pitchFamily="34" charset="0"/>
                  <a:cs typeface="Arial" panose="020B0604020202020204" pitchFamily="34" charset="0"/>
                </a:rPr>
                <a:t> og </a:t>
              </a:r>
              <a:r>
                <a:rPr lang="da-DK" sz="900" b="1" noProof="1">
                  <a:solidFill>
                    <a:prstClr val="white">
                      <a:lumMod val="50000"/>
                    </a:prstClr>
                  </a:solidFill>
                  <a:ea typeface="Calibri" panose="020F0502020204030204" pitchFamily="34" charset="0"/>
                  <a:cs typeface="Arial" panose="020B0604020202020204" pitchFamily="34" charset="0"/>
                </a:rPr>
                <a:t>Formindsk</a:t>
              </a:r>
              <a:r>
                <a:rPr lang="da-DK" sz="900" noProof="1">
                  <a:solidFill>
                    <a:prstClr val="white">
                      <a:lumMod val="50000"/>
                    </a:prstClr>
                  </a:solidFill>
                  <a:ea typeface="Calibri" panose="020F0502020204030204" pitchFamily="34" charset="0"/>
                  <a:cs typeface="Arial" panose="020B0604020202020204" pitchFamily="34" charset="0"/>
                </a:rPr>
                <a:t> </a:t>
              </a:r>
            </a:p>
            <a:p>
              <a:pPr algn="r">
                <a:defRPr/>
              </a:pPr>
              <a:r>
                <a:rPr lang="da-DK" sz="900" noProof="1">
                  <a:solidFill>
                    <a:prstClr val="white">
                      <a:lumMod val="50000"/>
                    </a:prstClr>
                  </a:solidFill>
                  <a:ea typeface="Calibri" panose="020F0502020204030204" pitchFamily="34" charset="0"/>
                  <a:cs typeface="Arial" panose="020B0604020202020204" pitchFamily="34" charset="0"/>
                </a:rPr>
                <a:t>listeniveau bruges</a:t>
              </a:r>
            </a:p>
          </p:txBody>
        </p:sp>
      </p:grpSp>
      <p:sp>
        <p:nvSpPr>
          <p:cNvPr id="10" name="Pladsholder til dato 3" hidden="1">
            <a:extLst>
              <a:ext uri="{FF2B5EF4-FFF2-40B4-BE49-F238E27FC236}">
                <a16:creationId xmlns:a16="http://schemas.microsoft.com/office/drawing/2014/main" xmlns="" id="{8B779716-A7B8-4D0E-844A-A9AF884E078F}"/>
              </a:ext>
            </a:extLst>
          </p:cNvPr>
          <p:cNvSpPr>
            <a:spLocks noGrp="1"/>
          </p:cNvSpPr>
          <p:nvPr>
            <p:ph type="dt" sz="half" idx="18"/>
          </p:nvPr>
        </p:nvSpPr>
        <p:spPr>
          <a:xfrm>
            <a:off x="0" y="6858000"/>
            <a:ext cx="0" cy="0"/>
          </a:xfrm>
        </p:spPr>
        <p:txBody>
          <a:bodyPr/>
          <a:lstStyle>
            <a:lvl1pPr>
              <a:defRPr sz="100">
                <a:noFill/>
              </a:defRPr>
            </a:lvl1pPr>
          </a:lstStyle>
          <a:p>
            <a:fld id="{260A24D9-1565-4DB4-8DBF-EEA02DE59C64}" type="datetime2">
              <a:rPr lang="da-DK" smtClean="0"/>
              <a:pPr/>
              <a:t>23. januar 2023</a:t>
            </a:fld>
            <a:endParaRPr dirty="0"/>
          </a:p>
        </p:txBody>
      </p:sp>
    </p:spTree>
    <p:extLst>
      <p:ext uri="{BB962C8B-B14F-4D97-AF65-F5344CB8AC3E}">
        <p14:creationId xmlns:p14="http://schemas.microsoft.com/office/powerpoint/2010/main" val="314481470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dirty="0"/>
          </a:p>
        </p:txBody>
      </p:sp>
      <p:sp>
        <p:nvSpPr>
          <p:cNvPr id="14" name="Pladsholder til indhold 2"/>
          <p:cNvSpPr>
            <a:spLocks noGrp="1"/>
          </p:cNvSpPr>
          <p:nvPr>
            <p:ph sz="quarter" idx="13"/>
          </p:nvPr>
        </p:nvSpPr>
        <p:spPr>
          <a:xfrm>
            <a:off x="651517" y="1196424"/>
            <a:ext cx="5346521" cy="4886325"/>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16" name="Pladsholder til indhold 3"/>
          <p:cNvSpPr>
            <a:spLocks noGrp="1"/>
          </p:cNvSpPr>
          <p:nvPr>
            <p:ph sz="quarter" idx="14"/>
          </p:nvPr>
        </p:nvSpPr>
        <p:spPr>
          <a:xfrm>
            <a:off x="6190398" y="1196424"/>
            <a:ext cx="5347551" cy="4886325"/>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6" name="Pladsholder til sidefod 5"/>
          <p:cNvSpPr>
            <a:spLocks noGrp="1"/>
          </p:cNvSpPr>
          <p:nvPr>
            <p:ph type="ftr" sz="quarter" idx="11"/>
          </p:nvPr>
        </p:nvSpPr>
        <p:spPr/>
        <p:txBody>
          <a:bodyPr/>
          <a:lstStyle/>
          <a:p>
            <a:r>
              <a:rPr lang="da-DK">
                <a:solidFill>
                  <a:srgbClr val="007A6C"/>
                </a:solidFill>
              </a:rPr>
              <a:t>/ Ministeriet for Fødevarer, Landbrug og Fiskeri - Landbrugsstyrelsen / Titel på præsentation</a:t>
            </a:r>
            <a:endParaRPr lang="da-DK" dirty="0">
              <a:solidFill>
                <a:srgbClr val="007A6C"/>
              </a:solidFill>
            </a:endParaRPr>
          </a:p>
        </p:txBody>
      </p:sp>
      <p:sp>
        <p:nvSpPr>
          <p:cNvPr id="7" name="Pladsholder til diasnummer 6"/>
          <p:cNvSpPr>
            <a:spLocks noGrp="1"/>
          </p:cNvSpPr>
          <p:nvPr>
            <p:ph type="sldNum" sz="quarter" idx="12"/>
          </p:nvPr>
        </p:nvSpPr>
        <p:spPr/>
        <p:txBody>
          <a:bodyPr/>
          <a:lstStyle/>
          <a:p>
            <a:fld id="{667EC89C-17A0-4E64-A6D2-B825673CEEDF}" type="slidenum">
              <a:rPr lang="da-DK" smtClean="0">
                <a:solidFill>
                  <a:srgbClr val="007A6C"/>
                </a:solidFill>
              </a:rPr>
              <a:pPr/>
              <a:t>‹nr.›</a:t>
            </a:fld>
            <a:endParaRPr lang="da-DK" dirty="0">
              <a:solidFill>
                <a:srgbClr val="007A6C"/>
              </a:solidFill>
            </a:endParaRPr>
          </a:p>
        </p:txBody>
      </p:sp>
      <p:grpSp>
        <p:nvGrpSpPr>
          <p:cNvPr id="11" name="Gruppe 10"/>
          <p:cNvGrpSpPr/>
          <p:nvPr userDrawn="1"/>
        </p:nvGrpSpPr>
        <p:grpSpPr>
          <a:xfrm>
            <a:off x="-2405743" y="1204883"/>
            <a:ext cx="2405743" cy="2221782"/>
            <a:chOff x="-2405743" y="1655465"/>
            <a:chExt cx="2405743" cy="2221782"/>
          </a:xfrm>
        </p:grpSpPr>
        <p:pic>
          <p:nvPicPr>
            <p:cNvPr id="12" name="Billede 11"/>
            <p:cNvPicPr>
              <a:picLocks noChangeAspect="1"/>
            </p:cNvPicPr>
            <p:nvPr userDrawn="1"/>
          </p:nvPicPr>
          <p:blipFill>
            <a:blip r:embed="rId2"/>
            <a:stretch>
              <a:fillRect/>
            </a:stretch>
          </p:blipFill>
          <p:spPr>
            <a:xfrm>
              <a:off x="-1060701" y="3676062"/>
              <a:ext cx="920576" cy="201185"/>
            </a:xfrm>
            <a:prstGeom prst="rect">
              <a:avLst/>
            </a:prstGeom>
          </p:spPr>
        </p:pic>
        <p:sp>
          <p:nvSpPr>
            <p:cNvPr id="13" name="Rectangle 5"/>
            <p:cNvSpPr/>
            <p:nvPr userDrawn="1"/>
          </p:nvSpPr>
          <p:spPr bwMode="auto">
            <a:xfrm>
              <a:off x="-2405743" y="1655465"/>
              <a:ext cx="2405743" cy="1938992"/>
            </a:xfrm>
            <a:prstGeom prst="rect">
              <a:avLst/>
            </a:prstGeom>
          </p:spPr>
          <p:txBody>
            <a:bodyPr wrap="square" lIns="0" tIns="0" rIns="144000" bIns="0">
              <a:spAutoFit/>
            </a:bodyPr>
            <a:lstStyle/>
            <a:p>
              <a:pPr algn="r">
                <a:defRPr/>
              </a:pPr>
              <a:r>
                <a:rPr lang="da-DK" sz="900" b="1" noProof="1">
                  <a:solidFill>
                    <a:prstClr val="white">
                      <a:lumMod val="50000"/>
                    </a:prstClr>
                  </a:solidFill>
                  <a:ea typeface="Calibri" panose="020F0502020204030204" pitchFamily="34" charset="0"/>
                  <a:cs typeface="Arial" panose="020B0604020202020204" pitchFamily="34" charset="0"/>
                </a:rPr>
                <a:t>Tekst-typografier</a:t>
              </a:r>
            </a:p>
            <a:p>
              <a:pPr algn="r">
                <a:defRPr/>
              </a:pPr>
              <a:r>
                <a:rPr lang="da-DK" sz="900" noProof="1">
                  <a:solidFill>
                    <a:prstClr val="white">
                      <a:lumMod val="50000"/>
                    </a:prstClr>
                  </a:solidFill>
                  <a:ea typeface="Calibri" panose="020F0502020204030204" pitchFamily="34" charset="0"/>
                  <a:cs typeface="Arial" panose="020B0604020202020204" pitchFamily="34" charset="0"/>
                </a:rPr>
                <a:t>Brug </a:t>
              </a:r>
              <a:r>
                <a:rPr lang="da-DK" sz="900" b="1" noProof="1">
                  <a:solidFill>
                    <a:prstClr val="white">
                      <a:lumMod val="50000"/>
                    </a:prstClr>
                  </a:solidFill>
                  <a:ea typeface="Calibri" panose="020F0502020204030204" pitchFamily="34" charset="0"/>
                  <a:cs typeface="Arial" panose="020B0604020202020204" pitchFamily="34" charset="0"/>
                </a:rPr>
                <a:t>TAB</a:t>
              </a:r>
              <a:r>
                <a:rPr lang="da-DK" sz="900" noProof="1">
                  <a:solidFill>
                    <a:prstClr val="white">
                      <a:lumMod val="50000"/>
                    </a:prstClr>
                  </a:solidFill>
                  <a:ea typeface="Calibri" panose="020F0502020204030204" pitchFamily="34" charset="0"/>
                  <a:cs typeface="Arial" panose="020B0604020202020204" pitchFamily="34" charset="0"/>
                </a:rPr>
                <a:t> for at gå frem i tekst-niveauer</a:t>
              </a:r>
            </a:p>
            <a:p>
              <a:pPr algn="r">
                <a:defRPr/>
              </a:pPr>
              <a:endParaRPr lang="da-DK" sz="900"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1 = Tekst 20 pkt.</a:t>
              </a: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2 = Punkt-liste 20 pkt.</a:t>
              </a: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3 = Punkt-liste 18 pkt.</a:t>
              </a: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4-9 = Punkt-liste 18 pkt.</a:t>
              </a:r>
            </a:p>
            <a:p>
              <a:pPr algn="r">
                <a:defRPr/>
              </a:pPr>
              <a:endParaRPr lang="da-DK" sz="900"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For at gå tilbage i tekst-niveauer, brug </a:t>
              </a:r>
              <a:r>
                <a:rPr lang="da-DK" sz="900" b="1" noProof="1">
                  <a:solidFill>
                    <a:prstClr val="white">
                      <a:lumMod val="50000"/>
                    </a:prstClr>
                  </a:solidFill>
                  <a:ea typeface="Calibri" panose="020F0502020204030204" pitchFamily="34" charset="0"/>
                  <a:cs typeface="Arial" panose="020B0604020202020204" pitchFamily="34" charset="0"/>
                </a:rPr>
                <a:t>SHIFT + TAB</a:t>
              </a:r>
            </a:p>
            <a:p>
              <a:pPr algn="r">
                <a:defRPr/>
              </a:pPr>
              <a:endParaRPr lang="da-DK" sz="900" b="1"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Alternativt kan</a:t>
              </a:r>
            </a:p>
            <a:p>
              <a:pPr algn="r">
                <a:defRPr/>
              </a:pPr>
              <a:r>
                <a:rPr lang="da-DK" sz="900" b="1" noProof="1">
                  <a:solidFill>
                    <a:prstClr val="white">
                      <a:lumMod val="50000"/>
                    </a:prstClr>
                  </a:solidFill>
                  <a:ea typeface="Calibri" panose="020F0502020204030204" pitchFamily="34" charset="0"/>
                  <a:cs typeface="Arial" panose="020B0604020202020204" pitchFamily="34" charset="0"/>
                </a:rPr>
                <a:t>Forøg</a:t>
              </a:r>
              <a:r>
                <a:rPr lang="da-DK" sz="900" noProof="1">
                  <a:solidFill>
                    <a:prstClr val="white">
                      <a:lumMod val="50000"/>
                    </a:prstClr>
                  </a:solidFill>
                  <a:ea typeface="Calibri" panose="020F0502020204030204" pitchFamily="34" charset="0"/>
                  <a:cs typeface="Arial" panose="020B0604020202020204" pitchFamily="34" charset="0"/>
                </a:rPr>
                <a:t> og </a:t>
              </a:r>
              <a:r>
                <a:rPr lang="da-DK" sz="900" b="1" noProof="1">
                  <a:solidFill>
                    <a:prstClr val="white">
                      <a:lumMod val="50000"/>
                    </a:prstClr>
                  </a:solidFill>
                  <a:ea typeface="Calibri" panose="020F0502020204030204" pitchFamily="34" charset="0"/>
                  <a:cs typeface="Arial" panose="020B0604020202020204" pitchFamily="34" charset="0"/>
                </a:rPr>
                <a:t>Formindsk</a:t>
              </a:r>
              <a:r>
                <a:rPr lang="da-DK" sz="900" noProof="1">
                  <a:solidFill>
                    <a:prstClr val="white">
                      <a:lumMod val="50000"/>
                    </a:prstClr>
                  </a:solidFill>
                  <a:ea typeface="Calibri" panose="020F0502020204030204" pitchFamily="34" charset="0"/>
                  <a:cs typeface="Arial" panose="020B0604020202020204" pitchFamily="34" charset="0"/>
                </a:rPr>
                <a:t> </a:t>
              </a:r>
            </a:p>
            <a:p>
              <a:pPr algn="r">
                <a:defRPr/>
              </a:pPr>
              <a:r>
                <a:rPr lang="da-DK" sz="900" noProof="1">
                  <a:solidFill>
                    <a:prstClr val="white">
                      <a:lumMod val="50000"/>
                    </a:prstClr>
                  </a:solidFill>
                  <a:ea typeface="Calibri" panose="020F0502020204030204" pitchFamily="34" charset="0"/>
                  <a:cs typeface="Arial" panose="020B0604020202020204" pitchFamily="34" charset="0"/>
                </a:rPr>
                <a:t>listeniveau bruges</a:t>
              </a:r>
            </a:p>
          </p:txBody>
        </p:sp>
      </p:grpSp>
      <p:sp>
        <p:nvSpPr>
          <p:cNvPr id="15" name="Pladsholder til dato 3" hidden="1">
            <a:extLst>
              <a:ext uri="{FF2B5EF4-FFF2-40B4-BE49-F238E27FC236}">
                <a16:creationId xmlns:a16="http://schemas.microsoft.com/office/drawing/2014/main" xmlns="" id="{FCA21539-1E7A-4C5F-A501-50D56C88D7FF}"/>
              </a:ext>
            </a:extLst>
          </p:cNvPr>
          <p:cNvSpPr>
            <a:spLocks noGrp="1"/>
          </p:cNvSpPr>
          <p:nvPr>
            <p:ph type="dt" sz="half" idx="18"/>
          </p:nvPr>
        </p:nvSpPr>
        <p:spPr>
          <a:xfrm>
            <a:off x="0" y="6858000"/>
            <a:ext cx="0" cy="0"/>
          </a:xfrm>
        </p:spPr>
        <p:txBody>
          <a:bodyPr/>
          <a:lstStyle>
            <a:lvl1pPr>
              <a:defRPr sz="100">
                <a:noFill/>
              </a:defRPr>
            </a:lvl1pPr>
          </a:lstStyle>
          <a:p>
            <a:fld id="{FB43FD49-3B39-4567-BF96-2C349F5ABDD9}" type="datetime2">
              <a:rPr lang="da-DK" smtClean="0"/>
              <a:pPr/>
              <a:t>23. januar 2023</a:t>
            </a:fld>
            <a:endParaRPr dirty="0"/>
          </a:p>
        </p:txBody>
      </p:sp>
    </p:spTree>
    <p:extLst>
      <p:ext uri="{BB962C8B-B14F-4D97-AF65-F5344CB8AC3E}">
        <p14:creationId xmlns:p14="http://schemas.microsoft.com/office/powerpoint/2010/main" val="138260318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ekst 32 pkt. grøn baggrund">
    <p:spTree>
      <p:nvGrpSpPr>
        <p:cNvPr id="1" name=""/>
        <p:cNvGrpSpPr/>
        <p:nvPr/>
      </p:nvGrpSpPr>
      <p:grpSpPr>
        <a:xfrm>
          <a:off x="0" y="0"/>
          <a:ext cx="0" cy="0"/>
          <a:chOff x="0" y="0"/>
          <a:chExt cx="0" cy="0"/>
        </a:xfrm>
      </p:grpSpPr>
      <p:sp>
        <p:nvSpPr>
          <p:cNvPr id="6" name="Rektangel baggrund"/>
          <p:cNvSpPr/>
          <p:nvPr userDrawn="1"/>
        </p:nvSpPr>
        <p:spPr>
          <a:xfrm>
            <a:off x="0" y="0"/>
            <a:ext cx="121888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solidFill>
                <a:prstClr val="white"/>
              </a:solidFill>
            </a:endParaRPr>
          </a:p>
        </p:txBody>
      </p:sp>
      <p:sp>
        <p:nvSpPr>
          <p:cNvPr id="2" name="Titel 1"/>
          <p:cNvSpPr>
            <a:spLocks noGrp="1"/>
          </p:cNvSpPr>
          <p:nvPr>
            <p:ph type="title"/>
          </p:nvPr>
        </p:nvSpPr>
        <p:spPr>
          <a:xfrm>
            <a:off x="649288" y="332656"/>
            <a:ext cx="10888662" cy="862732"/>
          </a:xfrm>
        </p:spPr>
        <p:txBody>
          <a:bodyPr/>
          <a:lstStyle>
            <a:lvl1pPr>
              <a:lnSpc>
                <a:spcPct val="88000"/>
              </a:lnSpc>
              <a:defRPr sz="3200">
                <a:solidFill>
                  <a:schemeClr val="bg1"/>
                </a:solidFill>
              </a:defRPr>
            </a:lvl1pPr>
          </a:lstStyle>
          <a:p>
            <a:r>
              <a:rPr lang="da-DK" smtClean="0"/>
              <a:t>Klik for at redigere i master</a:t>
            </a:r>
            <a:endParaRPr lang="da-DK" dirty="0"/>
          </a:p>
        </p:txBody>
      </p:sp>
      <p:sp>
        <p:nvSpPr>
          <p:cNvPr id="9" name="Pladsholder til tekst 2"/>
          <p:cNvSpPr>
            <a:spLocks noGrp="1"/>
          </p:cNvSpPr>
          <p:nvPr>
            <p:ph type="body" sz="quarter" idx="13"/>
          </p:nvPr>
        </p:nvSpPr>
        <p:spPr>
          <a:xfrm>
            <a:off x="649288" y="1628776"/>
            <a:ext cx="10888662" cy="3600425"/>
          </a:xfrm>
        </p:spPr>
        <p:txBody>
          <a:bodyPr/>
          <a:lstStyle>
            <a:lvl1pPr>
              <a:lnSpc>
                <a:spcPct val="88000"/>
              </a:lnSpc>
              <a:buFontTx/>
              <a:buNone/>
              <a:defRPr sz="3200">
                <a:solidFill>
                  <a:schemeClr val="tx2"/>
                </a:solidFill>
              </a:defRPr>
            </a:lvl1pPr>
          </a:lstStyle>
          <a:p>
            <a:pPr lvl="0"/>
            <a:r>
              <a:rPr lang="da-DK" smtClean="0"/>
              <a:t>Klik for at redigere i master</a:t>
            </a:r>
          </a:p>
        </p:txBody>
      </p:sp>
      <p:sp>
        <p:nvSpPr>
          <p:cNvPr id="3" name="Pladsholder til sidefod 2"/>
          <p:cNvSpPr>
            <a:spLocks noGrp="1"/>
          </p:cNvSpPr>
          <p:nvPr>
            <p:ph type="ftr" sz="quarter" idx="10"/>
          </p:nvPr>
        </p:nvSpPr>
        <p:spPr/>
        <p:txBody>
          <a:bodyPr/>
          <a:lstStyle>
            <a:lvl1pPr>
              <a:defRPr>
                <a:solidFill>
                  <a:schemeClr val="bg1"/>
                </a:solidFill>
              </a:defRPr>
            </a:lvl1pPr>
          </a:lstStyle>
          <a:p>
            <a:r>
              <a:rPr lang="da-DK">
                <a:solidFill>
                  <a:prstClr val="white"/>
                </a:solidFill>
              </a:rPr>
              <a:t>/ Ministeriet for Fødevarer, Landbrug og Fiskeri - Landbrugsstyrelsen / Titel på præsentation</a:t>
            </a:r>
            <a:endParaRPr lang="da-DK" dirty="0">
              <a:solidFill>
                <a:prstClr val="white"/>
              </a:solidFill>
            </a:endParaRPr>
          </a:p>
        </p:txBody>
      </p:sp>
      <p:sp>
        <p:nvSpPr>
          <p:cNvPr id="4" name="Pladsholder til slidenummer 3"/>
          <p:cNvSpPr>
            <a:spLocks noGrp="1"/>
          </p:cNvSpPr>
          <p:nvPr>
            <p:ph type="sldNum" sz="quarter" idx="11"/>
          </p:nvPr>
        </p:nvSpPr>
        <p:spPr/>
        <p:txBody>
          <a:bodyPr/>
          <a:lstStyle>
            <a:lvl1pPr>
              <a:defRPr>
                <a:solidFill>
                  <a:schemeClr val="bg1"/>
                </a:solidFill>
              </a:defRPr>
            </a:lvl1pPr>
          </a:lstStyle>
          <a:p>
            <a:fld id="{667EC89C-17A0-4E64-A6D2-B825673CEEDF}" type="slidenum">
              <a:rPr lang="da-DK" smtClean="0">
                <a:solidFill>
                  <a:prstClr val="white"/>
                </a:solidFill>
              </a:rPr>
              <a:pPr/>
              <a:t>‹nr.›</a:t>
            </a:fld>
            <a:endParaRPr lang="da-DK" dirty="0">
              <a:solidFill>
                <a:prstClr val="white"/>
              </a:solidFill>
            </a:endParaRPr>
          </a:p>
        </p:txBody>
      </p:sp>
      <p:sp>
        <p:nvSpPr>
          <p:cNvPr id="5" name="Pladsholder til dato 4" hidden="1"/>
          <p:cNvSpPr>
            <a:spLocks noGrp="1"/>
          </p:cNvSpPr>
          <p:nvPr>
            <p:ph type="dt" sz="half" idx="12"/>
          </p:nvPr>
        </p:nvSpPr>
        <p:spPr/>
        <p:txBody>
          <a:bodyPr/>
          <a:lstStyle/>
          <a:p>
            <a:fld id="{AAB9B9D7-3FC6-40A6-B9DC-DFB2FB962EA1}" type="datetime2">
              <a:rPr lang="da-DK"/>
              <a:pPr/>
              <a:t>23. januar 2023</a:t>
            </a:fld>
            <a:endParaRPr dirty="0"/>
          </a:p>
        </p:txBody>
      </p:sp>
      <p:pic>
        <p:nvPicPr>
          <p:cNvPr id="10" name="Graphic 9">
            <a:extLst>
              <a:ext uri="{FF2B5EF4-FFF2-40B4-BE49-F238E27FC236}">
                <a16:creationId xmlns:a16="http://schemas.microsoft.com/office/drawing/2014/main" xmlns="" id="{A3CD9AAA-6439-4AA1-979A-DB0D41E77B8F}"/>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646754" y="6379011"/>
            <a:ext cx="226932" cy="201461"/>
          </a:xfrm>
          <a:prstGeom prst="rect">
            <a:avLst/>
          </a:prstGeom>
        </p:spPr>
      </p:pic>
    </p:spTree>
    <p:extLst>
      <p:ext uri="{BB962C8B-B14F-4D97-AF65-F5344CB8AC3E}">
        <p14:creationId xmlns:p14="http://schemas.microsoft.com/office/powerpoint/2010/main" val="3487875069"/>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ekst og billede I">
    <p:spTree>
      <p:nvGrpSpPr>
        <p:cNvPr id="1" name=""/>
        <p:cNvGrpSpPr/>
        <p:nvPr/>
      </p:nvGrpSpPr>
      <p:grpSpPr>
        <a:xfrm>
          <a:off x="0" y="0"/>
          <a:ext cx="0" cy="0"/>
          <a:chOff x="0" y="0"/>
          <a:chExt cx="0" cy="0"/>
        </a:xfrm>
      </p:grpSpPr>
      <p:sp>
        <p:nvSpPr>
          <p:cNvPr id="2" name="Titel 1"/>
          <p:cNvSpPr>
            <a:spLocks noGrp="1"/>
          </p:cNvSpPr>
          <p:nvPr>
            <p:ph type="title"/>
          </p:nvPr>
        </p:nvSpPr>
        <p:spPr>
          <a:xfrm>
            <a:off x="651600" y="311972"/>
            <a:ext cx="6981229" cy="468000"/>
          </a:xfrm>
        </p:spPr>
        <p:txBody>
          <a:bodyPr/>
          <a:lstStyle/>
          <a:p>
            <a:r>
              <a:rPr lang="da-DK" smtClean="0"/>
              <a:t>Klik for at redigere i master</a:t>
            </a:r>
            <a:endParaRPr lang="da-DK" dirty="0"/>
          </a:p>
        </p:txBody>
      </p:sp>
      <p:sp>
        <p:nvSpPr>
          <p:cNvPr id="7" name="Pladsholder til tekst 2"/>
          <p:cNvSpPr>
            <a:spLocks noGrp="1"/>
          </p:cNvSpPr>
          <p:nvPr>
            <p:ph type="body" sz="quarter" idx="13"/>
          </p:nvPr>
        </p:nvSpPr>
        <p:spPr>
          <a:xfrm>
            <a:off x="651600" y="1195389"/>
            <a:ext cx="6980895" cy="4886325"/>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8" name="Pladsholder til billede 3"/>
          <p:cNvSpPr>
            <a:spLocks noGrp="1"/>
          </p:cNvSpPr>
          <p:nvPr>
            <p:ph type="pic" sz="quarter" idx="14" hasCustomPrompt="1"/>
          </p:nvPr>
        </p:nvSpPr>
        <p:spPr>
          <a:xfrm>
            <a:off x="8023223" y="0"/>
            <a:ext cx="4165601" cy="6858000"/>
          </a:xfrm>
        </p:spPr>
        <p:txBody>
          <a:bodyPr tIns="612000" anchor="ctr" anchorCtr="0"/>
          <a:lstStyle>
            <a:lvl1pPr marL="0" indent="0" algn="ctr">
              <a:buFontTx/>
              <a:buNone/>
              <a:defRPr sz="1200" b="0" baseline="0">
                <a:solidFill>
                  <a:schemeClr val="tx1">
                    <a:lumMod val="50000"/>
                    <a:lumOff val="50000"/>
                  </a:schemeClr>
                </a:solidFill>
              </a:defRPr>
            </a:lvl1pPr>
          </a:lstStyle>
          <a:p>
            <a:r>
              <a:rPr lang="da-DK" dirty="0"/>
              <a:t>Klik på ikonet og indsæt billede</a:t>
            </a:r>
          </a:p>
        </p:txBody>
      </p:sp>
      <p:sp>
        <p:nvSpPr>
          <p:cNvPr id="3" name="Pladsholder til sidefod 2"/>
          <p:cNvSpPr>
            <a:spLocks noGrp="1"/>
          </p:cNvSpPr>
          <p:nvPr>
            <p:ph type="ftr" sz="quarter" idx="10"/>
          </p:nvPr>
        </p:nvSpPr>
        <p:spPr/>
        <p:txBody>
          <a:bodyPr/>
          <a:lstStyle/>
          <a:p>
            <a:r>
              <a:rPr lang="da-DK">
                <a:solidFill>
                  <a:srgbClr val="007A6C"/>
                </a:solidFill>
              </a:rPr>
              <a:t>/ Ministeriet for Fødevarer, Landbrug og Fiskeri - Landbrugsstyrelsen / Titel på præsentation</a:t>
            </a:r>
            <a:endParaRPr lang="da-DK" dirty="0">
              <a:solidFill>
                <a:srgbClr val="007A6C"/>
              </a:solidFill>
            </a:endParaRPr>
          </a:p>
        </p:txBody>
      </p:sp>
      <p:sp>
        <p:nvSpPr>
          <p:cNvPr id="4" name="Pladsholder til slidenummer 3"/>
          <p:cNvSpPr>
            <a:spLocks noGrp="1"/>
          </p:cNvSpPr>
          <p:nvPr>
            <p:ph type="sldNum" sz="quarter" idx="11"/>
          </p:nvPr>
        </p:nvSpPr>
        <p:spPr/>
        <p:txBody>
          <a:bodyPr/>
          <a:lstStyle/>
          <a:p>
            <a:fld id="{667EC89C-17A0-4E64-A6D2-B825673CEEDF}" type="slidenum">
              <a:rPr lang="da-DK" smtClean="0">
                <a:solidFill>
                  <a:srgbClr val="007A6C"/>
                </a:solidFill>
              </a:rPr>
              <a:pPr/>
              <a:t>‹nr.›</a:t>
            </a:fld>
            <a:endParaRPr lang="da-DK" dirty="0">
              <a:solidFill>
                <a:srgbClr val="007A6C"/>
              </a:solidFill>
            </a:endParaRPr>
          </a:p>
        </p:txBody>
      </p:sp>
      <p:grpSp>
        <p:nvGrpSpPr>
          <p:cNvPr id="21" name="Gruppe 20"/>
          <p:cNvGrpSpPr/>
          <p:nvPr userDrawn="1"/>
        </p:nvGrpSpPr>
        <p:grpSpPr>
          <a:xfrm>
            <a:off x="12188825" y="1941319"/>
            <a:ext cx="2032000" cy="2054444"/>
            <a:chOff x="9150825" y="2171823"/>
            <a:chExt cx="2032000" cy="2054444"/>
          </a:xfrm>
        </p:grpSpPr>
        <p:sp>
          <p:nvSpPr>
            <p:cNvPr id="22" name="TextBox 12"/>
            <p:cNvSpPr txBox="1">
              <a:spLocks noChangeArrowheads="1"/>
            </p:cNvSpPr>
            <p:nvPr/>
          </p:nvSpPr>
          <p:spPr bwMode="auto">
            <a:xfrm>
              <a:off x="9150825" y="2171823"/>
              <a:ext cx="2032000"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400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Indsæt billede</a:t>
              </a:r>
            </a:p>
            <a:p>
              <a:pPr eaLnBrk="1" hangingPunct="1">
                <a:spcBef>
                  <a:spcPts val="0"/>
                </a:spcBef>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1. </a:t>
              </a:r>
              <a:r>
                <a:rPr lang="da-DK" sz="900" noProof="1">
                  <a:solidFill>
                    <a:prstClr val="white">
                      <a:lumMod val="50000"/>
                    </a:prstClr>
                  </a:solidFill>
                  <a:latin typeface="Arial"/>
                  <a:ea typeface="Calibri" panose="020F0502020204030204" pitchFamily="34" charset="0"/>
                  <a:cs typeface="Arial" panose="020B0604020202020204" pitchFamily="34" charset="0"/>
                </a:rPr>
                <a:t>Klik på billederammen</a:t>
              </a:r>
            </a:p>
            <a:p>
              <a:pPr eaLnBrk="1" hangingPunct="1">
                <a:spcBef>
                  <a:spcPts val="0"/>
                </a:spcBef>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2. </a:t>
              </a:r>
              <a:r>
                <a:rPr lang="da-DK" sz="900" noProof="1">
                  <a:solidFill>
                    <a:prstClr val="white">
                      <a:lumMod val="50000"/>
                    </a:prstClr>
                  </a:solidFill>
                  <a:latin typeface="Arial"/>
                  <a:ea typeface="Calibri" panose="020F0502020204030204" pitchFamily="34" charset="0"/>
                  <a:cs typeface="Arial" panose="020B0604020202020204" pitchFamily="34" charset="0"/>
                </a:rPr>
                <a:t>Indsæt det ønskede billede via fanen </a:t>
              </a:r>
              <a:r>
                <a:rPr lang="da-DK" sz="900" b="1" noProof="1">
                  <a:solidFill>
                    <a:prstClr val="white">
                      <a:lumMod val="50000"/>
                    </a:prstClr>
                  </a:solidFill>
                  <a:latin typeface="Arial"/>
                  <a:ea typeface="Calibri" panose="020F0502020204030204" pitchFamily="34" charset="0"/>
                  <a:cs typeface="Arial" panose="020B0604020202020204" pitchFamily="34" charset="0"/>
                </a:rPr>
                <a:t>Indsæt, Billeder</a:t>
              </a:r>
            </a:p>
            <a:p>
              <a:pPr eaLnBrk="1" hangingPunct="1">
                <a:spcBef>
                  <a:spcPts val="0"/>
                </a:spcBef>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3. </a:t>
              </a:r>
              <a:r>
                <a:rPr lang="da-DK" sz="900" noProof="1">
                  <a:solidFill>
                    <a:prstClr val="white">
                      <a:lumMod val="50000"/>
                    </a:prstClr>
                  </a:solidFill>
                  <a:latin typeface="Arial"/>
                  <a:ea typeface="Calibri" panose="020F0502020204030204" pitchFamily="34" charset="0"/>
                  <a:cs typeface="Arial" panose="020B0604020202020204" pitchFamily="34" charset="0"/>
                </a:rPr>
                <a:t>Klik </a:t>
              </a:r>
              <a:r>
                <a:rPr lang="da-DK" sz="900" b="1" noProof="1">
                  <a:solidFill>
                    <a:prstClr val="white">
                      <a:lumMod val="50000"/>
                    </a:prstClr>
                  </a:solidFill>
                  <a:latin typeface="Arial"/>
                  <a:ea typeface="Calibri" panose="020F0502020204030204" pitchFamily="34" charset="0"/>
                  <a:cs typeface="Arial" panose="020B0604020202020204" pitchFamily="34" charset="0"/>
                </a:rPr>
                <a:t>Beskær</a:t>
              </a:r>
              <a:r>
                <a:rPr lang="da-DK" sz="900" noProof="1">
                  <a:solidFill>
                    <a:prstClr val="white">
                      <a:lumMod val="50000"/>
                    </a:prstClr>
                  </a:solidFill>
                  <a:latin typeface="Arial"/>
                  <a:ea typeface="Calibri" panose="020F0502020204030204" pitchFamily="34" charset="0"/>
                  <a:cs typeface="Arial" panose="020B0604020202020204" pitchFamily="34" charset="0"/>
                </a:rPr>
                <a:t> for at ændre</a:t>
              </a:r>
            </a:p>
            <a:p>
              <a:pPr eaLnBrk="1" hangingPunct="1">
                <a:spcBef>
                  <a:spcPts val="0"/>
                </a:spcBef>
                <a:buFontTx/>
                <a:buNone/>
                <a:defRPr/>
              </a:pPr>
              <a:r>
                <a:rPr lang="da-DK" sz="900" noProof="1">
                  <a:solidFill>
                    <a:prstClr val="white">
                      <a:lumMod val="50000"/>
                    </a:prstClr>
                  </a:solidFill>
                  <a:latin typeface="Arial"/>
                  <a:ea typeface="Calibri" panose="020F0502020204030204" pitchFamily="34" charset="0"/>
                  <a:cs typeface="Arial" panose="020B0604020202020204" pitchFamily="34" charset="0"/>
                </a:rPr>
                <a:t>billedets fokus/størrelse</a:t>
              </a: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r>
                <a:rPr lang="da-DK" altLang="da-DK" sz="900" b="1" noProof="1">
                  <a:solidFill>
                    <a:prstClr val="white">
                      <a:lumMod val="50000"/>
                    </a:prstClr>
                  </a:solidFill>
                  <a:latin typeface="Arial"/>
                  <a:ea typeface="Calibri" panose="020F0502020204030204" pitchFamily="34" charset="0"/>
                  <a:cs typeface="Arial" panose="020B0604020202020204" pitchFamily="34" charset="0"/>
                </a:rPr>
                <a:t>4. </a:t>
              </a:r>
              <a:r>
                <a:rPr lang="da-DK" altLang="da-DK" sz="900" noProof="1">
                  <a:solidFill>
                    <a:prstClr val="white">
                      <a:lumMod val="50000"/>
                    </a:prstClr>
                  </a:solidFill>
                  <a:latin typeface="Arial"/>
                  <a:ea typeface="Calibri" panose="020F0502020204030204" pitchFamily="34" charset="0"/>
                  <a:cs typeface="Arial" panose="020B0604020202020204" pitchFamily="34" charset="0"/>
                </a:rPr>
                <a:t>Ønsker du at skalere billedet, så hold </a:t>
              </a:r>
              <a:r>
                <a:rPr lang="da-DK" altLang="da-DK" sz="900" b="1" noProof="1">
                  <a:solidFill>
                    <a:prstClr val="white">
                      <a:lumMod val="50000"/>
                    </a:prstClr>
                  </a:solidFill>
                  <a:latin typeface="Arial"/>
                  <a:ea typeface="Calibri" panose="020F0502020204030204" pitchFamily="34" charset="0"/>
                  <a:cs typeface="Arial" panose="020B0604020202020204" pitchFamily="34" charset="0"/>
                </a:rPr>
                <a:t>SHIFT-</a:t>
              </a:r>
              <a:r>
                <a:rPr lang="da-DK" altLang="da-DK" sz="900" noProof="1">
                  <a:solidFill>
                    <a:prstClr val="white">
                      <a:lumMod val="50000"/>
                    </a:prstClr>
                  </a:solidFill>
                  <a:latin typeface="Arial"/>
                  <a:ea typeface="Calibri" panose="020F0502020204030204" pitchFamily="34" charset="0"/>
                  <a:cs typeface="Arial" panose="020B0604020202020204" pitchFamily="34" charset="0"/>
                </a:rPr>
                <a:t>knappen nede, mens der trækkes i billedets hjørner</a:t>
              </a:r>
            </a:p>
          </p:txBody>
        </p:sp>
        <p:pic>
          <p:nvPicPr>
            <p:cNvPr id="23" name="Billede 7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09315" y="3028176"/>
              <a:ext cx="373507" cy="32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 name="Gruppe 78"/>
            <p:cNvGrpSpPr>
              <a:grpSpLocks/>
            </p:cNvGrpSpPr>
            <p:nvPr/>
          </p:nvGrpSpPr>
          <p:grpSpPr bwMode="auto">
            <a:xfrm>
              <a:off x="9305577" y="3846855"/>
              <a:ext cx="330145" cy="379412"/>
              <a:chOff x="1018031" y="5509431"/>
              <a:chExt cx="373412" cy="429121"/>
            </a:xfrm>
          </p:grpSpPr>
          <p:pic>
            <p:nvPicPr>
              <p:cNvPr id="25" name="Billede 7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8031" y="5511796"/>
                <a:ext cx="373412" cy="42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ounded Rectangle 25"/>
              <p:cNvSpPr/>
              <p:nvPr/>
            </p:nvSpPr>
            <p:spPr bwMode="auto">
              <a:xfrm>
                <a:off x="1023417" y="5509431"/>
                <a:ext cx="210080" cy="17236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sz="2000" noProof="1">
                  <a:solidFill>
                    <a:prstClr val="white"/>
                  </a:solidFill>
                </a:endParaRPr>
              </a:p>
            </p:txBody>
          </p:sp>
        </p:grpSp>
      </p:grpSp>
      <p:grpSp>
        <p:nvGrpSpPr>
          <p:cNvPr id="27" name="Gruppe 26"/>
          <p:cNvGrpSpPr/>
          <p:nvPr userDrawn="1"/>
        </p:nvGrpSpPr>
        <p:grpSpPr>
          <a:xfrm>
            <a:off x="-2405743" y="1204883"/>
            <a:ext cx="2405743" cy="2221782"/>
            <a:chOff x="-2405743" y="1655465"/>
            <a:chExt cx="2405743" cy="2221782"/>
          </a:xfrm>
        </p:grpSpPr>
        <p:pic>
          <p:nvPicPr>
            <p:cNvPr id="28" name="Billede 27"/>
            <p:cNvPicPr>
              <a:picLocks noChangeAspect="1"/>
            </p:cNvPicPr>
            <p:nvPr userDrawn="1"/>
          </p:nvPicPr>
          <p:blipFill>
            <a:blip r:embed="rId4"/>
            <a:stretch>
              <a:fillRect/>
            </a:stretch>
          </p:blipFill>
          <p:spPr>
            <a:xfrm>
              <a:off x="-1060701" y="3676062"/>
              <a:ext cx="920576" cy="201185"/>
            </a:xfrm>
            <a:prstGeom prst="rect">
              <a:avLst/>
            </a:prstGeom>
          </p:spPr>
        </p:pic>
        <p:sp>
          <p:nvSpPr>
            <p:cNvPr id="29" name="Rectangle 5"/>
            <p:cNvSpPr/>
            <p:nvPr userDrawn="1"/>
          </p:nvSpPr>
          <p:spPr bwMode="auto">
            <a:xfrm>
              <a:off x="-2405743" y="1655465"/>
              <a:ext cx="2405743" cy="1938992"/>
            </a:xfrm>
            <a:prstGeom prst="rect">
              <a:avLst/>
            </a:prstGeom>
          </p:spPr>
          <p:txBody>
            <a:bodyPr wrap="square" lIns="0" tIns="0" rIns="144000" bIns="0">
              <a:spAutoFit/>
            </a:bodyPr>
            <a:lstStyle/>
            <a:p>
              <a:pPr algn="r">
                <a:defRPr/>
              </a:pPr>
              <a:r>
                <a:rPr lang="da-DK" sz="900" b="1" noProof="1">
                  <a:solidFill>
                    <a:prstClr val="white">
                      <a:lumMod val="50000"/>
                    </a:prstClr>
                  </a:solidFill>
                  <a:ea typeface="Calibri" panose="020F0502020204030204" pitchFamily="34" charset="0"/>
                  <a:cs typeface="Arial" panose="020B0604020202020204" pitchFamily="34" charset="0"/>
                </a:rPr>
                <a:t>Tekst-typografier</a:t>
              </a:r>
            </a:p>
            <a:p>
              <a:pPr algn="r">
                <a:defRPr/>
              </a:pPr>
              <a:r>
                <a:rPr lang="da-DK" sz="900" noProof="1">
                  <a:solidFill>
                    <a:prstClr val="white">
                      <a:lumMod val="50000"/>
                    </a:prstClr>
                  </a:solidFill>
                  <a:ea typeface="Calibri" panose="020F0502020204030204" pitchFamily="34" charset="0"/>
                  <a:cs typeface="Arial" panose="020B0604020202020204" pitchFamily="34" charset="0"/>
                </a:rPr>
                <a:t>Brug </a:t>
              </a:r>
              <a:r>
                <a:rPr lang="da-DK" sz="900" b="1" noProof="1">
                  <a:solidFill>
                    <a:prstClr val="white">
                      <a:lumMod val="50000"/>
                    </a:prstClr>
                  </a:solidFill>
                  <a:ea typeface="Calibri" panose="020F0502020204030204" pitchFamily="34" charset="0"/>
                  <a:cs typeface="Arial" panose="020B0604020202020204" pitchFamily="34" charset="0"/>
                </a:rPr>
                <a:t>TAB</a:t>
              </a:r>
              <a:r>
                <a:rPr lang="da-DK" sz="900" noProof="1">
                  <a:solidFill>
                    <a:prstClr val="white">
                      <a:lumMod val="50000"/>
                    </a:prstClr>
                  </a:solidFill>
                  <a:ea typeface="Calibri" panose="020F0502020204030204" pitchFamily="34" charset="0"/>
                  <a:cs typeface="Arial" panose="020B0604020202020204" pitchFamily="34" charset="0"/>
                </a:rPr>
                <a:t> for at gå frem i tekst-niveauer</a:t>
              </a:r>
            </a:p>
            <a:p>
              <a:pPr algn="r">
                <a:defRPr/>
              </a:pPr>
              <a:endParaRPr lang="da-DK" sz="900"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1 = Tekst 20 pkt.</a:t>
              </a: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2 = Punkt-liste 20 pkt.</a:t>
              </a: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3 = Punkt-liste 18 pkt.</a:t>
              </a: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4-9 = Punkt-liste 18 pkt.</a:t>
              </a:r>
            </a:p>
            <a:p>
              <a:pPr algn="r">
                <a:defRPr/>
              </a:pPr>
              <a:endParaRPr lang="da-DK" sz="900"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For at gå tilbage i tekst-niveauer, brug </a:t>
              </a:r>
              <a:r>
                <a:rPr lang="da-DK" sz="900" b="1" noProof="1">
                  <a:solidFill>
                    <a:prstClr val="white">
                      <a:lumMod val="50000"/>
                    </a:prstClr>
                  </a:solidFill>
                  <a:ea typeface="Calibri" panose="020F0502020204030204" pitchFamily="34" charset="0"/>
                  <a:cs typeface="Arial" panose="020B0604020202020204" pitchFamily="34" charset="0"/>
                </a:rPr>
                <a:t>SHIFT + TAB</a:t>
              </a:r>
            </a:p>
            <a:p>
              <a:pPr algn="r">
                <a:defRPr/>
              </a:pPr>
              <a:endParaRPr lang="da-DK" sz="900" b="1"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Alternativt kan</a:t>
              </a:r>
            </a:p>
            <a:p>
              <a:pPr algn="r">
                <a:defRPr/>
              </a:pPr>
              <a:r>
                <a:rPr lang="da-DK" sz="900" b="1" noProof="1">
                  <a:solidFill>
                    <a:prstClr val="white">
                      <a:lumMod val="50000"/>
                    </a:prstClr>
                  </a:solidFill>
                  <a:ea typeface="Calibri" panose="020F0502020204030204" pitchFamily="34" charset="0"/>
                  <a:cs typeface="Arial" panose="020B0604020202020204" pitchFamily="34" charset="0"/>
                </a:rPr>
                <a:t>Forøg</a:t>
              </a:r>
              <a:r>
                <a:rPr lang="da-DK" sz="900" noProof="1">
                  <a:solidFill>
                    <a:prstClr val="white">
                      <a:lumMod val="50000"/>
                    </a:prstClr>
                  </a:solidFill>
                  <a:ea typeface="Calibri" panose="020F0502020204030204" pitchFamily="34" charset="0"/>
                  <a:cs typeface="Arial" panose="020B0604020202020204" pitchFamily="34" charset="0"/>
                </a:rPr>
                <a:t> og </a:t>
              </a:r>
              <a:r>
                <a:rPr lang="da-DK" sz="900" b="1" noProof="1">
                  <a:solidFill>
                    <a:prstClr val="white">
                      <a:lumMod val="50000"/>
                    </a:prstClr>
                  </a:solidFill>
                  <a:ea typeface="Calibri" panose="020F0502020204030204" pitchFamily="34" charset="0"/>
                  <a:cs typeface="Arial" panose="020B0604020202020204" pitchFamily="34" charset="0"/>
                </a:rPr>
                <a:t>Formindsk</a:t>
              </a:r>
              <a:r>
                <a:rPr lang="da-DK" sz="900" noProof="1">
                  <a:solidFill>
                    <a:prstClr val="white">
                      <a:lumMod val="50000"/>
                    </a:prstClr>
                  </a:solidFill>
                  <a:ea typeface="Calibri" panose="020F0502020204030204" pitchFamily="34" charset="0"/>
                  <a:cs typeface="Arial" panose="020B0604020202020204" pitchFamily="34" charset="0"/>
                </a:rPr>
                <a:t> </a:t>
              </a:r>
            </a:p>
            <a:p>
              <a:pPr algn="r">
                <a:defRPr/>
              </a:pPr>
              <a:r>
                <a:rPr lang="da-DK" sz="900" noProof="1">
                  <a:solidFill>
                    <a:prstClr val="white">
                      <a:lumMod val="50000"/>
                    </a:prstClr>
                  </a:solidFill>
                  <a:ea typeface="Calibri" panose="020F0502020204030204" pitchFamily="34" charset="0"/>
                  <a:cs typeface="Arial" panose="020B0604020202020204" pitchFamily="34" charset="0"/>
                </a:rPr>
                <a:t>listeniveau bruges</a:t>
              </a:r>
            </a:p>
          </p:txBody>
        </p:sp>
      </p:grpSp>
      <p:pic>
        <p:nvPicPr>
          <p:cNvPr id="18" name="Billede 1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980000" y="0"/>
            <a:ext cx="1835919" cy="1033433"/>
          </a:xfrm>
          <a:prstGeom prst="rect">
            <a:avLst/>
          </a:prstGeom>
        </p:spPr>
      </p:pic>
      <p:sp>
        <p:nvSpPr>
          <p:cNvPr id="5" name="Pladsholder til dato 4" hidden="1"/>
          <p:cNvSpPr>
            <a:spLocks noGrp="1"/>
          </p:cNvSpPr>
          <p:nvPr>
            <p:ph type="dt" sz="half" idx="12"/>
          </p:nvPr>
        </p:nvSpPr>
        <p:spPr/>
        <p:txBody>
          <a:bodyPr/>
          <a:lstStyle/>
          <a:p>
            <a:fld id="{B8A7C303-4958-4C31-9880-BCE0AF41FDC6}" type="datetime2">
              <a:rPr lang="da-DK"/>
              <a:pPr/>
              <a:t>23. januar 2023</a:t>
            </a:fld>
            <a:endParaRPr dirty="0"/>
          </a:p>
        </p:txBody>
      </p:sp>
    </p:spTree>
    <p:extLst>
      <p:ext uri="{BB962C8B-B14F-4D97-AF65-F5344CB8AC3E}">
        <p14:creationId xmlns:p14="http://schemas.microsoft.com/office/powerpoint/2010/main" val="395157930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ekst og billede II">
    <p:spTree>
      <p:nvGrpSpPr>
        <p:cNvPr id="1" name=""/>
        <p:cNvGrpSpPr/>
        <p:nvPr/>
      </p:nvGrpSpPr>
      <p:grpSpPr>
        <a:xfrm>
          <a:off x="0" y="0"/>
          <a:ext cx="0" cy="0"/>
          <a:chOff x="0" y="0"/>
          <a:chExt cx="0" cy="0"/>
        </a:xfrm>
      </p:grpSpPr>
      <p:sp>
        <p:nvSpPr>
          <p:cNvPr id="2" name="Titel 1"/>
          <p:cNvSpPr>
            <a:spLocks noGrp="1"/>
          </p:cNvSpPr>
          <p:nvPr>
            <p:ph type="title"/>
          </p:nvPr>
        </p:nvSpPr>
        <p:spPr>
          <a:xfrm>
            <a:off x="651600" y="311972"/>
            <a:ext cx="5351204" cy="812772"/>
          </a:xfrm>
        </p:spPr>
        <p:txBody>
          <a:bodyPr/>
          <a:lstStyle/>
          <a:p>
            <a:r>
              <a:rPr lang="da-DK" smtClean="0"/>
              <a:t>Klik for at redigere i master</a:t>
            </a:r>
            <a:endParaRPr lang="da-DK" dirty="0"/>
          </a:p>
        </p:txBody>
      </p:sp>
      <p:sp>
        <p:nvSpPr>
          <p:cNvPr id="7" name="Pladsholder til tekst 2"/>
          <p:cNvSpPr>
            <a:spLocks noGrp="1"/>
          </p:cNvSpPr>
          <p:nvPr>
            <p:ph type="body" sz="quarter" idx="13"/>
          </p:nvPr>
        </p:nvSpPr>
        <p:spPr>
          <a:xfrm>
            <a:off x="651600" y="1195389"/>
            <a:ext cx="5350867" cy="4886325"/>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8" name="Pladsholder til billede 3"/>
          <p:cNvSpPr>
            <a:spLocks noGrp="1"/>
          </p:cNvSpPr>
          <p:nvPr>
            <p:ph type="pic" sz="quarter" idx="14" hasCustomPrompt="1"/>
          </p:nvPr>
        </p:nvSpPr>
        <p:spPr>
          <a:xfrm>
            <a:off x="6362467" y="0"/>
            <a:ext cx="5826358" cy="6858000"/>
          </a:xfrm>
        </p:spPr>
        <p:txBody>
          <a:bodyPr tIns="468000" anchor="ctr" anchorCtr="0"/>
          <a:lstStyle>
            <a:lvl1pPr marL="0" indent="0" algn="ctr">
              <a:buFontTx/>
              <a:buNone/>
              <a:defRPr sz="1200" b="0" baseline="0">
                <a:solidFill>
                  <a:schemeClr val="tx1">
                    <a:lumMod val="50000"/>
                    <a:lumOff val="50000"/>
                  </a:schemeClr>
                </a:solidFill>
              </a:defRPr>
            </a:lvl1pPr>
          </a:lstStyle>
          <a:p>
            <a:r>
              <a:rPr lang="da-DK" dirty="0"/>
              <a:t>Klik på ikonet og indsæt billede</a:t>
            </a:r>
          </a:p>
        </p:txBody>
      </p:sp>
      <p:sp>
        <p:nvSpPr>
          <p:cNvPr id="3" name="Pladsholder til sidefod 2"/>
          <p:cNvSpPr>
            <a:spLocks noGrp="1"/>
          </p:cNvSpPr>
          <p:nvPr>
            <p:ph type="ftr" sz="quarter" idx="10"/>
          </p:nvPr>
        </p:nvSpPr>
        <p:spPr/>
        <p:txBody>
          <a:bodyPr/>
          <a:lstStyle/>
          <a:p>
            <a:r>
              <a:rPr lang="da-DK">
                <a:solidFill>
                  <a:srgbClr val="007A6C"/>
                </a:solidFill>
              </a:rPr>
              <a:t>/ Ministeriet for Fødevarer, Landbrug og Fiskeri - Landbrugsstyrelsen / Titel på præsentation</a:t>
            </a:r>
            <a:endParaRPr lang="da-DK" dirty="0">
              <a:solidFill>
                <a:srgbClr val="007A6C"/>
              </a:solidFill>
            </a:endParaRPr>
          </a:p>
        </p:txBody>
      </p:sp>
      <p:sp>
        <p:nvSpPr>
          <p:cNvPr id="4" name="Pladsholder til slidenummer 3"/>
          <p:cNvSpPr>
            <a:spLocks noGrp="1"/>
          </p:cNvSpPr>
          <p:nvPr>
            <p:ph type="sldNum" sz="quarter" idx="11"/>
          </p:nvPr>
        </p:nvSpPr>
        <p:spPr/>
        <p:txBody>
          <a:bodyPr/>
          <a:lstStyle/>
          <a:p>
            <a:fld id="{667EC89C-17A0-4E64-A6D2-B825673CEEDF}" type="slidenum">
              <a:rPr lang="da-DK" smtClean="0">
                <a:solidFill>
                  <a:srgbClr val="007A6C"/>
                </a:solidFill>
              </a:rPr>
              <a:pPr/>
              <a:t>‹nr.›</a:t>
            </a:fld>
            <a:endParaRPr lang="da-DK" dirty="0">
              <a:solidFill>
                <a:srgbClr val="007A6C"/>
              </a:solidFill>
            </a:endParaRPr>
          </a:p>
        </p:txBody>
      </p:sp>
      <p:grpSp>
        <p:nvGrpSpPr>
          <p:cNvPr id="19" name="Gruppe 18"/>
          <p:cNvGrpSpPr/>
          <p:nvPr userDrawn="1"/>
        </p:nvGrpSpPr>
        <p:grpSpPr>
          <a:xfrm>
            <a:off x="12188825" y="1941319"/>
            <a:ext cx="2032000" cy="2054444"/>
            <a:chOff x="9150825" y="2171823"/>
            <a:chExt cx="2032000" cy="2054444"/>
          </a:xfrm>
        </p:grpSpPr>
        <p:sp>
          <p:nvSpPr>
            <p:cNvPr id="20" name="TextBox 12"/>
            <p:cNvSpPr txBox="1">
              <a:spLocks noChangeArrowheads="1"/>
            </p:cNvSpPr>
            <p:nvPr/>
          </p:nvSpPr>
          <p:spPr bwMode="auto">
            <a:xfrm>
              <a:off x="9150825" y="2171823"/>
              <a:ext cx="2032000"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400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Indsæt billede</a:t>
              </a:r>
            </a:p>
            <a:p>
              <a:pPr eaLnBrk="1" hangingPunct="1">
                <a:spcBef>
                  <a:spcPts val="0"/>
                </a:spcBef>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1. </a:t>
              </a:r>
              <a:r>
                <a:rPr lang="da-DK" sz="900" noProof="1">
                  <a:solidFill>
                    <a:prstClr val="white">
                      <a:lumMod val="50000"/>
                    </a:prstClr>
                  </a:solidFill>
                  <a:latin typeface="Arial"/>
                  <a:ea typeface="Calibri" panose="020F0502020204030204" pitchFamily="34" charset="0"/>
                  <a:cs typeface="Arial" panose="020B0604020202020204" pitchFamily="34" charset="0"/>
                </a:rPr>
                <a:t>Klik på billederammen</a:t>
              </a:r>
            </a:p>
            <a:p>
              <a:pPr eaLnBrk="1" hangingPunct="1">
                <a:spcBef>
                  <a:spcPts val="0"/>
                </a:spcBef>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2. </a:t>
              </a:r>
              <a:r>
                <a:rPr lang="da-DK" sz="900" noProof="1">
                  <a:solidFill>
                    <a:prstClr val="white">
                      <a:lumMod val="50000"/>
                    </a:prstClr>
                  </a:solidFill>
                  <a:latin typeface="Arial"/>
                  <a:ea typeface="Calibri" panose="020F0502020204030204" pitchFamily="34" charset="0"/>
                  <a:cs typeface="Arial" panose="020B0604020202020204" pitchFamily="34" charset="0"/>
                </a:rPr>
                <a:t>Indsæt det ønskede billede via fanen </a:t>
              </a:r>
              <a:r>
                <a:rPr lang="da-DK" sz="900" b="1" noProof="1">
                  <a:solidFill>
                    <a:prstClr val="white">
                      <a:lumMod val="50000"/>
                    </a:prstClr>
                  </a:solidFill>
                  <a:latin typeface="Arial"/>
                  <a:ea typeface="Calibri" panose="020F0502020204030204" pitchFamily="34" charset="0"/>
                  <a:cs typeface="Arial" panose="020B0604020202020204" pitchFamily="34" charset="0"/>
                </a:rPr>
                <a:t>Indsæt, Billeder</a:t>
              </a:r>
            </a:p>
            <a:p>
              <a:pPr eaLnBrk="1" hangingPunct="1">
                <a:spcBef>
                  <a:spcPts val="0"/>
                </a:spcBef>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3. </a:t>
              </a:r>
              <a:r>
                <a:rPr lang="da-DK" sz="900" noProof="1">
                  <a:solidFill>
                    <a:prstClr val="white">
                      <a:lumMod val="50000"/>
                    </a:prstClr>
                  </a:solidFill>
                  <a:latin typeface="Arial"/>
                  <a:ea typeface="Calibri" panose="020F0502020204030204" pitchFamily="34" charset="0"/>
                  <a:cs typeface="Arial" panose="020B0604020202020204" pitchFamily="34" charset="0"/>
                </a:rPr>
                <a:t>Klik </a:t>
              </a:r>
              <a:r>
                <a:rPr lang="da-DK" sz="900" b="1" noProof="1">
                  <a:solidFill>
                    <a:prstClr val="white">
                      <a:lumMod val="50000"/>
                    </a:prstClr>
                  </a:solidFill>
                  <a:latin typeface="Arial"/>
                  <a:ea typeface="Calibri" panose="020F0502020204030204" pitchFamily="34" charset="0"/>
                  <a:cs typeface="Arial" panose="020B0604020202020204" pitchFamily="34" charset="0"/>
                </a:rPr>
                <a:t>Beskær</a:t>
              </a:r>
              <a:r>
                <a:rPr lang="da-DK" sz="900" noProof="1">
                  <a:solidFill>
                    <a:prstClr val="white">
                      <a:lumMod val="50000"/>
                    </a:prstClr>
                  </a:solidFill>
                  <a:latin typeface="Arial"/>
                  <a:ea typeface="Calibri" panose="020F0502020204030204" pitchFamily="34" charset="0"/>
                  <a:cs typeface="Arial" panose="020B0604020202020204" pitchFamily="34" charset="0"/>
                </a:rPr>
                <a:t> for at ændre</a:t>
              </a:r>
            </a:p>
            <a:p>
              <a:pPr eaLnBrk="1" hangingPunct="1">
                <a:spcBef>
                  <a:spcPts val="0"/>
                </a:spcBef>
                <a:buFontTx/>
                <a:buNone/>
                <a:defRPr/>
              </a:pPr>
              <a:r>
                <a:rPr lang="da-DK" sz="900" noProof="1">
                  <a:solidFill>
                    <a:prstClr val="white">
                      <a:lumMod val="50000"/>
                    </a:prstClr>
                  </a:solidFill>
                  <a:latin typeface="Arial"/>
                  <a:ea typeface="Calibri" panose="020F0502020204030204" pitchFamily="34" charset="0"/>
                  <a:cs typeface="Arial" panose="020B0604020202020204" pitchFamily="34" charset="0"/>
                </a:rPr>
                <a:t>billedets fokus/størrelse</a:t>
              </a: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r>
                <a:rPr lang="da-DK" altLang="da-DK" sz="900" b="1" noProof="1">
                  <a:solidFill>
                    <a:prstClr val="white">
                      <a:lumMod val="50000"/>
                    </a:prstClr>
                  </a:solidFill>
                  <a:latin typeface="Arial"/>
                  <a:ea typeface="Calibri" panose="020F0502020204030204" pitchFamily="34" charset="0"/>
                  <a:cs typeface="Arial" panose="020B0604020202020204" pitchFamily="34" charset="0"/>
                </a:rPr>
                <a:t>4. </a:t>
              </a:r>
              <a:r>
                <a:rPr lang="da-DK" altLang="da-DK" sz="900" noProof="1">
                  <a:solidFill>
                    <a:prstClr val="white">
                      <a:lumMod val="50000"/>
                    </a:prstClr>
                  </a:solidFill>
                  <a:latin typeface="Arial"/>
                  <a:ea typeface="Calibri" panose="020F0502020204030204" pitchFamily="34" charset="0"/>
                  <a:cs typeface="Arial" panose="020B0604020202020204" pitchFamily="34" charset="0"/>
                </a:rPr>
                <a:t>Ønsker du at skalere billedet, så hold </a:t>
              </a:r>
              <a:r>
                <a:rPr lang="da-DK" altLang="da-DK" sz="900" b="1" noProof="1">
                  <a:solidFill>
                    <a:prstClr val="white">
                      <a:lumMod val="50000"/>
                    </a:prstClr>
                  </a:solidFill>
                  <a:latin typeface="Arial"/>
                  <a:ea typeface="Calibri" panose="020F0502020204030204" pitchFamily="34" charset="0"/>
                  <a:cs typeface="Arial" panose="020B0604020202020204" pitchFamily="34" charset="0"/>
                </a:rPr>
                <a:t>SHIFT-</a:t>
              </a:r>
              <a:r>
                <a:rPr lang="da-DK" altLang="da-DK" sz="900" noProof="1">
                  <a:solidFill>
                    <a:prstClr val="white">
                      <a:lumMod val="50000"/>
                    </a:prstClr>
                  </a:solidFill>
                  <a:latin typeface="Arial"/>
                  <a:ea typeface="Calibri" panose="020F0502020204030204" pitchFamily="34" charset="0"/>
                  <a:cs typeface="Arial" panose="020B0604020202020204" pitchFamily="34" charset="0"/>
                </a:rPr>
                <a:t>knappen nede, mens der trækkes i billedets hjørner</a:t>
              </a:r>
            </a:p>
          </p:txBody>
        </p:sp>
        <p:pic>
          <p:nvPicPr>
            <p:cNvPr id="21" name="Billede 7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09315" y="3028176"/>
              <a:ext cx="373507" cy="32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Gruppe 78"/>
            <p:cNvGrpSpPr>
              <a:grpSpLocks/>
            </p:cNvGrpSpPr>
            <p:nvPr/>
          </p:nvGrpSpPr>
          <p:grpSpPr bwMode="auto">
            <a:xfrm>
              <a:off x="9305577" y="3846855"/>
              <a:ext cx="330145" cy="379412"/>
              <a:chOff x="1018031" y="5509431"/>
              <a:chExt cx="373412" cy="429121"/>
            </a:xfrm>
          </p:grpSpPr>
          <p:pic>
            <p:nvPicPr>
              <p:cNvPr id="23" name="Billede 7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8031" y="5511796"/>
                <a:ext cx="373412" cy="42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ounded Rectangle 25"/>
              <p:cNvSpPr/>
              <p:nvPr/>
            </p:nvSpPr>
            <p:spPr bwMode="auto">
              <a:xfrm>
                <a:off x="1023417" y="5509431"/>
                <a:ext cx="210080" cy="17236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sz="2000" noProof="1">
                  <a:solidFill>
                    <a:prstClr val="white"/>
                  </a:solidFill>
                </a:endParaRPr>
              </a:p>
            </p:txBody>
          </p:sp>
        </p:grpSp>
      </p:grpSp>
      <p:grpSp>
        <p:nvGrpSpPr>
          <p:cNvPr id="25" name="Gruppe 24"/>
          <p:cNvGrpSpPr/>
          <p:nvPr userDrawn="1"/>
        </p:nvGrpSpPr>
        <p:grpSpPr>
          <a:xfrm>
            <a:off x="-2405743" y="1204883"/>
            <a:ext cx="2405743" cy="2221782"/>
            <a:chOff x="-2405743" y="1655465"/>
            <a:chExt cx="2405743" cy="2221782"/>
          </a:xfrm>
        </p:grpSpPr>
        <p:pic>
          <p:nvPicPr>
            <p:cNvPr id="26" name="Billede 25"/>
            <p:cNvPicPr>
              <a:picLocks noChangeAspect="1"/>
            </p:cNvPicPr>
            <p:nvPr userDrawn="1"/>
          </p:nvPicPr>
          <p:blipFill>
            <a:blip r:embed="rId4"/>
            <a:stretch>
              <a:fillRect/>
            </a:stretch>
          </p:blipFill>
          <p:spPr>
            <a:xfrm>
              <a:off x="-1060701" y="3676062"/>
              <a:ext cx="920576" cy="201185"/>
            </a:xfrm>
            <a:prstGeom prst="rect">
              <a:avLst/>
            </a:prstGeom>
          </p:spPr>
        </p:pic>
        <p:sp>
          <p:nvSpPr>
            <p:cNvPr id="27" name="Rectangle 5"/>
            <p:cNvSpPr/>
            <p:nvPr userDrawn="1"/>
          </p:nvSpPr>
          <p:spPr bwMode="auto">
            <a:xfrm>
              <a:off x="-2405743" y="1655465"/>
              <a:ext cx="2405743" cy="1938992"/>
            </a:xfrm>
            <a:prstGeom prst="rect">
              <a:avLst/>
            </a:prstGeom>
          </p:spPr>
          <p:txBody>
            <a:bodyPr wrap="square" lIns="0" tIns="0" rIns="144000" bIns="0">
              <a:spAutoFit/>
            </a:bodyPr>
            <a:lstStyle/>
            <a:p>
              <a:pPr algn="r">
                <a:defRPr/>
              </a:pPr>
              <a:r>
                <a:rPr lang="da-DK" sz="900" b="1" noProof="1">
                  <a:solidFill>
                    <a:prstClr val="white">
                      <a:lumMod val="50000"/>
                    </a:prstClr>
                  </a:solidFill>
                  <a:ea typeface="Calibri" panose="020F0502020204030204" pitchFamily="34" charset="0"/>
                  <a:cs typeface="Arial" panose="020B0604020202020204" pitchFamily="34" charset="0"/>
                </a:rPr>
                <a:t>Tekst-typografier</a:t>
              </a:r>
            </a:p>
            <a:p>
              <a:pPr algn="r">
                <a:defRPr/>
              </a:pPr>
              <a:r>
                <a:rPr lang="da-DK" sz="900" noProof="1">
                  <a:solidFill>
                    <a:prstClr val="white">
                      <a:lumMod val="50000"/>
                    </a:prstClr>
                  </a:solidFill>
                  <a:ea typeface="Calibri" panose="020F0502020204030204" pitchFamily="34" charset="0"/>
                  <a:cs typeface="Arial" panose="020B0604020202020204" pitchFamily="34" charset="0"/>
                </a:rPr>
                <a:t>Brug </a:t>
              </a:r>
              <a:r>
                <a:rPr lang="da-DK" sz="900" b="1" noProof="1">
                  <a:solidFill>
                    <a:prstClr val="white">
                      <a:lumMod val="50000"/>
                    </a:prstClr>
                  </a:solidFill>
                  <a:ea typeface="Calibri" panose="020F0502020204030204" pitchFamily="34" charset="0"/>
                  <a:cs typeface="Arial" panose="020B0604020202020204" pitchFamily="34" charset="0"/>
                </a:rPr>
                <a:t>TAB</a:t>
              </a:r>
              <a:r>
                <a:rPr lang="da-DK" sz="900" noProof="1">
                  <a:solidFill>
                    <a:prstClr val="white">
                      <a:lumMod val="50000"/>
                    </a:prstClr>
                  </a:solidFill>
                  <a:ea typeface="Calibri" panose="020F0502020204030204" pitchFamily="34" charset="0"/>
                  <a:cs typeface="Arial" panose="020B0604020202020204" pitchFamily="34" charset="0"/>
                </a:rPr>
                <a:t> for at gå frem i tekst-niveauer</a:t>
              </a:r>
            </a:p>
            <a:p>
              <a:pPr algn="r">
                <a:defRPr/>
              </a:pPr>
              <a:endParaRPr lang="da-DK" sz="900"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1 = Tekst 20 pkt.</a:t>
              </a: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2 = Punkt-liste 20 pkt.</a:t>
              </a: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3 = Punkt-liste 18 pkt.</a:t>
              </a: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4-9 = Punkt-liste 18 pkt.</a:t>
              </a:r>
            </a:p>
            <a:p>
              <a:pPr algn="r">
                <a:defRPr/>
              </a:pPr>
              <a:endParaRPr lang="da-DK" sz="900"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For at gå tilbage i tekst-niveauer, brug </a:t>
              </a:r>
              <a:r>
                <a:rPr lang="da-DK" sz="900" b="1" noProof="1">
                  <a:solidFill>
                    <a:prstClr val="white">
                      <a:lumMod val="50000"/>
                    </a:prstClr>
                  </a:solidFill>
                  <a:ea typeface="Calibri" panose="020F0502020204030204" pitchFamily="34" charset="0"/>
                  <a:cs typeface="Arial" panose="020B0604020202020204" pitchFamily="34" charset="0"/>
                </a:rPr>
                <a:t>SHIFT + TAB</a:t>
              </a:r>
            </a:p>
            <a:p>
              <a:pPr algn="r">
                <a:defRPr/>
              </a:pPr>
              <a:endParaRPr lang="da-DK" sz="900" b="1"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Alternativt kan</a:t>
              </a:r>
            </a:p>
            <a:p>
              <a:pPr algn="r">
                <a:defRPr/>
              </a:pPr>
              <a:r>
                <a:rPr lang="da-DK" sz="900" b="1" noProof="1">
                  <a:solidFill>
                    <a:prstClr val="white">
                      <a:lumMod val="50000"/>
                    </a:prstClr>
                  </a:solidFill>
                  <a:ea typeface="Calibri" panose="020F0502020204030204" pitchFamily="34" charset="0"/>
                  <a:cs typeface="Arial" panose="020B0604020202020204" pitchFamily="34" charset="0"/>
                </a:rPr>
                <a:t>Forøg</a:t>
              </a:r>
              <a:r>
                <a:rPr lang="da-DK" sz="900" noProof="1">
                  <a:solidFill>
                    <a:prstClr val="white">
                      <a:lumMod val="50000"/>
                    </a:prstClr>
                  </a:solidFill>
                  <a:ea typeface="Calibri" panose="020F0502020204030204" pitchFamily="34" charset="0"/>
                  <a:cs typeface="Arial" panose="020B0604020202020204" pitchFamily="34" charset="0"/>
                </a:rPr>
                <a:t> og </a:t>
              </a:r>
              <a:r>
                <a:rPr lang="da-DK" sz="900" b="1" noProof="1">
                  <a:solidFill>
                    <a:prstClr val="white">
                      <a:lumMod val="50000"/>
                    </a:prstClr>
                  </a:solidFill>
                  <a:ea typeface="Calibri" panose="020F0502020204030204" pitchFamily="34" charset="0"/>
                  <a:cs typeface="Arial" panose="020B0604020202020204" pitchFamily="34" charset="0"/>
                </a:rPr>
                <a:t>Formindsk</a:t>
              </a:r>
              <a:r>
                <a:rPr lang="da-DK" sz="900" noProof="1">
                  <a:solidFill>
                    <a:prstClr val="white">
                      <a:lumMod val="50000"/>
                    </a:prstClr>
                  </a:solidFill>
                  <a:ea typeface="Calibri" panose="020F0502020204030204" pitchFamily="34" charset="0"/>
                  <a:cs typeface="Arial" panose="020B0604020202020204" pitchFamily="34" charset="0"/>
                </a:rPr>
                <a:t> </a:t>
              </a:r>
            </a:p>
            <a:p>
              <a:pPr algn="r">
                <a:defRPr/>
              </a:pPr>
              <a:r>
                <a:rPr lang="da-DK" sz="900" noProof="1">
                  <a:solidFill>
                    <a:prstClr val="white">
                      <a:lumMod val="50000"/>
                    </a:prstClr>
                  </a:solidFill>
                  <a:ea typeface="Calibri" panose="020F0502020204030204" pitchFamily="34" charset="0"/>
                  <a:cs typeface="Arial" panose="020B0604020202020204" pitchFamily="34" charset="0"/>
                </a:rPr>
                <a:t>listeniveau bruges</a:t>
              </a:r>
            </a:p>
          </p:txBody>
        </p:sp>
      </p:grpSp>
      <p:pic>
        <p:nvPicPr>
          <p:cNvPr id="28" name="Billede 2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980000" y="0"/>
            <a:ext cx="1835919" cy="1033433"/>
          </a:xfrm>
          <a:prstGeom prst="rect">
            <a:avLst/>
          </a:prstGeom>
        </p:spPr>
      </p:pic>
      <p:sp>
        <p:nvSpPr>
          <p:cNvPr id="5" name="Pladsholder til dato 4" hidden="1"/>
          <p:cNvSpPr>
            <a:spLocks noGrp="1"/>
          </p:cNvSpPr>
          <p:nvPr>
            <p:ph type="dt" sz="half" idx="12"/>
          </p:nvPr>
        </p:nvSpPr>
        <p:spPr/>
        <p:txBody>
          <a:bodyPr/>
          <a:lstStyle/>
          <a:p>
            <a:fld id="{986E1C90-78F8-4A4F-8FBD-745ACA2D2E75}" type="datetime2">
              <a:rPr lang="da-DK"/>
              <a:pPr/>
              <a:t>23. januar 2023</a:t>
            </a:fld>
            <a:endParaRPr dirty="0"/>
          </a:p>
        </p:txBody>
      </p:sp>
    </p:spTree>
    <p:extLst>
      <p:ext uri="{BB962C8B-B14F-4D97-AF65-F5344CB8AC3E}">
        <p14:creationId xmlns:p14="http://schemas.microsoft.com/office/powerpoint/2010/main" val="36332229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re farvet tekstbokse">
    <p:spTree>
      <p:nvGrpSpPr>
        <p:cNvPr id="1" name=""/>
        <p:cNvGrpSpPr/>
        <p:nvPr/>
      </p:nvGrpSpPr>
      <p:grpSpPr>
        <a:xfrm>
          <a:off x="0" y="0"/>
          <a:ext cx="0" cy="0"/>
          <a:chOff x="0" y="0"/>
          <a:chExt cx="0" cy="0"/>
        </a:xfrm>
      </p:grpSpPr>
      <p:sp>
        <p:nvSpPr>
          <p:cNvPr id="8" name="Pladsholder til tekst 1"/>
          <p:cNvSpPr>
            <a:spLocks noGrp="1"/>
          </p:cNvSpPr>
          <p:nvPr>
            <p:ph type="body" sz="quarter" idx="13" hasCustomPrompt="1"/>
          </p:nvPr>
        </p:nvSpPr>
        <p:spPr>
          <a:xfrm>
            <a:off x="-24243" y="0"/>
            <a:ext cx="4078938" cy="6858000"/>
          </a:xfrm>
          <a:noFill/>
          <a:ln>
            <a:noFill/>
          </a:ln>
        </p:spPr>
        <p:txBody>
          <a:bodyPr tIns="144000"/>
          <a:lstStyle>
            <a:lvl1pPr algn="ctr">
              <a:defRPr sz="13400" b="1">
                <a:solidFill>
                  <a:schemeClr val="accent1"/>
                </a:solidFill>
                <a:latin typeface="Arial Black" panose="020B0A04020102020204" pitchFamily="34" charset="0"/>
              </a:defRPr>
            </a:lvl1pPr>
          </a:lstStyle>
          <a:p>
            <a:pPr lvl="0"/>
            <a:r>
              <a:rPr lang="da-DK" dirty="0"/>
              <a:t>xx</a:t>
            </a:r>
          </a:p>
        </p:txBody>
      </p:sp>
      <p:sp>
        <p:nvSpPr>
          <p:cNvPr id="13" name="Pladsholder til tekst 2"/>
          <p:cNvSpPr>
            <a:spLocks noGrp="1"/>
          </p:cNvSpPr>
          <p:nvPr>
            <p:ph type="body" sz="quarter" idx="14" hasCustomPrompt="1"/>
          </p:nvPr>
        </p:nvSpPr>
        <p:spPr>
          <a:xfrm>
            <a:off x="4054943" y="0"/>
            <a:ext cx="4078938" cy="6858000"/>
          </a:xfrm>
          <a:solidFill>
            <a:schemeClr val="accent1"/>
          </a:solidFill>
          <a:ln>
            <a:noFill/>
          </a:ln>
        </p:spPr>
        <p:txBody>
          <a:bodyPr tIns="144000"/>
          <a:lstStyle>
            <a:lvl1pPr algn="ctr">
              <a:defRPr sz="13400" b="1">
                <a:solidFill>
                  <a:schemeClr val="bg2"/>
                </a:solidFill>
                <a:latin typeface="Arial Black" panose="020B0A04020102020204" pitchFamily="34" charset="0"/>
              </a:defRPr>
            </a:lvl1pPr>
          </a:lstStyle>
          <a:p>
            <a:pPr lvl="0"/>
            <a:r>
              <a:rPr lang="da-DK" dirty="0"/>
              <a:t>xx</a:t>
            </a:r>
          </a:p>
        </p:txBody>
      </p:sp>
      <p:sp>
        <p:nvSpPr>
          <p:cNvPr id="14" name="Pladsholder til tekst 3"/>
          <p:cNvSpPr>
            <a:spLocks noGrp="1"/>
          </p:cNvSpPr>
          <p:nvPr>
            <p:ph type="body" sz="quarter" idx="15" hasCustomPrompt="1"/>
          </p:nvPr>
        </p:nvSpPr>
        <p:spPr>
          <a:xfrm>
            <a:off x="8127888" y="0"/>
            <a:ext cx="4078938" cy="6858000"/>
          </a:xfrm>
          <a:solidFill>
            <a:schemeClr val="accent2"/>
          </a:solidFill>
          <a:ln>
            <a:noFill/>
          </a:ln>
        </p:spPr>
        <p:txBody>
          <a:bodyPr tIns="144000"/>
          <a:lstStyle>
            <a:lvl1pPr algn="ctr">
              <a:defRPr sz="13400" b="1">
                <a:solidFill>
                  <a:schemeClr val="accent5"/>
                </a:solidFill>
                <a:latin typeface="Arial Black" panose="020B0A04020102020204" pitchFamily="34" charset="0"/>
              </a:defRPr>
            </a:lvl1pPr>
          </a:lstStyle>
          <a:p>
            <a:pPr lvl="0"/>
            <a:r>
              <a:rPr lang="da-DK" dirty="0"/>
              <a:t>xx</a:t>
            </a:r>
          </a:p>
        </p:txBody>
      </p:sp>
      <p:sp>
        <p:nvSpPr>
          <p:cNvPr id="16" name="Pladsholder til tekst 4"/>
          <p:cNvSpPr>
            <a:spLocks noGrp="1"/>
          </p:cNvSpPr>
          <p:nvPr>
            <p:ph type="body" sz="quarter" idx="16"/>
          </p:nvPr>
        </p:nvSpPr>
        <p:spPr>
          <a:xfrm>
            <a:off x="-24243" y="2179638"/>
            <a:ext cx="4078938" cy="1897062"/>
          </a:xfrm>
        </p:spPr>
        <p:txBody>
          <a:bodyPr lIns="360000" rIns="360000"/>
          <a:lstStyle>
            <a:lvl1pPr>
              <a:lnSpc>
                <a:spcPct val="99000"/>
              </a:lnSpc>
              <a:defRPr sz="2000">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17" name="Pladsholder til tekst 5"/>
          <p:cNvSpPr>
            <a:spLocks noGrp="1"/>
          </p:cNvSpPr>
          <p:nvPr>
            <p:ph type="body" sz="quarter" idx="17"/>
          </p:nvPr>
        </p:nvSpPr>
        <p:spPr>
          <a:xfrm>
            <a:off x="4054943" y="2179638"/>
            <a:ext cx="4078938" cy="1897062"/>
          </a:xfrm>
        </p:spPr>
        <p:txBody>
          <a:bodyPr lIns="360000" rIns="360000"/>
          <a:lstStyle>
            <a:lvl1pPr>
              <a:lnSpc>
                <a:spcPct val="99000"/>
              </a:lnSpc>
              <a:defRPr sz="20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18" name="Pladsholder til tekst 6"/>
          <p:cNvSpPr>
            <a:spLocks noGrp="1"/>
          </p:cNvSpPr>
          <p:nvPr>
            <p:ph type="body" sz="quarter" idx="18"/>
          </p:nvPr>
        </p:nvSpPr>
        <p:spPr>
          <a:xfrm>
            <a:off x="8127888" y="2179638"/>
            <a:ext cx="4078938" cy="1897062"/>
          </a:xfrm>
        </p:spPr>
        <p:txBody>
          <a:bodyPr lIns="360000" rIns="360000"/>
          <a:lstStyle>
            <a:lvl1pPr>
              <a:lnSpc>
                <a:spcPct val="99000"/>
              </a:lnSpc>
              <a:defRPr sz="2000">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3" name="Pladsholder til sidefod 2"/>
          <p:cNvSpPr>
            <a:spLocks noGrp="1"/>
          </p:cNvSpPr>
          <p:nvPr>
            <p:ph type="ftr" sz="quarter" idx="10"/>
          </p:nvPr>
        </p:nvSpPr>
        <p:spPr/>
        <p:txBody>
          <a:bodyPr/>
          <a:lstStyle/>
          <a:p>
            <a:r>
              <a:rPr lang="da-DK">
                <a:solidFill>
                  <a:srgbClr val="007A6C"/>
                </a:solidFill>
              </a:rPr>
              <a:t>/ Ministeriet for Fødevarer, Landbrug og Fiskeri - Landbrugsstyrelsen / Titel på præsentation</a:t>
            </a:r>
            <a:endParaRPr lang="da-DK" dirty="0">
              <a:solidFill>
                <a:srgbClr val="007A6C"/>
              </a:solidFill>
            </a:endParaRPr>
          </a:p>
        </p:txBody>
      </p:sp>
      <p:sp>
        <p:nvSpPr>
          <p:cNvPr id="4" name="Pladsholder til slidenummer 3"/>
          <p:cNvSpPr>
            <a:spLocks noGrp="1"/>
          </p:cNvSpPr>
          <p:nvPr>
            <p:ph type="sldNum" sz="quarter" idx="11"/>
          </p:nvPr>
        </p:nvSpPr>
        <p:spPr/>
        <p:txBody>
          <a:bodyPr/>
          <a:lstStyle/>
          <a:p>
            <a:fld id="{667EC89C-17A0-4E64-A6D2-B825673CEEDF}" type="slidenum">
              <a:rPr lang="da-DK" smtClean="0">
                <a:solidFill>
                  <a:srgbClr val="007A6C"/>
                </a:solidFill>
              </a:rPr>
              <a:pPr/>
              <a:t>‹nr.›</a:t>
            </a:fld>
            <a:endParaRPr lang="da-DK" dirty="0">
              <a:solidFill>
                <a:srgbClr val="007A6C"/>
              </a:solidFill>
            </a:endParaRPr>
          </a:p>
        </p:txBody>
      </p:sp>
      <p:sp>
        <p:nvSpPr>
          <p:cNvPr id="5" name="Pladsholder til dato 4" hidden="1"/>
          <p:cNvSpPr>
            <a:spLocks noGrp="1"/>
          </p:cNvSpPr>
          <p:nvPr>
            <p:ph type="dt" sz="half" idx="12"/>
          </p:nvPr>
        </p:nvSpPr>
        <p:spPr/>
        <p:txBody>
          <a:bodyPr/>
          <a:lstStyle/>
          <a:p>
            <a:fld id="{2B26F099-20A9-4430-A657-2779A7592873}" type="datetime2">
              <a:rPr lang="da-DK"/>
              <a:pPr/>
              <a:t>23. januar 2023</a:t>
            </a:fld>
            <a:endParaRPr dirty="0"/>
          </a:p>
        </p:txBody>
      </p:sp>
      <p:pic>
        <p:nvPicPr>
          <p:cNvPr id="7" name="Picture 6">
            <a:extLst>
              <a:ext uri="{FF2B5EF4-FFF2-40B4-BE49-F238E27FC236}">
                <a16:creationId xmlns:a16="http://schemas.microsoft.com/office/drawing/2014/main" xmlns="" id="{B903EE10-8FE2-41FD-8DD3-1CE168F27D8B}"/>
              </a:ext>
            </a:extLst>
          </p:cNvPr>
          <p:cNvPicPr>
            <a:picLocks noChangeAspect="1"/>
          </p:cNvPicPr>
          <p:nvPr userDrawn="1"/>
        </p:nvPicPr>
        <p:blipFill>
          <a:blip r:embed="rId2"/>
          <a:stretch>
            <a:fillRect/>
          </a:stretch>
        </p:blipFill>
        <p:spPr>
          <a:xfrm>
            <a:off x="-1523267" y="0"/>
            <a:ext cx="1382061" cy="1033433"/>
          </a:xfrm>
          <a:prstGeom prst="rect">
            <a:avLst/>
          </a:prstGeom>
        </p:spPr>
      </p:pic>
    </p:spTree>
    <p:extLst>
      <p:ext uri="{BB962C8B-B14F-4D97-AF65-F5344CB8AC3E}">
        <p14:creationId xmlns:p14="http://schemas.microsoft.com/office/powerpoint/2010/main" val="61975543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ekstboks med billede I">
    <p:spTree>
      <p:nvGrpSpPr>
        <p:cNvPr id="1" name=""/>
        <p:cNvGrpSpPr/>
        <p:nvPr/>
      </p:nvGrpSpPr>
      <p:grpSpPr>
        <a:xfrm>
          <a:off x="0" y="0"/>
          <a:ext cx="0" cy="0"/>
          <a:chOff x="0" y="0"/>
          <a:chExt cx="0" cy="0"/>
        </a:xfrm>
      </p:grpSpPr>
      <p:sp>
        <p:nvSpPr>
          <p:cNvPr id="10" name="Pladsholder til tekst 1"/>
          <p:cNvSpPr>
            <a:spLocks noGrp="1"/>
          </p:cNvSpPr>
          <p:nvPr>
            <p:ph type="body" sz="quarter" idx="13" hasCustomPrompt="1"/>
          </p:nvPr>
        </p:nvSpPr>
        <p:spPr>
          <a:xfrm>
            <a:off x="-24243" y="0"/>
            <a:ext cx="4078938" cy="6858000"/>
          </a:xfrm>
          <a:noFill/>
          <a:ln>
            <a:noFill/>
          </a:ln>
        </p:spPr>
        <p:txBody>
          <a:bodyPr tIns="144000"/>
          <a:lstStyle>
            <a:lvl1pPr algn="ctr">
              <a:defRPr sz="13400" b="1">
                <a:solidFill>
                  <a:schemeClr val="accent1"/>
                </a:solidFill>
                <a:latin typeface="Arial Black" panose="020B0A04020102020204" pitchFamily="34" charset="0"/>
              </a:defRPr>
            </a:lvl1pPr>
          </a:lstStyle>
          <a:p>
            <a:pPr lvl="0"/>
            <a:r>
              <a:rPr lang="da-DK" dirty="0"/>
              <a:t>xx</a:t>
            </a:r>
          </a:p>
        </p:txBody>
      </p:sp>
      <p:sp>
        <p:nvSpPr>
          <p:cNvPr id="11" name="Pladsholder til tekst 4"/>
          <p:cNvSpPr>
            <a:spLocks noGrp="1"/>
          </p:cNvSpPr>
          <p:nvPr>
            <p:ph type="body" sz="quarter" idx="16"/>
          </p:nvPr>
        </p:nvSpPr>
        <p:spPr>
          <a:xfrm>
            <a:off x="-24243" y="2179638"/>
            <a:ext cx="4078938" cy="1897062"/>
          </a:xfrm>
        </p:spPr>
        <p:txBody>
          <a:bodyPr lIns="360000" rIns="360000"/>
          <a:lstStyle>
            <a:lvl1pPr>
              <a:lnSpc>
                <a:spcPct val="99000"/>
              </a:lnSpc>
              <a:defRPr sz="2000">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8" name="Pladsholder til billede 3"/>
          <p:cNvSpPr>
            <a:spLocks noGrp="1"/>
          </p:cNvSpPr>
          <p:nvPr>
            <p:ph type="pic" sz="quarter" idx="14" hasCustomPrompt="1"/>
          </p:nvPr>
        </p:nvSpPr>
        <p:spPr>
          <a:xfrm>
            <a:off x="4055128" y="0"/>
            <a:ext cx="8133697" cy="6858000"/>
          </a:xfrm>
        </p:spPr>
        <p:txBody>
          <a:bodyPr tIns="468000" anchor="ctr" anchorCtr="0"/>
          <a:lstStyle>
            <a:lvl1pPr marL="0" indent="0" algn="ctr">
              <a:buFontTx/>
              <a:buNone/>
              <a:defRPr sz="1200" b="0" baseline="0">
                <a:solidFill>
                  <a:schemeClr val="tx1">
                    <a:lumMod val="50000"/>
                    <a:lumOff val="50000"/>
                  </a:schemeClr>
                </a:solidFill>
              </a:defRPr>
            </a:lvl1pPr>
          </a:lstStyle>
          <a:p>
            <a:r>
              <a:rPr lang="da-DK" dirty="0"/>
              <a:t>Klik på ikonet og indsæt billede</a:t>
            </a:r>
          </a:p>
        </p:txBody>
      </p:sp>
      <p:sp>
        <p:nvSpPr>
          <p:cNvPr id="3" name="Pladsholder til sidefod 2"/>
          <p:cNvSpPr>
            <a:spLocks noGrp="1"/>
          </p:cNvSpPr>
          <p:nvPr>
            <p:ph type="ftr" sz="quarter" idx="10"/>
          </p:nvPr>
        </p:nvSpPr>
        <p:spPr/>
        <p:txBody>
          <a:bodyPr/>
          <a:lstStyle/>
          <a:p>
            <a:r>
              <a:rPr lang="da-DK">
                <a:solidFill>
                  <a:srgbClr val="007A6C"/>
                </a:solidFill>
              </a:rPr>
              <a:t>/ Ministeriet for Fødevarer, Landbrug og Fiskeri - Landbrugsstyrelsen / Titel på præsentation</a:t>
            </a:r>
            <a:endParaRPr lang="da-DK" dirty="0">
              <a:solidFill>
                <a:srgbClr val="007A6C"/>
              </a:solidFill>
            </a:endParaRPr>
          </a:p>
        </p:txBody>
      </p:sp>
      <p:sp>
        <p:nvSpPr>
          <p:cNvPr id="4" name="Pladsholder til slidenummer 3"/>
          <p:cNvSpPr>
            <a:spLocks noGrp="1"/>
          </p:cNvSpPr>
          <p:nvPr>
            <p:ph type="sldNum" sz="quarter" idx="11"/>
          </p:nvPr>
        </p:nvSpPr>
        <p:spPr/>
        <p:txBody>
          <a:bodyPr/>
          <a:lstStyle/>
          <a:p>
            <a:fld id="{667EC89C-17A0-4E64-A6D2-B825673CEEDF}" type="slidenum">
              <a:rPr lang="da-DK" smtClean="0">
                <a:solidFill>
                  <a:srgbClr val="007A6C"/>
                </a:solidFill>
              </a:rPr>
              <a:pPr/>
              <a:t>‹nr.›</a:t>
            </a:fld>
            <a:endParaRPr lang="da-DK" dirty="0">
              <a:solidFill>
                <a:srgbClr val="007A6C"/>
              </a:solidFill>
            </a:endParaRPr>
          </a:p>
        </p:txBody>
      </p:sp>
      <p:grpSp>
        <p:nvGrpSpPr>
          <p:cNvPr id="20" name="Gruppe 19"/>
          <p:cNvGrpSpPr/>
          <p:nvPr userDrawn="1"/>
        </p:nvGrpSpPr>
        <p:grpSpPr>
          <a:xfrm>
            <a:off x="12188825" y="1941319"/>
            <a:ext cx="2032000" cy="2054444"/>
            <a:chOff x="9150825" y="2171823"/>
            <a:chExt cx="2032000" cy="2054444"/>
          </a:xfrm>
        </p:grpSpPr>
        <p:sp>
          <p:nvSpPr>
            <p:cNvPr id="21" name="TextBox 12"/>
            <p:cNvSpPr txBox="1">
              <a:spLocks noChangeArrowheads="1"/>
            </p:cNvSpPr>
            <p:nvPr/>
          </p:nvSpPr>
          <p:spPr bwMode="auto">
            <a:xfrm>
              <a:off x="9150825" y="2171823"/>
              <a:ext cx="2032000"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400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Indsæt billede</a:t>
              </a:r>
            </a:p>
            <a:p>
              <a:pPr eaLnBrk="1" hangingPunct="1">
                <a:spcBef>
                  <a:spcPts val="0"/>
                </a:spcBef>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1. </a:t>
              </a:r>
              <a:r>
                <a:rPr lang="da-DK" sz="900" noProof="1">
                  <a:solidFill>
                    <a:prstClr val="white">
                      <a:lumMod val="50000"/>
                    </a:prstClr>
                  </a:solidFill>
                  <a:latin typeface="Arial"/>
                  <a:ea typeface="Calibri" panose="020F0502020204030204" pitchFamily="34" charset="0"/>
                  <a:cs typeface="Arial" panose="020B0604020202020204" pitchFamily="34" charset="0"/>
                </a:rPr>
                <a:t>Klik på billederammen</a:t>
              </a:r>
            </a:p>
            <a:p>
              <a:pPr eaLnBrk="1" hangingPunct="1">
                <a:spcBef>
                  <a:spcPts val="0"/>
                </a:spcBef>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2. </a:t>
              </a:r>
              <a:r>
                <a:rPr lang="da-DK" sz="900" noProof="1">
                  <a:solidFill>
                    <a:prstClr val="white">
                      <a:lumMod val="50000"/>
                    </a:prstClr>
                  </a:solidFill>
                  <a:latin typeface="Arial"/>
                  <a:ea typeface="Calibri" panose="020F0502020204030204" pitchFamily="34" charset="0"/>
                  <a:cs typeface="Arial" panose="020B0604020202020204" pitchFamily="34" charset="0"/>
                </a:rPr>
                <a:t>Indsæt det ønskede billede via fanen </a:t>
              </a:r>
              <a:r>
                <a:rPr lang="da-DK" sz="900" b="1" noProof="1">
                  <a:solidFill>
                    <a:prstClr val="white">
                      <a:lumMod val="50000"/>
                    </a:prstClr>
                  </a:solidFill>
                  <a:latin typeface="Arial"/>
                  <a:ea typeface="Calibri" panose="020F0502020204030204" pitchFamily="34" charset="0"/>
                  <a:cs typeface="Arial" panose="020B0604020202020204" pitchFamily="34" charset="0"/>
                </a:rPr>
                <a:t>Indsæt, Billeder</a:t>
              </a:r>
            </a:p>
            <a:p>
              <a:pPr eaLnBrk="1" hangingPunct="1">
                <a:spcBef>
                  <a:spcPts val="0"/>
                </a:spcBef>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3. </a:t>
              </a:r>
              <a:r>
                <a:rPr lang="da-DK" sz="900" noProof="1">
                  <a:solidFill>
                    <a:prstClr val="white">
                      <a:lumMod val="50000"/>
                    </a:prstClr>
                  </a:solidFill>
                  <a:latin typeface="Arial"/>
                  <a:ea typeface="Calibri" panose="020F0502020204030204" pitchFamily="34" charset="0"/>
                  <a:cs typeface="Arial" panose="020B0604020202020204" pitchFamily="34" charset="0"/>
                </a:rPr>
                <a:t>Klik </a:t>
              </a:r>
              <a:r>
                <a:rPr lang="da-DK" sz="900" b="1" noProof="1">
                  <a:solidFill>
                    <a:prstClr val="white">
                      <a:lumMod val="50000"/>
                    </a:prstClr>
                  </a:solidFill>
                  <a:latin typeface="Arial"/>
                  <a:ea typeface="Calibri" panose="020F0502020204030204" pitchFamily="34" charset="0"/>
                  <a:cs typeface="Arial" panose="020B0604020202020204" pitchFamily="34" charset="0"/>
                </a:rPr>
                <a:t>Beskær</a:t>
              </a:r>
              <a:r>
                <a:rPr lang="da-DK" sz="900" noProof="1">
                  <a:solidFill>
                    <a:prstClr val="white">
                      <a:lumMod val="50000"/>
                    </a:prstClr>
                  </a:solidFill>
                  <a:latin typeface="Arial"/>
                  <a:ea typeface="Calibri" panose="020F0502020204030204" pitchFamily="34" charset="0"/>
                  <a:cs typeface="Arial" panose="020B0604020202020204" pitchFamily="34" charset="0"/>
                </a:rPr>
                <a:t> for at ændre</a:t>
              </a:r>
            </a:p>
            <a:p>
              <a:pPr eaLnBrk="1" hangingPunct="1">
                <a:spcBef>
                  <a:spcPts val="0"/>
                </a:spcBef>
                <a:buFontTx/>
                <a:buNone/>
                <a:defRPr/>
              </a:pPr>
              <a:r>
                <a:rPr lang="da-DK" sz="900" noProof="1">
                  <a:solidFill>
                    <a:prstClr val="white">
                      <a:lumMod val="50000"/>
                    </a:prstClr>
                  </a:solidFill>
                  <a:latin typeface="Arial"/>
                  <a:ea typeface="Calibri" panose="020F0502020204030204" pitchFamily="34" charset="0"/>
                  <a:cs typeface="Arial" panose="020B0604020202020204" pitchFamily="34" charset="0"/>
                </a:rPr>
                <a:t>billedets fokus/størrelse</a:t>
              </a: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r>
                <a:rPr lang="da-DK" altLang="da-DK" sz="900" b="1" noProof="1">
                  <a:solidFill>
                    <a:prstClr val="white">
                      <a:lumMod val="50000"/>
                    </a:prstClr>
                  </a:solidFill>
                  <a:latin typeface="Arial"/>
                  <a:ea typeface="Calibri" panose="020F0502020204030204" pitchFamily="34" charset="0"/>
                  <a:cs typeface="Arial" panose="020B0604020202020204" pitchFamily="34" charset="0"/>
                </a:rPr>
                <a:t>4. </a:t>
              </a:r>
              <a:r>
                <a:rPr lang="da-DK" altLang="da-DK" sz="900" noProof="1">
                  <a:solidFill>
                    <a:prstClr val="white">
                      <a:lumMod val="50000"/>
                    </a:prstClr>
                  </a:solidFill>
                  <a:latin typeface="Arial"/>
                  <a:ea typeface="Calibri" panose="020F0502020204030204" pitchFamily="34" charset="0"/>
                  <a:cs typeface="Arial" panose="020B0604020202020204" pitchFamily="34" charset="0"/>
                </a:rPr>
                <a:t>Ønsker du at skalere billedet, så hold </a:t>
              </a:r>
              <a:r>
                <a:rPr lang="da-DK" altLang="da-DK" sz="900" b="1" noProof="1">
                  <a:solidFill>
                    <a:prstClr val="white">
                      <a:lumMod val="50000"/>
                    </a:prstClr>
                  </a:solidFill>
                  <a:latin typeface="Arial"/>
                  <a:ea typeface="Calibri" panose="020F0502020204030204" pitchFamily="34" charset="0"/>
                  <a:cs typeface="Arial" panose="020B0604020202020204" pitchFamily="34" charset="0"/>
                </a:rPr>
                <a:t>SHIFT-</a:t>
              </a:r>
              <a:r>
                <a:rPr lang="da-DK" altLang="da-DK" sz="900" noProof="1">
                  <a:solidFill>
                    <a:prstClr val="white">
                      <a:lumMod val="50000"/>
                    </a:prstClr>
                  </a:solidFill>
                  <a:latin typeface="Arial"/>
                  <a:ea typeface="Calibri" panose="020F0502020204030204" pitchFamily="34" charset="0"/>
                  <a:cs typeface="Arial" panose="020B0604020202020204" pitchFamily="34" charset="0"/>
                </a:rPr>
                <a:t>knappen nede, mens der trækkes i billedets hjørner</a:t>
              </a:r>
            </a:p>
          </p:txBody>
        </p:sp>
        <p:pic>
          <p:nvPicPr>
            <p:cNvPr id="22" name="Billede 7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09315" y="3028176"/>
              <a:ext cx="373507" cy="32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 name="Gruppe 78"/>
            <p:cNvGrpSpPr>
              <a:grpSpLocks/>
            </p:cNvGrpSpPr>
            <p:nvPr/>
          </p:nvGrpSpPr>
          <p:grpSpPr bwMode="auto">
            <a:xfrm>
              <a:off x="9305577" y="3846855"/>
              <a:ext cx="330145" cy="379412"/>
              <a:chOff x="1018031" y="5509431"/>
              <a:chExt cx="373412" cy="429121"/>
            </a:xfrm>
          </p:grpSpPr>
          <p:pic>
            <p:nvPicPr>
              <p:cNvPr id="24" name="Billede 7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8031" y="5511796"/>
                <a:ext cx="373412" cy="42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ounded Rectangle 25"/>
              <p:cNvSpPr/>
              <p:nvPr/>
            </p:nvSpPr>
            <p:spPr bwMode="auto">
              <a:xfrm>
                <a:off x="1023417" y="5509431"/>
                <a:ext cx="210080" cy="17236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sz="2000" noProof="1">
                  <a:solidFill>
                    <a:prstClr val="white"/>
                  </a:solidFill>
                </a:endParaRPr>
              </a:p>
            </p:txBody>
          </p:sp>
        </p:grpSp>
      </p:grpSp>
      <p:pic>
        <p:nvPicPr>
          <p:cNvPr id="15" name="Billed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80000" y="0"/>
            <a:ext cx="1835919" cy="1033433"/>
          </a:xfrm>
          <a:prstGeom prst="rect">
            <a:avLst/>
          </a:prstGeom>
        </p:spPr>
      </p:pic>
      <p:sp>
        <p:nvSpPr>
          <p:cNvPr id="5" name="Pladsholder til dato 4" hidden="1"/>
          <p:cNvSpPr>
            <a:spLocks noGrp="1"/>
          </p:cNvSpPr>
          <p:nvPr>
            <p:ph type="dt" sz="half" idx="12"/>
          </p:nvPr>
        </p:nvSpPr>
        <p:spPr/>
        <p:txBody>
          <a:bodyPr/>
          <a:lstStyle/>
          <a:p>
            <a:fld id="{E4F3F918-B95A-4155-A35B-B7345CB58B20}" type="datetime2">
              <a:rPr lang="da-DK"/>
              <a:pPr/>
              <a:t>23. januar 2023</a:t>
            </a:fld>
            <a:endParaRPr dirty="0"/>
          </a:p>
        </p:txBody>
      </p:sp>
      <p:pic>
        <p:nvPicPr>
          <p:cNvPr id="6" name="Picture 5">
            <a:extLst>
              <a:ext uri="{FF2B5EF4-FFF2-40B4-BE49-F238E27FC236}">
                <a16:creationId xmlns:a16="http://schemas.microsoft.com/office/drawing/2014/main" xmlns="" id="{D0CD8719-DAE2-4D84-96EC-966E9CB43732}"/>
              </a:ext>
            </a:extLst>
          </p:cNvPr>
          <p:cNvPicPr>
            <a:picLocks noChangeAspect="1"/>
          </p:cNvPicPr>
          <p:nvPr userDrawn="1"/>
        </p:nvPicPr>
        <p:blipFill rotWithShape="1">
          <a:blip r:embed="rId5"/>
          <a:srcRect b="12647"/>
          <a:stretch/>
        </p:blipFill>
        <p:spPr>
          <a:xfrm>
            <a:off x="-1962102" y="0"/>
            <a:ext cx="495674" cy="908720"/>
          </a:xfrm>
          <a:prstGeom prst="rect">
            <a:avLst/>
          </a:prstGeom>
        </p:spPr>
      </p:pic>
    </p:spTree>
    <p:extLst>
      <p:ext uri="{BB962C8B-B14F-4D97-AF65-F5344CB8AC3E}">
        <p14:creationId xmlns:p14="http://schemas.microsoft.com/office/powerpoint/2010/main" val="321891190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ekstboks med billede II">
    <p:spTree>
      <p:nvGrpSpPr>
        <p:cNvPr id="1" name=""/>
        <p:cNvGrpSpPr/>
        <p:nvPr/>
      </p:nvGrpSpPr>
      <p:grpSpPr>
        <a:xfrm>
          <a:off x="0" y="0"/>
          <a:ext cx="0" cy="0"/>
          <a:chOff x="0" y="0"/>
          <a:chExt cx="0" cy="0"/>
        </a:xfrm>
      </p:grpSpPr>
      <p:sp>
        <p:nvSpPr>
          <p:cNvPr id="10" name="Pladsholder til tekst 1"/>
          <p:cNvSpPr>
            <a:spLocks noGrp="1"/>
          </p:cNvSpPr>
          <p:nvPr>
            <p:ph type="body" sz="quarter" idx="13" hasCustomPrompt="1"/>
          </p:nvPr>
        </p:nvSpPr>
        <p:spPr>
          <a:xfrm>
            <a:off x="-24243" y="0"/>
            <a:ext cx="4078938" cy="6858000"/>
          </a:xfrm>
          <a:solidFill>
            <a:schemeClr val="accent1"/>
          </a:solidFill>
          <a:ln>
            <a:noFill/>
          </a:ln>
        </p:spPr>
        <p:txBody>
          <a:bodyPr tIns="144000"/>
          <a:lstStyle>
            <a:lvl1pPr algn="ctr">
              <a:defRPr sz="13400" b="1">
                <a:solidFill>
                  <a:schemeClr val="bg2"/>
                </a:solidFill>
                <a:latin typeface="Arial Black" panose="020B0A04020102020204" pitchFamily="34" charset="0"/>
              </a:defRPr>
            </a:lvl1pPr>
          </a:lstStyle>
          <a:p>
            <a:pPr lvl="0"/>
            <a:r>
              <a:rPr lang="da-DK" dirty="0"/>
              <a:t>xx</a:t>
            </a:r>
          </a:p>
        </p:txBody>
      </p:sp>
      <p:sp>
        <p:nvSpPr>
          <p:cNvPr id="11" name="Pladsholder til tekst 4"/>
          <p:cNvSpPr>
            <a:spLocks noGrp="1"/>
          </p:cNvSpPr>
          <p:nvPr>
            <p:ph type="body" sz="quarter" idx="16"/>
          </p:nvPr>
        </p:nvSpPr>
        <p:spPr>
          <a:xfrm>
            <a:off x="-24243" y="2179638"/>
            <a:ext cx="4078938" cy="1897062"/>
          </a:xfrm>
        </p:spPr>
        <p:txBody>
          <a:bodyPr lIns="360000" rIns="360000"/>
          <a:lstStyle>
            <a:lvl1pPr>
              <a:lnSpc>
                <a:spcPct val="99000"/>
              </a:lnSpc>
              <a:defRPr sz="20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vl6pPr>
              <a:defRPr>
                <a:solidFill>
                  <a:schemeClr val="accent5"/>
                </a:solidFill>
              </a:defRPr>
            </a:lvl6pPr>
            <a:lvl7pPr>
              <a:defRPr>
                <a:solidFill>
                  <a:schemeClr val="accent5"/>
                </a:solidFill>
              </a:defRPr>
            </a:lvl7pPr>
            <a:lvl8pPr>
              <a:defRPr>
                <a:solidFill>
                  <a:schemeClr val="accent5"/>
                </a:solidFill>
              </a:defRPr>
            </a:lvl8pPr>
            <a:lvl9pPr>
              <a:defRPr>
                <a:solidFill>
                  <a:schemeClr val="accent5"/>
                </a:solidFill>
              </a:defRPr>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8" name="Pladsholder til billede 3"/>
          <p:cNvSpPr>
            <a:spLocks noGrp="1"/>
          </p:cNvSpPr>
          <p:nvPr>
            <p:ph type="pic" sz="quarter" idx="14" hasCustomPrompt="1"/>
          </p:nvPr>
        </p:nvSpPr>
        <p:spPr>
          <a:xfrm>
            <a:off x="4055128" y="0"/>
            <a:ext cx="8133697" cy="6858000"/>
          </a:xfrm>
        </p:spPr>
        <p:txBody>
          <a:bodyPr tIns="468000" anchor="ctr" anchorCtr="0"/>
          <a:lstStyle>
            <a:lvl1pPr marL="0" indent="0" algn="ctr">
              <a:buFontTx/>
              <a:buNone/>
              <a:defRPr sz="1200" b="0" baseline="0">
                <a:solidFill>
                  <a:schemeClr val="tx1">
                    <a:lumMod val="50000"/>
                    <a:lumOff val="50000"/>
                  </a:schemeClr>
                </a:solidFill>
              </a:defRPr>
            </a:lvl1pPr>
          </a:lstStyle>
          <a:p>
            <a:r>
              <a:rPr lang="da-DK" dirty="0"/>
              <a:t>Klik på ikonet og indsæt billede</a:t>
            </a:r>
          </a:p>
        </p:txBody>
      </p:sp>
      <p:sp>
        <p:nvSpPr>
          <p:cNvPr id="3" name="Pladsholder til sidefod 2"/>
          <p:cNvSpPr>
            <a:spLocks noGrp="1"/>
          </p:cNvSpPr>
          <p:nvPr>
            <p:ph type="ftr" sz="quarter" idx="10"/>
          </p:nvPr>
        </p:nvSpPr>
        <p:spPr/>
        <p:txBody>
          <a:bodyPr/>
          <a:lstStyle>
            <a:lvl1pPr>
              <a:defRPr>
                <a:solidFill>
                  <a:schemeClr val="bg1"/>
                </a:solidFill>
              </a:defRPr>
            </a:lvl1pPr>
          </a:lstStyle>
          <a:p>
            <a:r>
              <a:rPr lang="da-DK">
                <a:solidFill>
                  <a:prstClr val="white"/>
                </a:solidFill>
              </a:rPr>
              <a:t>/ Ministeriet for Fødevarer, Landbrug og Fiskeri - Landbrugsstyrelsen / Titel på præsentation</a:t>
            </a:r>
            <a:endParaRPr lang="da-DK" dirty="0">
              <a:solidFill>
                <a:prstClr val="white"/>
              </a:solidFill>
            </a:endParaRPr>
          </a:p>
        </p:txBody>
      </p:sp>
      <p:sp>
        <p:nvSpPr>
          <p:cNvPr id="4" name="Pladsholder til slidenummer 3"/>
          <p:cNvSpPr>
            <a:spLocks noGrp="1"/>
          </p:cNvSpPr>
          <p:nvPr>
            <p:ph type="sldNum" sz="quarter" idx="11"/>
          </p:nvPr>
        </p:nvSpPr>
        <p:spPr/>
        <p:txBody>
          <a:bodyPr/>
          <a:lstStyle>
            <a:lvl1pPr>
              <a:defRPr>
                <a:solidFill>
                  <a:schemeClr val="bg1"/>
                </a:solidFill>
              </a:defRPr>
            </a:lvl1pPr>
          </a:lstStyle>
          <a:p>
            <a:fld id="{667EC89C-17A0-4E64-A6D2-B825673CEEDF}" type="slidenum">
              <a:rPr lang="da-DK" smtClean="0">
                <a:solidFill>
                  <a:prstClr val="white"/>
                </a:solidFill>
              </a:rPr>
              <a:pPr/>
              <a:t>‹nr.›</a:t>
            </a:fld>
            <a:endParaRPr lang="da-DK" dirty="0">
              <a:solidFill>
                <a:prstClr val="white"/>
              </a:solidFill>
            </a:endParaRPr>
          </a:p>
        </p:txBody>
      </p:sp>
      <p:grpSp>
        <p:nvGrpSpPr>
          <p:cNvPr id="19" name="Gruppe 18"/>
          <p:cNvGrpSpPr/>
          <p:nvPr userDrawn="1"/>
        </p:nvGrpSpPr>
        <p:grpSpPr>
          <a:xfrm>
            <a:off x="12188825" y="1941319"/>
            <a:ext cx="2032000" cy="2054444"/>
            <a:chOff x="9150825" y="2171823"/>
            <a:chExt cx="2032000" cy="2054444"/>
          </a:xfrm>
        </p:grpSpPr>
        <p:sp>
          <p:nvSpPr>
            <p:cNvPr id="20" name="TextBox 12"/>
            <p:cNvSpPr txBox="1">
              <a:spLocks noChangeArrowheads="1"/>
            </p:cNvSpPr>
            <p:nvPr/>
          </p:nvSpPr>
          <p:spPr bwMode="auto">
            <a:xfrm>
              <a:off x="9150825" y="2171823"/>
              <a:ext cx="2032000"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400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Indsæt billede</a:t>
              </a:r>
            </a:p>
            <a:p>
              <a:pPr eaLnBrk="1" hangingPunct="1">
                <a:spcBef>
                  <a:spcPts val="0"/>
                </a:spcBef>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1. </a:t>
              </a:r>
              <a:r>
                <a:rPr lang="da-DK" sz="900" noProof="1">
                  <a:solidFill>
                    <a:prstClr val="white">
                      <a:lumMod val="50000"/>
                    </a:prstClr>
                  </a:solidFill>
                  <a:latin typeface="Arial"/>
                  <a:ea typeface="Calibri" panose="020F0502020204030204" pitchFamily="34" charset="0"/>
                  <a:cs typeface="Arial" panose="020B0604020202020204" pitchFamily="34" charset="0"/>
                </a:rPr>
                <a:t>Klik på billederammen</a:t>
              </a:r>
            </a:p>
            <a:p>
              <a:pPr eaLnBrk="1" hangingPunct="1">
                <a:spcBef>
                  <a:spcPts val="0"/>
                </a:spcBef>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2. </a:t>
              </a:r>
              <a:r>
                <a:rPr lang="da-DK" sz="900" noProof="1">
                  <a:solidFill>
                    <a:prstClr val="white">
                      <a:lumMod val="50000"/>
                    </a:prstClr>
                  </a:solidFill>
                  <a:latin typeface="Arial"/>
                  <a:ea typeface="Calibri" panose="020F0502020204030204" pitchFamily="34" charset="0"/>
                  <a:cs typeface="Arial" panose="020B0604020202020204" pitchFamily="34" charset="0"/>
                </a:rPr>
                <a:t>Indsæt det ønskede billede via fanen </a:t>
              </a:r>
              <a:r>
                <a:rPr lang="da-DK" sz="900" b="1" noProof="1">
                  <a:solidFill>
                    <a:prstClr val="white">
                      <a:lumMod val="50000"/>
                    </a:prstClr>
                  </a:solidFill>
                  <a:latin typeface="Arial"/>
                  <a:ea typeface="Calibri" panose="020F0502020204030204" pitchFamily="34" charset="0"/>
                  <a:cs typeface="Arial" panose="020B0604020202020204" pitchFamily="34" charset="0"/>
                </a:rPr>
                <a:t>Indsæt, Billeder</a:t>
              </a:r>
            </a:p>
            <a:p>
              <a:pPr eaLnBrk="1" hangingPunct="1">
                <a:spcBef>
                  <a:spcPts val="0"/>
                </a:spcBef>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3. </a:t>
              </a:r>
              <a:r>
                <a:rPr lang="da-DK" sz="900" noProof="1">
                  <a:solidFill>
                    <a:prstClr val="white">
                      <a:lumMod val="50000"/>
                    </a:prstClr>
                  </a:solidFill>
                  <a:latin typeface="Arial"/>
                  <a:ea typeface="Calibri" panose="020F0502020204030204" pitchFamily="34" charset="0"/>
                  <a:cs typeface="Arial" panose="020B0604020202020204" pitchFamily="34" charset="0"/>
                </a:rPr>
                <a:t>Klik </a:t>
              </a:r>
              <a:r>
                <a:rPr lang="da-DK" sz="900" b="1" noProof="1">
                  <a:solidFill>
                    <a:prstClr val="white">
                      <a:lumMod val="50000"/>
                    </a:prstClr>
                  </a:solidFill>
                  <a:latin typeface="Arial"/>
                  <a:ea typeface="Calibri" panose="020F0502020204030204" pitchFamily="34" charset="0"/>
                  <a:cs typeface="Arial" panose="020B0604020202020204" pitchFamily="34" charset="0"/>
                </a:rPr>
                <a:t>Beskær</a:t>
              </a:r>
              <a:r>
                <a:rPr lang="da-DK" sz="900" noProof="1">
                  <a:solidFill>
                    <a:prstClr val="white">
                      <a:lumMod val="50000"/>
                    </a:prstClr>
                  </a:solidFill>
                  <a:latin typeface="Arial"/>
                  <a:ea typeface="Calibri" panose="020F0502020204030204" pitchFamily="34" charset="0"/>
                  <a:cs typeface="Arial" panose="020B0604020202020204" pitchFamily="34" charset="0"/>
                </a:rPr>
                <a:t> for at ændre</a:t>
              </a:r>
            </a:p>
            <a:p>
              <a:pPr eaLnBrk="1" hangingPunct="1">
                <a:spcBef>
                  <a:spcPts val="0"/>
                </a:spcBef>
                <a:buFontTx/>
                <a:buNone/>
                <a:defRPr/>
              </a:pPr>
              <a:r>
                <a:rPr lang="da-DK" sz="900" noProof="1">
                  <a:solidFill>
                    <a:prstClr val="white">
                      <a:lumMod val="50000"/>
                    </a:prstClr>
                  </a:solidFill>
                  <a:latin typeface="Arial"/>
                  <a:ea typeface="Calibri" panose="020F0502020204030204" pitchFamily="34" charset="0"/>
                  <a:cs typeface="Arial" panose="020B0604020202020204" pitchFamily="34" charset="0"/>
                </a:rPr>
                <a:t>billedets fokus/størrelse</a:t>
              </a: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r>
                <a:rPr lang="da-DK" altLang="da-DK" sz="900" b="1" noProof="1">
                  <a:solidFill>
                    <a:prstClr val="white">
                      <a:lumMod val="50000"/>
                    </a:prstClr>
                  </a:solidFill>
                  <a:latin typeface="Arial"/>
                  <a:ea typeface="Calibri" panose="020F0502020204030204" pitchFamily="34" charset="0"/>
                  <a:cs typeface="Arial" panose="020B0604020202020204" pitchFamily="34" charset="0"/>
                </a:rPr>
                <a:t>4. </a:t>
              </a:r>
              <a:r>
                <a:rPr lang="da-DK" altLang="da-DK" sz="900" noProof="1">
                  <a:solidFill>
                    <a:prstClr val="white">
                      <a:lumMod val="50000"/>
                    </a:prstClr>
                  </a:solidFill>
                  <a:latin typeface="Arial"/>
                  <a:ea typeface="Calibri" panose="020F0502020204030204" pitchFamily="34" charset="0"/>
                  <a:cs typeface="Arial" panose="020B0604020202020204" pitchFamily="34" charset="0"/>
                </a:rPr>
                <a:t>Ønsker du at skalere billedet, så hold </a:t>
              </a:r>
              <a:r>
                <a:rPr lang="da-DK" altLang="da-DK" sz="900" b="1" noProof="1">
                  <a:solidFill>
                    <a:prstClr val="white">
                      <a:lumMod val="50000"/>
                    </a:prstClr>
                  </a:solidFill>
                  <a:latin typeface="Arial"/>
                  <a:ea typeface="Calibri" panose="020F0502020204030204" pitchFamily="34" charset="0"/>
                  <a:cs typeface="Arial" panose="020B0604020202020204" pitchFamily="34" charset="0"/>
                </a:rPr>
                <a:t>SHIFT-</a:t>
              </a:r>
              <a:r>
                <a:rPr lang="da-DK" altLang="da-DK" sz="900" noProof="1">
                  <a:solidFill>
                    <a:prstClr val="white">
                      <a:lumMod val="50000"/>
                    </a:prstClr>
                  </a:solidFill>
                  <a:latin typeface="Arial"/>
                  <a:ea typeface="Calibri" panose="020F0502020204030204" pitchFamily="34" charset="0"/>
                  <a:cs typeface="Arial" panose="020B0604020202020204" pitchFamily="34" charset="0"/>
                </a:rPr>
                <a:t>knappen nede, mens der trækkes i billedets hjørner</a:t>
              </a:r>
            </a:p>
          </p:txBody>
        </p:sp>
        <p:pic>
          <p:nvPicPr>
            <p:cNvPr id="21" name="Billede 7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09315" y="3028176"/>
              <a:ext cx="373507" cy="32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Gruppe 78"/>
            <p:cNvGrpSpPr>
              <a:grpSpLocks/>
            </p:cNvGrpSpPr>
            <p:nvPr/>
          </p:nvGrpSpPr>
          <p:grpSpPr bwMode="auto">
            <a:xfrm>
              <a:off x="9305577" y="3846855"/>
              <a:ext cx="330145" cy="379412"/>
              <a:chOff x="1018031" y="5509431"/>
              <a:chExt cx="373412" cy="429121"/>
            </a:xfrm>
          </p:grpSpPr>
          <p:pic>
            <p:nvPicPr>
              <p:cNvPr id="23" name="Billede 7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8031" y="5511796"/>
                <a:ext cx="373412" cy="42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ounded Rectangle 25"/>
              <p:cNvSpPr/>
              <p:nvPr/>
            </p:nvSpPr>
            <p:spPr bwMode="auto">
              <a:xfrm>
                <a:off x="1023417" y="5509431"/>
                <a:ext cx="210080" cy="17236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sz="2000" noProof="1">
                  <a:solidFill>
                    <a:prstClr val="white"/>
                  </a:solidFill>
                </a:endParaRPr>
              </a:p>
            </p:txBody>
          </p:sp>
        </p:grpSp>
      </p:grpSp>
      <p:pic>
        <p:nvPicPr>
          <p:cNvPr id="16" name="Billede 15"/>
          <p:cNvPicPr>
            <a:picLocks noChangeAspect="1"/>
          </p:cNvPicPr>
          <p:nvPr userDrawn="1"/>
        </p:nvPicPr>
        <p:blipFill rotWithShape="1">
          <a:blip r:embed="rId4" cstate="print">
            <a:extLst>
              <a:ext uri="{28A0092B-C50C-407E-A947-70E740481C1C}">
                <a14:useLocalDpi xmlns:a14="http://schemas.microsoft.com/office/drawing/2010/main" val="0"/>
              </a:ext>
            </a:extLst>
          </a:blip>
          <a:srcRect l="8362"/>
          <a:stretch/>
        </p:blipFill>
        <p:spPr>
          <a:xfrm>
            <a:off x="-1826468" y="0"/>
            <a:ext cx="1682387" cy="1033433"/>
          </a:xfrm>
          <a:prstGeom prst="rect">
            <a:avLst/>
          </a:prstGeom>
        </p:spPr>
      </p:pic>
      <p:sp>
        <p:nvSpPr>
          <p:cNvPr id="5" name="Pladsholder til dato 4" hidden="1"/>
          <p:cNvSpPr>
            <a:spLocks noGrp="1"/>
          </p:cNvSpPr>
          <p:nvPr>
            <p:ph type="dt" sz="half" idx="12"/>
          </p:nvPr>
        </p:nvSpPr>
        <p:spPr/>
        <p:txBody>
          <a:bodyPr/>
          <a:lstStyle/>
          <a:p>
            <a:fld id="{F6BA930E-170A-40FB-BA22-1E22E873F835}" type="datetime2">
              <a:rPr lang="da-DK"/>
              <a:pPr/>
              <a:t>23. januar 2023</a:t>
            </a:fld>
            <a:endParaRPr dirty="0"/>
          </a:p>
        </p:txBody>
      </p:sp>
      <p:pic>
        <p:nvPicPr>
          <p:cNvPr id="7" name="Picture 6">
            <a:extLst>
              <a:ext uri="{FF2B5EF4-FFF2-40B4-BE49-F238E27FC236}">
                <a16:creationId xmlns:a16="http://schemas.microsoft.com/office/drawing/2014/main" xmlns="" id="{1E4BAC4E-1327-4393-9F1C-2F3C7BFF66BC}"/>
              </a:ext>
            </a:extLst>
          </p:cNvPr>
          <p:cNvPicPr>
            <a:picLocks noChangeAspect="1"/>
          </p:cNvPicPr>
          <p:nvPr userDrawn="1"/>
        </p:nvPicPr>
        <p:blipFill>
          <a:blip r:embed="rId5"/>
          <a:stretch>
            <a:fillRect/>
          </a:stretch>
        </p:blipFill>
        <p:spPr>
          <a:xfrm>
            <a:off x="-1826468" y="0"/>
            <a:ext cx="458677" cy="1030831"/>
          </a:xfrm>
          <a:prstGeom prst="rect">
            <a:avLst/>
          </a:prstGeom>
        </p:spPr>
      </p:pic>
      <p:sp>
        <p:nvSpPr>
          <p:cNvPr id="17" name="Pladsholder logo">
            <a:extLst>
              <a:ext uri="{FF2B5EF4-FFF2-40B4-BE49-F238E27FC236}">
                <a16:creationId xmlns:a16="http://schemas.microsoft.com/office/drawing/2014/main" xmlns="" id="{1D226F10-EEE2-46ED-ABE6-245B9CEAEC6D}"/>
              </a:ext>
            </a:extLst>
          </p:cNvPr>
          <p:cNvSpPr>
            <a:spLocks noGrp="1"/>
          </p:cNvSpPr>
          <p:nvPr>
            <p:ph type="body" sz="quarter" idx="22" hasCustomPrompt="1"/>
          </p:nvPr>
        </p:nvSpPr>
        <p:spPr>
          <a:xfrm>
            <a:off x="655670" y="6378872"/>
            <a:ext cx="223200" cy="201600"/>
          </a:xfrm>
          <a:blipFill>
            <a:blip r:embed="rId6"/>
            <a:stretch>
              <a:fillRect/>
            </a:stretch>
          </a:blipFill>
        </p:spPr>
        <p:txBody>
          <a:bodyPr/>
          <a:lstStyle>
            <a:lvl1pPr>
              <a:defRPr sz="100" b="0">
                <a:solidFill>
                  <a:schemeClr val="bg1"/>
                </a:solidFill>
              </a:defRPr>
            </a:lvl1pPr>
          </a:lstStyle>
          <a:p>
            <a:pPr lvl="0"/>
            <a:r>
              <a:rPr lang="en-GB" dirty="0"/>
              <a:t>.</a:t>
            </a:r>
          </a:p>
        </p:txBody>
      </p:sp>
    </p:spTree>
    <p:extLst>
      <p:ext uri="{BB962C8B-B14F-4D97-AF65-F5344CB8AC3E}">
        <p14:creationId xmlns:p14="http://schemas.microsoft.com/office/powerpoint/2010/main" val="378009862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ekst og indhold I">
    <p:spTree>
      <p:nvGrpSpPr>
        <p:cNvPr id="1" name=""/>
        <p:cNvGrpSpPr/>
        <p:nvPr/>
      </p:nvGrpSpPr>
      <p:grpSpPr>
        <a:xfrm>
          <a:off x="0" y="0"/>
          <a:ext cx="0" cy="0"/>
          <a:chOff x="0" y="0"/>
          <a:chExt cx="0" cy="0"/>
        </a:xfrm>
      </p:grpSpPr>
      <p:sp>
        <p:nvSpPr>
          <p:cNvPr id="11" name="Rektangel baggrund"/>
          <p:cNvSpPr/>
          <p:nvPr userDrawn="1"/>
        </p:nvSpPr>
        <p:spPr>
          <a:xfrm>
            <a:off x="4054944" y="0"/>
            <a:ext cx="813388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solidFill>
                <a:prstClr val="white"/>
              </a:solidFill>
            </a:endParaRPr>
          </a:p>
        </p:txBody>
      </p:sp>
      <p:sp>
        <p:nvSpPr>
          <p:cNvPr id="7" name="Pladsholder til tekst 1"/>
          <p:cNvSpPr>
            <a:spLocks noGrp="1"/>
          </p:cNvSpPr>
          <p:nvPr>
            <p:ph type="body" sz="quarter" idx="13" hasCustomPrompt="1"/>
          </p:nvPr>
        </p:nvSpPr>
        <p:spPr>
          <a:xfrm>
            <a:off x="651600" y="311151"/>
            <a:ext cx="3141468" cy="5770562"/>
          </a:xfrm>
        </p:spPr>
        <p:txBody>
          <a:bodyPr/>
          <a:lstStyle>
            <a:lvl1pPr>
              <a:lnSpc>
                <a:spcPct val="92000"/>
              </a:lnSpc>
              <a:defRPr sz="1800" baseline="0">
                <a:solidFill>
                  <a:schemeClr val="tx1"/>
                </a:solidFill>
              </a:defRPr>
            </a:lvl1pPr>
            <a:lvl2pPr marL="0" indent="0">
              <a:lnSpc>
                <a:spcPct val="92000"/>
              </a:lnSpc>
              <a:buFont typeface="Arial" panose="020B0604020202020204" pitchFamily="34" charset="0"/>
              <a:buChar char="​"/>
              <a:defRPr sz="1800">
                <a:solidFill>
                  <a:schemeClr val="accent1"/>
                </a:solidFill>
              </a:defRPr>
            </a:lvl2pPr>
            <a:lvl3pPr marL="216000" indent="-216000">
              <a:buFont typeface="Arial" panose="020B0604020202020204" pitchFamily="34" charset="0"/>
              <a:buChar char="•"/>
              <a:defRPr/>
            </a:lvl3pPr>
            <a:lvl4pPr marL="432000">
              <a:defRPr/>
            </a:lvl4pPr>
            <a:lvl5pPr marL="648000">
              <a:defRPr/>
            </a:lvl5pPr>
            <a:lvl6pPr marL="648000">
              <a:defRPr/>
            </a:lvl6pPr>
            <a:lvl7pPr marL="648000">
              <a:defRPr/>
            </a:lvl7pPr>
            <a:lvl8pPr marL="648000">
              <a:defRPr/>
            </a:lvl8pPr>
            <a:lvl9pPr marL="648000">
              <a:defRPr/>
            </a:lvl9pPr>
          </a:lstStyle>
          <a:p>
            <a:pPr lvl="0"/>
            <a:r>
              <a:rPr lang="da-DK" dirty="0"/>
              <a:t>Klik for at tilføje tekst - Grøn tekst får du ved at bruge TAB-knappen</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Sjette niveau</a:t>
            </a:r>
          </a:p>
          <a:p>
            <a:pPr lvl="6"/>
            <a:r>
              <a:rPr lang="da-DK" dirty="0"/>
              <a:t>Syvende niveau</a:t>
            </a:r>
          </a:p>
          <a:p>
            <a:pPr lvl="7"/>
            <a:r>
              <a:rPr lang="da-DK" dirty="0"/>
              <a:t>Ottende niveau</a:t>
            </a:r>
          </a:p>
          <a:p>
            <a:pPr lvl="8"/>
            <a:r>
              <a:rPr lang="da-DK" dirty="0"/>
              <a:t>Niende niveau</a:t>
            </a:r>
          </a:p>
          <a:p>
            <a:pPr lvl="4"/>
            <a:endParaRPr lang="da-DK" dirty="0"/>
          </a:p>
        </p:txBody>
      </p:sp>
      <p:sp>
        <p:nvSpPr>
          <p:cNvPr id="9" name="Pladsholder til indhold 2"/>
          <p:cNvSpPr>
            <a:spLocks noGrp="1"/>
          </p:cNvSpPr>
          <p:nvPr>
            <p:ph sz="quarter" idx="14" hasCustomPrompt="1"/>
          </p:nvPr>
        </p:nvSpPr>
        <p:spPr>
          <a:xfrm>
            <a:off x="4704230" y="1195389"/>
            <a:ext cx="6833720" cy="4886325"/>
          </a:xfrm>
          <a:noFill/>
        </p:spPr>
        <p:txBody>
          <a:bodyPr lIns="0" tIns="0"/>
          <a:lstStyle>
            <a:lvl1pPr>
              <a:lnSpc>
                <a:spcPct val="92000"/>
              </a:lnSpc>
              <a:defRPr sz="1800"/>
            </a:lvl1pPr>
            <a:lvl2pPr>
              <a:lnSpc>
                <a:spcPct val="92000"/>
              </a:lnSpc>
              <a:defRPr sz="1800"/>
            </a:lvl2pPr>
            <a:lvl5pPr>
              <a:defRPr/>
            </a:lvl5pPr>
          </a:lstStyle>
          <a:p>
            <a:pPr lvl="0"/>
            <a:r>
              <a:rPr lang="da-DK" dirty="0"/>
              <a:t>Klik og indsæt diagram eller tabel</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Sjette niveau</a:t>
            </a:r>
          </a:p>
          <a:p>
            <a:pPr lvl="6"/>
            <a:r>
              <a:rPr lang="da-DK" dirty="0"/>
              <a:t>Syvende niveau</a:t>
            </a:r>
          </a:p>
          <a:p>
            <a:pPr lvl="7"/>
            <a:r>
              <a:rPr lang="da-DK" dirty="0"/>
              <a:t>Ottende niveau</a:t>
            </a:r>
          </a:p>
          <a:p>
            <a:pPr lvl="8"/>
            <a:r>
              <a:rPr lang="da-DK" dirty="0"/>
              <a:t>Niende niveau</a:t>
            </a:r>
          </a:p>
          <a:p>
            <a:pPr lvl="4"/>
            <a:endParaRPr lang="da-DK" dirty="0"/>
          </a:p>
        </p:txBody>
      </p:sp>
      <p:sp>
        <p:nvSpPr>
          <p:cNvPr id="3" name="Pladsholder til sidefod 2"/>
          <p:cNvSpPr>
            <a:spLocks noGrp="1"/>
          </p:cNvSpPr>
          <p:nvPr>
            <p:ph type="ftr" sz="quarter" idx="10"/>
          </p:nvPr>
        </p:nvSpPr>
        <p:spPr/>
        <p:txBody>
          <a:bodyPr/>
          <a:lstStyle/>
          <a:p>
            <a:r>
              <a:rPr lang="da-DK">
                <a:solidFill>
                  <a:srgbClr val="007A6C"/>
                </a:solidFill>
              </a:rPr>
              <a:t>/ Ministeriet for Fødevarer, Landbrug og Fiskeri - Landbrugsstyrelsen / Titel på præsentation</a:t>
            </a:r>
            <a:endParaRPr lang="da-DK" dirty="0">
              <a:solidFill>
                <a:srgbClr val="007A6C"/>
              </a:solidFill>
            </a:endParaRPr>
          </a:p>
        </p:txBody>
      </p:sp>
      <p:sp>
        <p:nvSpPr>
          <p:cNvPr id="4" name="Pladsholder til slidenummer 3"/>
          <p:cNvSpPr>
            <a:spLocks noGrp="1"/>
          </p:cNvSpPr>
          <p:nvPr>
            <p:ph type="sldNum" sz="quarter" idx="11"/>
          </p:nvPr>
        </p:nvSpPr>
        <p:spPr/>
        <p:txBody>
          <a:bodyPr/>
          <a:lstStyle/>
          <a:p>
            <a:fld id="{667EC89C-17A0-4E64-A6D2-B825673CEEDF}" type="slidenum">
              <a:rPr lang="da-DK" smtClean="0">
                <a:solidFill>
                  <a:srgbClr val="007A6C"/>
                </a:solidFill>
              </a:rPr>
              <a:pPr/>
              <a:t>‹nr.›</a:t>
            </a:fld>
            <a:endParaRPr lang="da-DK" dirty="0">
              <a:solidFill>
                <a:srgbClr val="007A6C"/>
              </a:solidFill>
            </a:endParaRPr>
          </a:p>
        </p:txBody>
      </p:sp>
      <p:grpSp>
        <p:nvGrpSpPr>
          <p:cNvPr id="12" name="Gruppe 11"/>
          <p:cNvGrpSpPr/>
          <p:nvPr userDrawn="1"/>
        </p:nvGrpSpPr>
        <p:grpSpPr>
          <a:xfrm>
            <a:off x="-2405743" y="311151"/>
            <a:ext cx="2405743" cy="2052668"/>
            <a:chOff x="-2405743" y="1655465"/>
            <a:chExt cx="2405743" cy="2052668"/>
          </a:xfrm>
        </p:grpSpPr>
        <p:pic>
          <p:nvPicPr>
            <p:cNvPr id="17" name="Billede 16"/>
            <p:cNvPicPr>
              <a:picLocks noChangeAspect="1"/>
            </p:cNvPicPr>
            <p:nvPr userDrawn="1"/>
          </p:nvPicPr>
          <p:blipFill>
            <a:blip r:embed="rId2"/>
            <a:stretch>
              <a:fillRect/>
            </a:stretch>
          </p:blipFill>
          <p:spPr>
            <a:xfrm>
              <a:off x="-1060701" y="3506948"/>
              <a:ext cx="920576" cy="201185"/>
            </a:xfrm>
            <a:prstGeom prst="rect">
              <a:avLst/>
            </a:prstGeom>
          </p:spPr>
        </p:pic>
        <p:sp>
          <p:nvSpPr>
            <p:cNvPr id="18" name="Rectangle 5"/>
            <p:cNvSpPr/>
            <p:nvPr userDrawn="1"/>
          </p:nvSpPr>
          <p:spPr bwMode="auto">
            <a:xfrm>
              <a:off x="-2405743" y="1655465"/>
              <a:ext cx="2405743" cy="1800493"/>
            </a:xfrm>
            <a:prstGeom prst="rect">
              <a:avLst/>
            </a:prstGeom>
          </p:spPr>
          <p:txBody>
            <a:bodyPr wrap="square" lIns="0" tIns="0" rIns="144000" bIns="0">
              <a:spAutoFit/>
            </a:bodyPr>
            <a:lstStyle/>
            <a:p>
              <a:pPr algn="r">
                <a:defRPr/>
              </a:pPr>
              <a:r>
                <a:rPr lang="da-DK" sz="900" b="1" noProof="1">
                  <a:solidFill>
                    <a:prstClr val="white">
                      <a:lumMod val="50000"/>
                    </a:prstClr>
                  </a:solidFill>
                  <a:ea typeface="Calibri" panose="020F0502020204030204" pitchFamily="34" charset="0"/>
                  <a:cs typeface="Arial" panose="020B0604020202020204" pitchFamily="34" charset="0"/>
                </a:rPr>
                <a:t>Tekst-typografier</a:t>
              </a:r>
            </a:p>
            <a:p>
              <a:pPr algn="r">
                <a:defRPr/>
              </a:pPr>
              <a:r>
                <a:rPr lang="da-DK" sz="900" noProof="1">
                  <a:solidFill>
                    <a:prstClr val="white">
                      <a:lumMod val="50000"/>
                    </a:prstClr>
                  </a:solidFill>
                  <a:ea typeface="Calibri" panose="020F0502020204030204" pitchFamily="34" charset="0"/>
                  <a:cs typeface="Arial" panose="020B0604020202020204" pitchFamily="34" charset="0"/>
                </a:rPr>
                <a:t>Brug </a:t>
              </a:r>
              <a:r>
                <a:rPr lang="da-DK" sz="900" b="1" noProof="1">
                  <a:solidFill>
                    <a:prstClr val="white">
                      <a:lumMod val="50000"/>
                    </a:prstClr>
                  </a:solidFill>
                  <a:ea typeface="Calibri" panose="020F0502020204030204" pitchFamily="34" charset="0"/>
                  <a:cs typeface="Arial" panose="020B0604020202020204" pitchFamily="34" charset="0"/>
                </a:rPr>
                <a:t>TAB</a:t>
              </a:r>
              <a:r>
                <a:rPr lang="da-DK" sz="900" noProof="1">
                  <a:solidFill>
                    <a:prstClr val="white">
                      <a:lumMod val="50000"/>
                    </a:prstClr>
                  </a:solidFill>
                  <a:ea typeface="Calibri" panose="020F0502020204030204" pitchFamily="34" charset="0"/>
                  <a:cs typeface="Arial" panose="020B0604020202020204" pitchFamily="34" charset="0"/>
                </a:rPr>
                <a:t> for at gå frem i tekst-niveauer</a:t>
              </a:r>
            </a:p>
            <a:p>
              <a:pPr algn="r">
                <a:defRPr/>
              </a:pPr>
              <a:endParaRPr lang="da-DK" sz="900"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1 = Tekst sort 18 pkt.</a:t>
              </a: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2 = Tekst grøn 18 pkt.</a:t>
              </a: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3-9 = Punkt-liste 18 pkt.</a:t>
              </a:r>
            </a:p>
            <a:p>
              <a:pPr algn="r">
                <a:defRPr/>
              </a:pPr>
              <a:endParaRPr lang="da-DK" sz="900"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For at gå tilbage i tekst-niveauer, brug </a:t>
              </a:r>
              <a:r>
                <a:rPr lang="da-DK" sz="900" b="1" noProof="1">
                  <a:solidFill>
                    <a:prstClr val="white">
                      <a:lumMod val="50000"/>
                    </a:prstClr>
                  </a:solidFill>
                  <a:ea typeface="Calibri" panose="020F0502020204030204" pitchFamily="34" charset="0"/>
                  <a:cs typeface="Arial" panose="020B0604020202020204" pitchFamily="34" charset="0"/>
                </a:rPr>
                <a:t>SHIFT + TAB</a:t>
              </a:r>
            </a:p>
            <a:p>
              <a:pPr algn="r">
                <a:defRPr/>
              </a:pPr>
              <a:endParaRPr lang="da-DK" sz="900" b="1"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Alternativt kan</a:t>
              </a:r>
            </a:p>
            <a:p>
              <a:pPr algn="r">
                <a:defRPr/>
              </a:pPr>
              <a:r>
                <a:rPr lang="da-DK" sz="900" b="1" noProof="1">
                  <a:solidFill>
                    <a:prstClr val="white">
                      <a:lumMod val="50000"/>
                    </a:prstClr>
                  </a:solidFill>
                  <a:ea typeface="Calibri" panose="020F0502020204030204" pitchFamily="34" charset="0"/>
                  <a:cs typeface="Arial" panose="020B0604020202020204" pitchFamily="34" charset="0"/>
                </a:rPr>
                <a:t>Forøg</a:t>
              </a:r>
              <a:r>
                <a:rPr lang="da-DK" sz="900" noProof="1">
                  <a:solidFill>
                    <a:prstClr val="white">
                      <a:lumMod val="50000"/>
                    </a:prstClr>
                  </a:solidFill>
                  <a:ea typeface="Calibri" panose="020F0502020204030204" pitchFamily="34" charset="0"/>
                  <a:cs typeface="Arial" panose="020B0604020202020204" pitchFamily="34" charset="0"/>
                </a:rPr>
                <a:t> og </a:t>
              </a:r>
              <a:r>
                <a:rPr lang="da-DK" sz="900" b="1" noProof="1">
                  <a:solidFill>
                    <a:prstClr val="white">
                      <a:lumMod val="50000"/>
                    </a:prstClr>
                  </a:solidFill>
                  <a:ea typeface="Calibri" panose="020F0502020204030204" pitchFamily="34" charset="0"/>
                  <a:cs typeface="Arial" panose="020B0604020202020204" pitchFamily="34" charset="0"/>
                </a:rPr>
                <a:t>Formindsk</a:t>
              </a:r>
              <a:r>
                <a:rPr lang="da-DK" sz="900" noProof="1">
                  <a:solidFill>
                    <a:prstClr val="white">
                      <a:lumMod val="50000"/>
                    </a:prstClr>
                  </a:solidFill>
                  <a:ea typeface="Calibri" panose="020F0502020204030204" pitchFamily="34" charset="0"/>
                  <a:cs typeface="Arial" panose="020B0604020202020204" pitchFamily="34" charset="0"/>
                </a:rPr>
                <a:t> </a:t>
              </a:r>
            </a:p>
            <a:p>
              <a:pPr algn="r">
                <a:defRPr/>
              </a:pPr>
              <a:r>
                <a:rPr lang="da-DK" sz="900" noProof="1">
                  <a:solidFill>
                    <a:prstClr val="white">
                      <a:lumMod val="50000"/>
                    </a:prstClr>
                  </a:solidFill>
                  <a:ea typeface="Calibri" panose="020F0502020204030204" pitchFamily="34" charset="0"/>
                  <a:cs typeface="Arial" panose="020B0604020202020204" pitchFamily="34" charset="0"/>
                </a:rPr>
                <a:t>listeniveau bruges</a:t>
              </a:r>
            </a:p>
          </p:txBody>
        </p:sp>
      </p:grpSp>
      <p:sp>
        <p:nvSpPr>
          <p:cNvPr id="5" name="Pladsholder til dato 4" hidden="1"/>
          <p:cNvSpPr>
            <a:spLocks noGrp="1"/>
          </p:cNvSpPr>
          <p:nvPr>
            <p:ph type="dt" sz="half" idx="12"/>
          </p:nvPr>
        </p:nvSpPr>
        <p:spPr/>
        <p:txBody>
          <a:bodyPr/>
          <a:lstStyle/>
          <a:p>
            <a:fld id="{33CC0151-38BC-4E48-AC97-6778900F812A}" type="datetime2">
              <a:rPr lang="da-DK"/>
              <a:pPr/>
              <a:t>23. januar 2023</a:t>
            </a:fld>
            <a:endParaRPr dirty="0"/>
          </a:p>
        </p:txBody>
      </p:sp>
      <p:pic>
        <p:nvPicPr>
          <p:cNvPr id="6" name="Picture 5">
            <a:extLst>
              <a:ext uri="{FF2B5EF4-FFF2-40B4-BE49-F238E27FC236}">
                <a16:creationId xmlns:a16="http://schemas.microsoft.com/office/drawing/2014/main" xmlns="" id="{352E7EFB-3D15-42E3-B98F-B53E047A4E0E}"/>
              </a:ext>
            </a:extLst>
          </p:cNvPr>
          <p:cNvPicPr>
            <a:picLocks noChangeAspect="1"/>
          </p:cNvPicPr>
          <p:nvPr userDrawn="1"/>
        </p:nvPicPr>
        <p:blipFill>
          <a:blip r:embed="rId3"/>
          <a:stretch>
            <a:fillRect/>
          </a:stretch>
        </p:blipFill>
        <p:spPr>
          <a:xfrm>
            <a:off x="-1521749" y="5825228"/>
            <a:ext cx="1377668" cy="1032772"/>
          </a:xfrm>
          <a:prstGeom prst="rect">
            <a:avLst/>
          </a:prstGeom>
        </p:spPr>
      </p:pic>
    </p:spTree>
    <p:extLst>
      <p:ext uri="{BB962C8B-B14F-4D97-AF65-F5344CB8AC3E}">
        <p14:creationId xmlns:p14="http://schemas.microsoft.com/office/powerpoint/2010/main" val="3560817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 to spalter">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a-DK" smtClean="0"/>
              <a:t>Klik for at redigere i master</a:t>
            </a:r>
            <a:endParaRPr lang="da-DK" dirty="0"/>
          </a:p>
        </p:txBody>
      </p:sp>
      <p:sp>
        <p:nvSpPr>
          <p:cNvPr id="9" name="Pladsholder til tekst 2"/>
          <p:cNvSpPr>
            <a:spLocks noGrp="1"/>
          </p:cNvSpPr>
          <p:nvPr>
            <p:ph type="body" sz="quarter" idx="13"/>
          </p:nvPr>
        </p:nvSpPr>
        <p:spPr>
          <a:xfrm>
            <a:off x="651517" y="1196754"/>
            <a:ext cx="10886431" cy="4886325"/>
          </a:xfrm>
        </p:spPr>
        <p:txBody>
          <a:bodyPr numCol="2" spcCol="180000"/>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5" name="Pladsholder til sidefod 4"/>
          <p:cNvSpPr>
            <a:spLocks noGrp="1"/>
          </p:cNvSpPr>
          <p:nvPr>
            <p:ph type="ftr" sz="quarter" idx="11"/>
          </p:nvPr>
        </p:nvSpPr>
        <p:spPr/>
        <p:txBody>
          <a:bodyPr/>
          <a:lstStyle/>
          <a:p>
            <a:r>
              <a:rPr lang="da-DK"/>
              <a:t>/ Ministeriet for Fødevarer, Landbrug og Fiskeri - Landbrugsstyrelsen / Titel på præsentation</a:t>
            </a:r>
            <a:endParaRPr lang="da-DK" dirty="0"/>
          </a:p>
        </p:txBody>
      </p:sp>
      <p:sp>
        <p:nvSpPr>
          <p:cNvPr id="6" name="Pladsholder til diasnummer 5"/>
          <p:cNvSpPr>
            <a:spLocks noGrp="1"/>
          </p:cNvSpPr>
          <p:nvPr>
            <p:ph type="sldNum" sz="quarter" idx="12"/>
          </p:nvPr>
        </p:nvSpPr>
        <p:spPr/>
        <p:txBody>
          <a:bodyPr/>
          <a:lstStyle/>
          <a:p>
            <a:fld id="{667EC89C-17A0-4E64-A6D2-B825673CEEDF}" type="slidenum">
              <a:rPr lang="da-DK" smtClean="0"/>
              <a:t>‹nr.›</a:t>
            </a:fld>
            <a:endParaRPr lang="da-DK" dirty="0"/>
          </a:p>
        </p:txBody>
      </p:sp>
      <p:grpSp>
        <p:nvGrpSpPr>
          <p:cNvPr id="12" name="Gruppe 11"/>
          <p:cNvGrpSpPr/>
          <p:nvPr userDrawn="1"/>
        </p:nvGrpSpPr>
        <p:grpSpPr>
          <a:xfrm>
            <a:off x="-2405743" y="1204883"/>
            <a:ext cx="2405743" cy="2221782"/>
            <a:chOff x="-2405743" y="1655465"/>
            <a:chExt cx="2405743" cy="2221782"/>
          </a:xfrm>
        </p:grpSpPr>
        <p:pic>
          <p:nvPicPr>
            <p:cNvPr id="13" name="Billede 12"/>
            <p:cNvPicPr>
              <a:picLocks noChangeAspect="1"/>
            </p:cNvPicPr>
            <p:nvPr userDrawn="1"/>
          </p:nvPicPr>
          <p:blipFill>
            <a:blip r:embed="rId2"/>
            <a:stretch>
              <a:fillRect/>
            </a:stretch>
          </p:blipFill>
          <p:spPr>
            <a:xfrm>
              <a:off x="-1060701" y="3676062"/>
              <a:ext cx="920576" cy="201185"/>
            </a:xfrm>
            <a:prstGeom prst="rect">
              <a:avLst/>
            </a:prstGeom>
          </p:spPr>
        </p:pic>
        <p:sp>
          <p:nvSpPr>
            <p:cNvPr id="17" name="Rectangle 5"/>
            <p:cNvSpPr/>
            <p:nvPr userDrawn="1"/>
          </p:nvSpPr>
          <p:spPr bwMode="auto">
            <a:xfrm>
              <a:off x="-2405743" y="1655465"/>
              <a:ext cx="2405743" cy="1938992"/>
            </a:xfrm>
            <a:prstGeom prst="rect">
              <a:avLst/>
            </a:prstGeom>
          </p:spPr>
          <p:txBody>
            <a:bodyPr wrap="square" lIns="0" tIns="0" rIns="144000" bIns="0">
              <a:spAutoFit/>
            </a:bodyPr>
            <a:lstStyle/>
            <a:p>
              <a:pPr algn="r">
                <a:lnSpc>
                  <a:spcPct val="100000"/>
                </a:lnSpc>
                <a:spcAft>
                  <a:spcPts val="0"/>
                </a:spcAft>
                <a:defRPr/>
              </a:pPr>
              <a:r>
                <a:rPr lang="da-DK" sz="900" b="1" noProof="1">
                  <a:solidFill>
                    <a:schemeClr val="bg1">
                      <a:lumMod val="50000"/>
                    </a:schemeClr>
                  </a:solidFill>
                  <a:latin typeface="+mn-lt"/>
                  <a:ea typeface="Calibri" panose="020F0502020204030204" pitchFamily="34" charset="0"/>
                  <a:cs typeface="Arial" panose="020B0604020202020204" pitchFamily="34" charset="0"/>
                </a:rPr>
                <a:t>Tekst-typografier</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Brug </a:t>
              </a:r>
              <a:r>
                <a:rPr lang="da-DK" sz="900" b="1" noProof="1">
                  <a:solidFill>
                    <a:schemeClr val="bg1">
                      <a:lumMod val="50000"/>
                    </a:schemeClr>
                  </a:solidFill>
                  <a:ea typeface="Calibri" panose="020F0502020204030204" pitchFamily="34" charset="0"/>
                  <a:cs typeface="Arial" panose="020B0604020202020204" pitchFamily="34" charset="0"/>
                </a:rPr>
                <a:t>TAB</a:t>
              </a:r>
              <a:r>
                <a:rPr lang="da-DK" sz="900" noProof="1">
                  <a:solidFill>
                    <a:schemeClr val="bg1">
                      <a:lumMod val="50000"/>
                    </a:schemeClr>
                  </a:solidFill>
                  <a:ea typeface="Calibri" panose="020F0502020204030204" pitchFamily="34" charset="0"/>
                  <a:cs typeface="Arial" panose="020B0604020202020204" pitchFamily="34" charset="0"/>
                </a:rPr>
                <a:t> for at gå frem</a:t>
              </a:r>
              <a:r>
                <a:rPr lang="da-DK" sz="900" baseline="0" noProof="1">
                  <a:solidFill>
                    <a:schemeClr val="bg1">
                      <a:lumMod val="50000"/>
                    </a:schemeClr>
                  </a:solidFill>
                  <a:ea typeface="Calibri" panose="020F0502020204030204" pitchFamily="34" charset="0"/>
                  <a:cs typeface="Arial" panose="020B0604020202020204" pitchFamily="34" charset="0"/>
                </a:rPr>
                <a:t> </a:t>
              </a:r>
              <a:r>
                <a:rPr lang="da-DK" sz="900" noProof="1">
                  <a:solidFill>
                    <a:schemeClr val="bg1">
                      <a:lumMod val="50000"/>
                    </a:schemeClr>
                  </a:solidFill>
                  <a:ea typeface="Calibri" panose="020F0502020204030204" pitchFamily="34" charset="0"/>
                  <a:cs typeface="Arial" panose="020B0604020202020204" pitchFamily="34" charset="0"/>
                </a:rPr>
                <a:t>i</a:t>
              </a:r>
              <a:r>
                <a:rPr lang="da-DK" sz="900" noProof="1">
                  <a:solidFill>
                    <a:schemeClr val="bg1">
                      <a:lumMod val="50000"/>
                    </a:schemeClr>
                  </a:solidFill>
                  <a:latin typeface="+mn-lt"/>
                  <a:ea typeface="Calibri" panose="020F0502020204030204" pitchFamily="34" charset="0"/>
                  <a:cs typeface="Arial" panose="020B0604020202020204" pitchFamily="34" charset="0"/>
                </a:rPr>
                <a:t> tekst-niveauer</a:t>
              </a:r>
              <a:endParaRPr lang="da-DK" sz="900"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endParaRPr lang="da-DK" sz="900" noProof="1">
                <a:solidFill>
                  <a:schemeClr val="bg1">
                    <a:lumMod val="50000"/>
                  </a:schemeClr>
                </a:solidFill>
                <a:latin typeface="+mn-lt"/>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1 = Tekst 20 pkt.</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2 = Punkt-liste 20 pkt.</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3 = Punkt-liste 18 pkt.</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4-9 = Punkt-liste 18 pkt.</a:t>
              </a:r>
            </a:p>
            <a:p>
              <a:pPr algn="r">
                <a:lnSpc>
                  <a:spcPct val="100000"/>
                </a:lnSpc>
                <a:spcAft>
                  <a:spcPts val="0"/>
                </a:spcAft>
                <a:defRPr/>
              </a:pPr>
              <a:endParaRPr lang="da-DK" sz="900"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For at gå tilbage i tekst-niveauer,</a:t>
              </a:r>
              <a:r>
                <a:rPr lang="da-DK" sz="900" baseline="0" noProof="1">
                  <a:solidFill>
                    <a:schemeClr val="bg1">
                      <a:lumMod val="50000"/>
                    </a:schemeClr>
                  </a:solidFill>
                  <a:ea typeface="Calibri" panose="020F0502020204030204" pitchFamily="34" charset="0"/>
                  <a:cs typeface="Arial" panose="020B0604020202020204" pitchFamily="34" charset="0"/>
                </a:rPr>
                <a:t> </a:t>
              </a:r>
              <a:r>
                <a:rPr lang="da-DK" sz="900" noProof="1">
                  <a:solidFill>
                    <a:schemeClr val="bg1">
                      <a:lumMod val="50000"/>
                    </a:schemeClr>
                  </a:solidFill>
                  <a:ea typeface="Calibri" panose="020F0502020204030204" pitchFamily="34" charset="0"/>
                  <a:cs typeface="Arial" panose="020B0604020202020204" pitchFamily="34" charset="0"/>
                </a:rPr>
                <a:t>brug </a:t>
              </a:r>
              <a:r>
                <a:rPr lang="da-DK" sz="900" b="1" noProof="1">
                  <a:solidFill>
                    <a:schemeClr val="bg1">
                      <a:lumMod val="50000"/>
                    </a:schemeClr>
                  </a:solidFill>
                  <a:ea typeface="Calibri" panose="020F0502020204030204" pitchFamily="34" charset="0"/>
                  <a:cs typeface="Arial" panose="020B0604020202020204" pitchFamily="34" charset="0"/>
                </a:rPr>
                <a:t>SHIFT + TAB</a:t>
              </a:r>
            </a:p>
            <a:p>
              <a:pPr algn="r">
                <a:lnSpc>
                  <a:spcPct val="100000"/>
                </a:lnSpc>
                <a:spcAft>
                  <a:spcPts val="0"/>
                </a:spcAft>
                <a:defRPr/>
              </a:pPr>
              <a:endParaRPr lang="da-DK" sz="900" b="1"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Alternativt kan</a:t>
              </a:r>
            </a:p>
            <a:p>
              <a:pPr algn="r">
                <a:lnSpc>
                  <a:spcPct val="100000"/>
                </a:lnSpc>
                <a:spcAft>
                  <a:spcPts val="0"/>
                </a:spcAft>
                <a:defRPr/>
              </a:pPr>
              <a:r>
                <a:rPr lang="da-DK" sz="900" b="1" noProof="1">
                  <a:solidFill>
                    <a:schemeClr val="bg1">
                      <a:lumMod val="50000"/>
                    </a:schemeClr>
                  </a:solidFill>
                  <a:ea typeface="Calibri" panose="020F0502020204030204" pitchFamily="34" charset="0"/>
                  <a:cs typeface="Arial" panose="020B0604020202020204" pitchFamily="34" charset="0"/>
                </a:rPr>
                <a:t>Forøg</a:t>
              </a:r>
              <a:r>
                <a:rPr lang="da-DK" sz="900" noProof="1">
                  <a:solidFill>
                    <a:schemeClr val="bg1">
                      <a:lumMod val="50000"/>
                    </a:schemeClr>
                  </a:solidFill>
                  <a:ea typeface="Calibri" panose="020F0502020204030204" pitchFamily="34" charset="0"/>
                  <a:cs typeface="Arial" panose="020B0604020202020204" pitchFamily="34" charset="0"/>
                </a:rPr>
                <a:t> og </a:t>
              </a:r>
              <a:r>
                <a:rPr lang="da-DK" sz="900" b="1" noProof="1">
                  <a:solidFill>
                    <a:schemeClr val="bg1">
                      <a:lumMod val="50000"/>
                    </a:schemeClr>
                  </a:solidFill>
                  <a:ea typeface="Calibri" panose="020F0502020204030204" pitchFamily="34" charset="0"/>
                  <a:cs typeface="Arial" panose="020B0604020202020204" pitchFamily="34" charset="0"/>
                </a:rPr>
                <a:t>Formindsk</a:t>
              </a:r>
              <a:r>
                <a:rPr lang="da-DK" sz="900" noProof="1">
                  <a:solidFill>
                    <a:schemeClr val="bg1">
                      <a:lumMod val="50000"/>
                    </a:schemeClr>
                  </a:solidFill>
                  <a:ea typeface="Calibri" panose="020F0502020204030204" pitchFamily="34" charset="0"/>
                  <a:cs typeface="Arial" panose="020B0604020202020204" pitchFamily="34" charset="0"/>
                </a:rPr>
                <a:t> </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listeniveau bruges</a:t>
              </a:r>
              <a:endParaRPr lang="da-DK" sz="900" noProof="1">
                <a:solidFill>
                  <a:schemeClr val="bg1">
                    <a:lumMod val="50000"/>
                  </a:schemeClr>
                </a:solidFill>
                <a:latin typeface="+mn-lt"/>
                <a:ea typeface="Calibri" panose="020F0502020204030204" pitchFamily="34" charset="0"/>
                <a:cs typeface="Arial" panose="020B0604020202020204" pitchFamily="34" charset="0"/>
              </a:endParaRPr>
            </a:p>
          </p:txBody>
        </p:sp>
      </p:grpSp>
      <p:sp>
        <p:nvSpPr>
          <p:cNvPr id="10" name="Pladsholder til dato 3" hidden="1">
            <a:extLst>
              <a:ext uri="{FF2B5EF4-FFF2-40B4-BE49-F238E27FC236}">
                <a16:creationId xmlns="" xmlns:a16="http://schemas.microsoft.com/office/drawing/2014/main" id="{8B779716-A7B8-4D0E-844A-A9AF884E078F}"/>
              </a:ext>
            </a:extLst>
          </p:cNvPr>
          <p:cNvSpPr>
            <a:spLocks noGrp="1"/>
          </p:cNvSpPr>
          <p:nvPr>
            <p:ph type="dt" sz="half" idx="18"/>
          </p:nvPr>
        </p:nvSpPr>
        <p:spPr>
          <a:xfrm>
            <a:off x="0" y="6858000"/>
            <a:ext cx="0" cy="0"/>
          </a:xfrm>
        </p:spPr>
        <p:txBody>
          <a:bodyPr/>
          <a:lstStyle>
            <a:lvl1pPr>
              <a:defRPr sz="100">
                <a:noFill/>
              </a:defRPr>
            </a:lvl1pPr>
          </a:lstStyle>
          <a:p>
            <a:fld id="{51536538-E171-4718-A475-3F6692F58FB9}" type="datetime2">
              <a:rPr lang="da-DK" smtClean="0"/>
              <a:t>23. januar 2023</a:t>
            </a:fld>
            <a:endParaRPr lang="da-DK" dirty="0"/>
          </a:p>
        </p:txBody>
      </p:sp>
    </p:spTree>
    <p:extLst>
      <p:ext uri="{BB962C8B-B14F-4D97-AF65-F5344CB8AC3E}">
        <p14:creationId xmlns:p14="http://schemas.microsoft.com/office/powerpoint/2010/main" val="265460329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ekst og indhold II">
    <p:spTree>
      <p:nvGrpSpPr>
        <p:cNvPr id="1" name=""/>
        <p:cNvGrpSpPr/>
        <p:nvPr/>
      </p:nvGrpSpPr>
      <p:grpSpPr>
        <a:xfrm>
          <a:off x="0" y="0"/>
          <a:ext cx="0" cy="0"/>
          <a:chOff x="0" y="0"/>
          <a:chExt cx="0" cy="0"/>
        </a:xfrm>
      </p:grpSpPr>
      <p:sp>
        <p:nvSpPr>
          <p:cNvPr id="11" name="Rektangel baggrund"/>
          <p:cNvSpPr/>
          <p:nvPr userDrawn="1"/>
        </p:nvSpPr>
        <p:spPr>
          <a:xfrm>
            <a:off x="0" y="0"/>
            <a:ext cx="1218882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solidFill>
                <a:prstClr val="white"/>
              </a:solidFill>
            </a:endParaRPr>
          </a:p>
        </p:txBody>
      </p:sp>
      <p:sp>
        <p:nvSpPr>
          <p:cNvPr id="7" name="Pladsholder til tekst 1"/>
          <p:cNvSpPr>
            <a:spLocks noGrp="1"/>
          </p:cNvSpPr>
          <p:nvPr>
            <p:ph type="body" sz="quarter" idx="13" hasCustomPrompt="1"/>
          </p:nvPr>
        </p:nvSpPr>
        <p:spPr>
          <a:xfrm>
            <a:off x="651600" y="311151"/>
            <a:ext cx="3136418" cy="5770562"/>
          </a:xfrm>
        </p:spPr>
        <p:txBody>
          <a:bodyPr/>
          <a:lstStyle>
            <a:lvl1pPr>
              <a:lnSpc>
                <a:spcPct val="92000"/>
              </a:lnSpc>
              <a:defRPr sz="1800">
                <a:solidFill>
                  <a:schemeClr val="tx1"/>
                </a:solidFill>
              </a:defRPr>
            </a:lvl1pPr>
            <a:lvl2pPr marL="0" indent="0">
              <a:lnSpc>
                <a:spcPct val="92000"/>
              </a:lnSpc>
              <a:buFont typeface="Arial" panose="020B0604020202020204" pitchFamily="34" charset="0"/>
              <a:buChar char="​"/>
              <a:defRPr sz="1800">
                <a:solidFill>
                  <a:schemeClr val="accent1"/>
                </a:solidFill>
              </a:defRPr>
            </a:lvl2pPr>
            <a:lvl3pPr marL="288000" indent="-216000">
              <a:buFont typeface="Arial" panose="020B0604020202020204" pitchFamily="34" charset="0"/>
              <a:buChar char="•"/>
              <a:defRPr/>
            </a:lvl3pPr>
            <a:lvl4pPr marL="432000">
              <a:defRPr/>
            </a:lvl4pPr>
            <a:lvl5pPr marL="648000">
              <a:defRPr/>
            </a:lvl5pPr>
            <a:lvl6pPr marL="648000">
              <a:defRPr/>
            </a:lvl6pPr>
            <a:lvl7pPr marL="648000">
              <a:defRPr/>
            </a:lvl7pPr>
            <a:lvl8pPr marL="648000">
              <a:defRPr/>
            </a:lvl8pPr>
            <a:lvl9pPr marL="648000">
              <a:defRPr/>
            </a:lvl9pPr>
          </a:lstStyle>
          <a:p>
            <a:pPr lvl="0"/>
            <a:r>
              <a:rPr lang="da-DK" dirty="0"/>
              <a:t>Klik for at tilføje tekst - Grøn tekst får du ved at bruge TAB-knappen</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Sjette niveau</a:t>
            </a:r>
          </a:p>
          <a:p>
            <a:pPr lvl="6"/>
            <a:r>
              <a:rPr lang="da-DK" dirty="0"/>
              <a:t>Syvende niveau</a:t>
            </a:r>
          </a:p>
          <a:p>
            <a:pPr lvl="7"/>
            <a:r>
              <a:rPr lang="da-DK" dirty="0"/>
              <a:t>Ottende niveau</a:t>
            </a:r>
          </a:p>
          <a:p>
            <a:pPr lvl="8"/>
            <a:r>
              <a:rPr lang="da-DK" dirty="0"/>
              <a:t>Niende niveau</a:t>
            </a:r>
          </a:p>
          <a:p>
            <a:pPr lvl="4"/>
            <a:endParaRPr lang="da-DK" dirty="0"/>
          </a:p>
          <a:p>
            <a:pPr lvl="4"/>
            <a:endParaRPr lang="da-DK" dirty="0"/>
          </a:p>
        </p:txBody>
      </p:sp>
      <p:sp>
        <p:nvSpPr>
          <p:cNvPr id="9" name="Pladsholder til indhold 2"/>
          <p:cNvSpPr>
            <a:spLocks noGrp="1"/>
          </p:cNvSpPr>
          <p:nvPr>
            <p:ph sz="quarter" idx="14" hasCustomPrompt="1"/>
          </p:nvPr>
        </p:nvSpPr>
        <p:spPr>
          <a:xfrm>
            <a:off x="4705200" y="1195389"/>
            <a:ext cx="6832800" cy="4886325"/>
          </a:xfrm>
          <a:noFill/>
        </p:spPr>
        <p:txBody>
          <a:bodyPr lIns="0" tIns="0"/>
          <a:lstStyle>
            <a:lvl1pPr>
              <a:lnSpc>
                <a:spcPct val="92000"/>
              </a:lnSpc>
              <a:defRPr sz="1800"/>
            </a:lvl1pPr>
            <a:lvl2pPr>
              <a:lnSpc>
                <a:spcPct val="92000"/>
              </a:lnSpc>
              <a:defRPr sz="1800"/>
            </a:lvl2pPr>
            <a:lvl5pPr>
              <a:defRPr/>
            </a:lvl5pPr>
          </a:lstStyle>
          <a:p>
            <a:pPr lvl="0"/>
            <a:r>
              <a:rPr lang="da-DK" dirty="0"/>
              <a:t>Klik og indsæt diagram eller tabel</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Sjette niveau</a:t>
            </a:r>
          </a:p>
          <a:p>
            <a:pPr lvl="6"/>
            <a:r>
              <a:rPr lang="da-DK" dirty="0"/>
              <a:t>Syvende niveau</a:t>
            </a:r>
          </a:p>
          <a:p>
            <a:pPr lvl="7"/>
            <a:r>
              <a:rPr lang="da-DK" dirty="0"/>
              <a:t>Ottende niveau</a:t>
            </a:r>
          </a:p>
          <a:p>
            <a:pPr lvl="8"/>
            <a:r>
              <a:rPr lang="da-DK" dirty="0"/>
              <a:t>Niende niveau</a:t>
            </a:r>
          </a:p>
          <a:p>
            <a:pPr lvl="4"/>
            <a:endParaRPr lang="da-DK" dirty="0"/>
          </a:p>
        </p:txBody>
      </p:sp>
      <p:sp>
        <p:nvSpPr>
          <p:cNvPr id="3" name="Pladsholder til sidefod 2"/>
          <p:cNvSpPr>
            <a:spLocks noGrp="1"/>
          </p:cNvSpPr>
          <p:nvPr>
            <p:ph type="ftr" sz="quarter" idx="10"/>
          </p:nvPr>
        </p:nvSpPr>
        <p:spPr/>
        <p:txBody>
          <a:bodyPr/>
          <a:lstStyle/>
          <a:p>
            <a:r>
              <a:rPr lang="da-DK">
                <a:solidFill>
                  <a:srgbClr val="007A6C"/>
                </a:solidFill>
              </a:rPr>
              <a:t>/ Ministeriet for Fødevarer, Landbrug og Fiskeri - Landbrugsstyrelsen / Titel på præsentation</a:t>
            </a:r>
            <a:endParaRPr lang="da-DK" dirty="0">
              <a:solidFill>
                <a:srgbClr val="007A6C"/>
              </a:solidFill>
            </a:endParaRPr>
          </a:p>
        </p:txBody>
      </p:sp>
      <p:sp>
        <p:nvSpPr>
          <p:cNvPr id="4" name="Pladsholder til slidenummer 3"/>
          <p:cNvSpPr>
            <a:spLocks noGrp="1"/>
          </p:cNvSpPr>
          <p:nvPr>
            <p:ph type="sldNum" sz="quarter" idx="11"/>
          </p:nvPr>
        </p:nvSpPr>
        <p:spPr/>
        <p:txBody>
          <a:bodyPr/>
          <a:lstStyle/>
          <a:p>
            <a:fld id="{667EC89C-17A0-4E64-A6D2-B825673CEEDF}" type="slidenum">
              <a:rPr lang="da-DK" smtClean="0">
                <a:solidFill>
                  <a:srgbClr val="007A6C"/>
                </a:solidFill>
              </a:rPr>
              <a:pPr/>
              <a:t>‹nr.›</a:t>
            </a:fld>
            <a:endParaRPr lang="da-DK" dirty="0">
              <a:solidFill>
                <a:srgbClr val="007A6C"/>
              </a:solidFill>
            </a:endParaRPr>
          </a:p>
        </p:txBody>
      </p:sp>
      <p:grpSp>
        <p:nvGrpSpPr>
          <p:cNvPr id="14" name="Gruppe 13"/>
          <p:cNvGrpSpPr/>
          <p:nvPr userDrawn="1"/>
        </p:nvGrpSpPr>
        <p:grpSpPr>
          <a:xfrm>
            <a:off x="-2405743" y="311151"/>
            <a:ext cx="2405743" cy="2052668"/>
            <a:chOff x="-2405743" y="1655465"/>
            <a:chExt cx="2405743" cy="2052668"/>
          </a:xfrm>
        </p:grpSpPr>
        <p:pic>
          <p:nvPicPr>
            <p:cNvPr id="15" name="Billede 14"/>
            <p:cNvPicPr>
              <a:picLocks noChangeAspect="1"/>
            </p:cNvPicPr>
            <p:nvPr userDrawn="1"/>
          </p:nvPicPr>
          <p:blipFill>
            <a:blip r:embed="rId2"/>
            <a:stretch>
              <a:fillRect/>
            </a:stretch>
          </p:blipFill>
          <p:spPr>
            <a:xfrm>
              <a:off x="-1060701" y="3506948"/>
              <a:ext cx="920576" cy="201185"/>
            </a:xfrm>
            <a:prstGeom prst="rect">
              <a:avLst/>
            </a:prstGeom>
          </p:spPr>
        </p:pic>
        <p:sp>
          <p:nvSpPr>
            <p:cNvPr id="16" name="Rectangle 5"/>
            <p:cNvSpPr/>
            <p:nvPr userDrawn="1"/>
          </p:nvSpPr>
          <p:spPr bwMode="auto">
            <a:xfrm>
              <a:off x="-2405743" y="1655465"/>
              <a:ext cx="2405743" cy="1800493"/>
            </a:xfrm>
            <a:prstGeom prst="rect">
              <a:avLst/>
            </a:prstGeom>
          </p:spPr>
          <p:txBody>
            <a:bodyPr wrap="square" lIns="0" tIns="0" rIns="144000" bIns="0">
              <a:spAutoFit/>
            </a:bodyPr>
            <a:lstStyle/>
            <a:p>
              <a:pPr algn="r">
                <a:defRPr/>
              </a:pPr>
              <a:r>
                <a:rPr lang="da-DK" sz="900" b="1" noProof="1">
                  <a:solidFill>
                    <a:prstClr val="white">
                      <a:lumMod val="50000"/>
                    </a:prstClr>
                  </a:solidFill>
                  <a:ea typeface="Calibri" panose="020F0502020204030204" pitchFamily="34" charset="0"/>
                  <a:cs typeface="Arial" panose="020B0604020202020204" pitchFamily="34" charset="0"/>
                </a:rPr>
                <a:t>Tekst-typografier</a:t>
              </a:r>
            </a:p>
            <a:p>
              <a:pPr algn="r">
                <a:defRPr/>
              </a:pPr>
              <a:r>
                <a:rPr lang="da-DK" sz="900" noProof="1">
                  <a:solidFill>
                    <a:prstClr val="white">
                      <a:lumMod val="50000"/>
                    </a:prstClr>
                  </a:solidFill>
                  <a:ea typeface="Calibri" panose="020F0502020204030204" pitchFamily="34" charset="0"/>
                  <a:cs typeface="Arial" panose="020B0604020202020204" pitchFamily="34" charset="0"/>
                </a:rPr>
                <a:t>Brug </a:t>
              </a:r>
              <a:r>
                <a:rPr lang="da-DK" sz="900" b="1" noProof="1">
                  <a:solidFill>
                    <a:prstClr val="white">
                      <a:lumMod val="50000"/>
                    </a:prstClr>
                  </a:solidFill>
                  <a:ea typeface="Calibri" panose="020F0502020204030204" pitchFamily="34" charset="0"/>
                  <a:cs typeface="Arial" panose="020B0604020202020204" pitchFamily="34" charset="0"/>
                </a:rPr>
                <a:t>TAB</a:t>
              </a:r>
              <a:r>
                <a:rPr lang="da-DK" sz="900" noProof="1">
                  <a:solidFill>
                    <a:prstClr val="white">
                      <a:lumMod val="50000"/>
                    </a:prstClr>
                  </a:solidFill>
                  <a:ea typeface="Calibri" panose="020F0502020204030204" pitchFamily="34" charset="0"/>
                  <a:cs typeface="Arial" panose="020B0604020202020204" pitchFamily="34" charset="0"/>
                </a:rPr>
                <a:t> for at gå frem i tekst-niveauer</a:t>
              </a:r>
            </a:p>
            <a:p>
              <a:pPr algn="r">
                <a:defRPr/>
              </a:pPr>
              <a:endParaRPr lang="da-DK" sz="900"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1 = Tekst sort 18 pkt.</a:t>
              </a: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2 = Tekst grøn 18 pkt.</a:t>
              </a: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3-9 = Punkt-liste 18 pkt.</a:t>
              </a:r>
            </a:p>
            <a:p>
              <a:pPr algn="r">
                <a:defRPr/>
              </a:pPr>
              <a:endParaRPr lang="da-DK" sz="900"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For at gå tilbage i tekst-niveauer, brug </a:t>
              </a:r>
              <a:r>
                <a:rPr lang="da-DK" sz="900" b="1" noProof="1">
                  <a:solidFill>
                    <a:prstClr val="white">
                      <a:lumMod val="50000"/>
                    </a:prstClr>
                  </a:solidFill>
                  <a:ea typeface="Calibri" panose="020F0502020204030204" pitchFamily="34" charset="0"/>
                  <a:cs typeface="Arial" panose="020B0604020202020204" pitchFamily="34" charset="0"/>
                </a:rPr>
                <a:t>SHIFT + TAB</a:t>
              </a:r>
            </a:p>
            <a:p>
              <a:pPr algn="r">
                <a:defRPr/>
              </a:pPr>
              <a:endParaRPr lang="da-DK" sz="900" b="1"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Alternativt kan</a:t>
              </a:r>
            </a:p>
            <a:p>
              <a:pPr algn="r">
                <a:defRPr/>
              </a:pPr>
              <a:r>
                <a:rPr lang="da-DK" sz="900" b="1" noProof="1">
                  <a:solidFill>
                    <a:prstClr val="white">
                      <a:lumMod val="50000"/>
                    </a:prstClr>
                  </a:solidFill>
                  <a:ea typeface="Calibri" panose="020F0502020204030204" pitchFamily="34" charset="0"/>
                  <a:cs typeface="Arial" panose="020B0604020202020204" pitchFamily="34" charset="0"/>
                </a:rPr>
                <a:t>Forøg</a:t>
              </a:r>
              <a:r>
                <a:rPr lang="da-DK" sz="900" noProof="1">
                  <a:solidFill>
                    <a:prstClr val="white">
                      <a:lumMod val="50000"/>
                    </a:prstClr>
                  </a:solidFill>
                  <a:ea typeface="Calibri" panose="020F0502020204030204" pitchFamily="34" charset="0"/>
                  <a:cs typeface="Arial" panose="020B0604020202020204" pitchFamily="34" charset="0"/>
                </a:rPr>
                <a:t> og </a:t>
              </a:r>
              <a:r>
                <a:rPr lang="da-DK" sz="900" b="1" noProof="1">
                  <a:solidFill>
                    <a:prstClr val="white">
                      <a:lumMod val="50000"/>
                    </a:prstClr>
                  </a:solidFill>
                  <a:ea typeface="Calibri" panose="020F0502020204030204" pitchFamily="34" charset="0"/>
                  <a:cs typeface="Arial" panose="020B0604020202020204" pitchFamily="34" charset="0"/>
                </a:rPr>
                <a:t>Formindsk</a:t>
              </a:r>
              <a:r>
                <a:rPr lang="da-DK" sz="900" noProof="1">
                  <a:solidFill>
                    <a:prstClr val="white">
                      <a:lumMod val="50000"/>
                    </a:prstClr>
                  </a:solidFill>
                  <a:ea typeface="Calibri" panose="020F0502020204030204" pitchFamily="34" charset="0"/>
                  <a:cs typeface="Arial" panose="020B0604020202020204" pitchFamily="34" charset="0"/>
                </a:rPr>
                <a:t> </a:t>
              </a:r>
            </a:p>
            <a:p>
              <a:pPr algn="r">
                <a:defRPr/>
              </a:pPr>
              <a:r>
                <a:rPr lang="da-DK" sz="900" noProof="1">
                  <a:solidFill>
                    <a:prstClr val="white">
                      <a:lumMod val="50000"/>
                    </a:prstClr>
                  </a:solidFill>
                  <a:ea typeface="Calibri" panose="020F0502020204030204" pitchFamily="34" charset="0"/>
                  <a:cs typeface="Arial" panose="020B0604020202020204" pitchFamily="34" charset="0"/>
                </a:rPr>
                <a:t>listeniveau bruges</a:t>
              </a:r>
            </a:p>
          </p:txBody>
        </p:sp>
      </p:grpSp>
      <p:sp>
        <p:nvSpPr>
          <p:cNvPr id="5" name="Pladsholder til dato 4" hidden="1"/>
          <p:cNvSpPr>
            <a:spLocks noGrp="1"/>
          </p:cNvSpPr>
          <p:nvPr>
            <p:ph type="dt" sz="half" idx="12"/>
          </p:nvPr>
        </p:nvSpPr>
        <p:spPr/>
        <p:txBody>
          <a:bodyPr/>
          <a:lstStyle/>
          <a:p>
            <a:fld id="{7FC998E4-04EE-4C23-8AC4-48D7F23B6644}" type="datetime2">
              <a:rPr lang="da-DK"/>
              <a:pPr/>
              <a:t>23. januar 2023</a:t>
            </a:fld>
            <a:endParaRPr dirty="0"/>
          </a:p>
        </p:txBody>
      </p:sp>
      <p:pic>
        <p:nvPicPr>
          <p:cNvPr id="6" name="Picture 5">
            <a:extLst>
              <a:ext uri="{FF2B5EF4-FFF2-40B4-BE49-F238E27FC236}">
                <a16:creationId xmlns:a16="http://schemas.microsoft.com/office/drawing/2014/main" xmlns="" id="{8A199D9C-0F5F-48B6-9DF0-C24925AB1EB3}"/>
              </a:ext>
            </a:extLst>
          </p:cNvPr>
          <p:cNvPicPr>
            <a:picLocks noChangeAspect="1"/>
          </p:cNvPicPr>
          <p:nvPr userDrawn="1"/>
        </p:nvPicPr>
        <p:blipFill>
          <a:blip r:embed="rId3"/>
          <a:stretch>
            <a:fillRect/>
          </a:stretch>
        </p:blipFill>
        <p:spPr>
          <a:xfrm>
            <a:off x="-1524229" y="5824566"/>
            <a:ext cx="1380147" cy="1033434"/>
          </a:xfrm>
          <a:prstGeom prst="rect">
            <a:avLst/>
          </a:prstGeom>
        </p:spPr>
      </p:pic>
      <p:pic>
        <p:nvPicPr>
          <p:cNvPr id="13" name="Graphic 12">
            <a:extLst>
              <a:ext uri="{FF2B5EF4-FFF2-40B4-BE49-F238E27FC236}">
                <a16:creationId xmlns:a16="http://schemas.microsoft.com/office/drawing/2014/main" xmlns="" id="{2E4FE88A-4BBC-4FC8-A1E4-B20B5E067556}"/>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646754" y="6379011"/>
            <a:ext cx="226932" cy="201461"/>
          </a:xfrm>
          <a:prstGeom prst="rect">
            <a:avLst/>
          </a:prstGeom>
        </p:spPr>
      </p:pic>
    </p:spTree>
    <p:extLst>
      <p:ext uri="{BB962C8B-B14F-4D97-AF65-F5344CB8AC3E}">
        <p14:creationId xmlns:p14="http://schemas.microsoft.com/office/powerpoint/2010/main" val="219307324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ekst og indhold III">
    <p:spTree>
      <p:nvGrpSpPr>
        <p:cNvPr id="1" name=""/>
        <p:cNvGrpSpPr/>
        <p:nvPr/>
      </p:nvGrpSpPr>
      <p:grpSpPr>
        <a:xfrm>
          <a:off x="0" y="0"/>
          <a:ext cx="0" cy="0"/>
          <a:chOff x="0" y="0"/>
          <a:chExt cx="0" cy="0"/>
        </a:xfrm>
      </p:grpSpPr>
      <p:sp>
        <p:nvSpPr>
          <p:cNvPr id="11" name="Rektangel baggrund"/>
          <p:cNvSpPr/>
          <p:nvPr userDrawn="1"/>
        </p:nvSpPr>
        <p:spPr>
          <a:xfrm>
            <a:off x="0" y="0"/>
            <a:ext cx="121888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solidFill>
                <a:prstClr val="white"/>
              </a:solidFill>
            </a:endParaRPr>
          </a:p>
        </p:txBody>
      </p:sp>
      <p:sp>
        <p:nvSpPr>
          <p:cNvPr id="7" name="Pladsholder til tekst 1"/>
          <p:cNvSpPr>
            <a:spLocks noGrp="1"/>
          </p:cNvSpPr>
          <p:nvPr>
            <p:ph type="body" sz="quarter" idx="13"/>
          </p:nvPr>
        </p:nvSpPr>
        <p:spPr>
          <a:xfrm>
            <a:off x="651600" y="311151"/>
            <a:ext cx="3141468" cy="5770562"/>
          </a:xfrm>
        </p:spPr>
        <p:txBody>
          <a:bodyPr/>
          <a:lstStyle>
            <a:lvl1pPr>
              <a:lnSpc>
                <a:spcPct val="92000"/>
              </a:lnSpc>
              <a:defRPr sz="1800">
                <a:solidFill>
                  <a:schemeClr val="bg1"/>
                </a:solidFill>
              </a:defRPr>
            </a:lvl1pPr>
            <a:lvl2pPr marL="216000" indent="-216000">
              <a:lnSpc>
                <a:spcPct val="92000"/>
              </a:lnSpc>
              <a:buFont typeface="Arial" panose="020B0604020202020204" pitchFamily="34" charset="0"/>
              <a:buChar char="•"/>
              <a:defRPr sz="1800">
                <a:solidFill>
                  <a:schemeClr val="bg1"/>
                </a:solidFill>
              </a:defRPr>
            </a:lvl2pPr>
            <a:lvl3pPr marL="216000" indent="-216000">
              <a:buFont typeface="Arial" panose="020B0604020202020204" pitchFamily="34" charset="0"/>
              <a:buChar char="•"/>
              <a:defRPr>
                <a:solidFill>
                  <a:schemeClr val="bg1"/>
                </a:solidFill>
              </a:defRPr>
            </a:lvl3pPr>
            <a:lvl4pPr marL="432000">
              <a:defRPr>
                <a:solidFill>
                  <a:schemeClr val="bg1"/>
                </a:solidFill>
              </a:defRPr>
            </a:lvl4pPr>
            <a:lvl5pPr marL="648000">
              <a:defRPr>
                <a:solidFill>
                  <a:schemeClr val="bg1"/>
                </a:solidFill>
              </a:defRPr>
            </a:lvl5pPr>
            <a:lvl6pPr marL="648000">
              <a:defRPr>
                <a:solidFill>
                  <a:schemeClr val="bg1"/>
                </a:solidFill>
              </a:defRPr>
            </a:lvl6pPr>
            <a:lvl7pPr marL="648000">
              <a:defRPr>
                <a:solidFill>
                  <a:schemeClr val="bg1"/>
                </a:solidFill>
              </a:defRPr>
            </a:lvl7pPr>
            <a:lvl8pPr marL="648000">
              <a:defRPr>
                <a:solidFill>
                  <a:schemeClr val="bg1"/>
                </a:solidFill>
              </a:defRPr>
            </a:lvl8pPr>
            <a:lvl9pPr marL="648000">
              <a:defRPr>
                <a:solidFill>
                  <a:schemeClr val="bg1"/>
                </a:solidFill>
              </a:defRPr>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9" name="Pladsholder til indhold 2"/>
          <p:cNvSpPr>
            <a:spLocks noGrp="1"/>
          </p:cNvSpPr>
          <p:nvPr>
            <p:ph sz="quarter" idx="14" hasCustomPrompt="1"/>
          </p:nvPr>
        </p:nvSpPr>
        <p:spPr>
          <a:xfrm>
            <a:off x="4705200" y="1195389"/>
            <a:ext cx="6832800" cy="4886325"/>
          </a:xfrm>
          <a:noFill/>
        </p:spPr>
        <p:txBody>
          <a:bodyPr lIns="0" tIns="0"/>
          <a:lstStyle>
            <a:lvl1pPr>
              <a:lnSpc>
                <a:spcPct val="92000"/>
              </a:lnSpc>
              <a:defRPr sz="1800">
                <a:solidFill>
                  <a:schemeClr val="bg1"/>
                </a:solidFill>
              </a:defRPr>
            </a:lvl1pPr>
            <a:lvl2pPr>
              <a:lnSpc>
                <a:spcPct val="92000"/>
              </a:lnSpc>
              <a:defRPr sz="18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a-DK" dirty="0"/>
              <a:t>Klik og indsæt diagram eller tabel</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Sjette niveau</a:t>
            </a:r>
          </a:p>
          <a:p>
            <a:pPr lvl="6"/>
            <a:r>
              <a:rPr lang="da-DK" dirty="0"/>
              <a:t>Syvende niveau</a:t>
            </a:r>
          </a:p>
          <a:p>
            <a:pPr lvl="7"/>
            <a:r>
              <a:rPr lang="da-DK" dirty="0"/>
              <a:t>Ottende niveau</a:t>
            </a:r>
          </a:p>
          <a:p>
            <a:pPr lvl="8"/>
            <a:r>
              <a:rPr lang="da-DK" dirty="0"/>
              <a:t>Niende niveau</a:t>
            </a:r>
          </a:p>
          <a:p>
            <a:pPr lvl="4"/>
            <a:endParaRPr lang="da-DK" dirty="0"/>
          </a:p>
        </p:txBody>
      </p:sp>
      <p:sp>
        <p:nvSpPr>
          <p:cNvPr id="3" name="Pladsholder til sidefod 2"/>
          <p:cNvSpPr>
            <a:spLocks noGrp="1"/>
          </p:cNvSpPr>
          <p:nvPr>
            <p:ph type="ftr" sz="quarter" idx="10"/>
          </p:nvPr>
        </p:nvSpPr>
        <p:spPr/>
        <p:txBody>
          <a:bodyPr/>
          <a:lstStyle>
            <a:lvl1pPr>
              <a:defRPr>
                <a:solidFill>
                  <a:schemeClr val="bg1"/>
                </a:solidFill>
              </a:defRPr>
            </a:lvl1pPr>
          </a:lstStyle>
          <a:p>
            <a:r>
              <a:rPr lang="da-DK">
                <a:solidFill>
                  <a:prstClr val="white"/>
                </a:solidFill>
              </a:rPr>
              <a:t>/ Ministeriet for Fødevarer, Landbrug og Fiskeri - Landbrugsstyrelsen / Titel på præsentation</a:t>
            </a:r>
            <a:endParaRPr lang="da-DK" dirty="0">
              <a:solidFill>
                <a:prstClr val="white"/>
              </a:solidFill>
            </a:endParaRPr>
          </a:p>
        </p:txBody>
      </p:sp>
      <p:sp>
        <p:nvSpPr>
          <p:cNvPr id="4" name="Pladsholder til slidenummer 3"/>
          <p:cNvSpPr>
            <a:spLocks noGrp="1"/>
          </p:cNvSpPr>
          <p:nvPr>
            <p:ph type="sldNum" sz="quarter" idx="11"/>
          </p:nvPr>
        </p:nvSpPr>
        <p:spPr/>
        <p:txBody>
          <a:bodyPr/>
          <a:lstStyle>
            <a:lvl1pPr>
              <a:defRPr>
                <a:solidFill>
                  <a:schemeClr val="bg1"/>
                </a:solidFill>
              </a:defRPr>
            </a:lvl1pPr>
          </a:lstStyle>
          <a:p>
            <a:fld id="{667EC89C-17A0-4E64-A6D2-B825673CEEDF}" type="slidenum">
              <a:rPr lang="da-DK" smtClean="0">
                <a:solidFill>
                  <a:prstClr val="white"/>
                </a:solidFill>
              </a:rPr>
              <a:pPr/>
              <a:t>‹nr.›</a:t>
            </a:fld>
            <a:endParaRPr lang="da-DK" dirty="0">
              <a:solidFill>
                <a:prstClr val="white"/>
              </a:solidFill>
            </a:endParaRPr>
          </a:p>
        </p:txBody>
      </p:sp>
      <p:grpSp>
        <p:nvGrpSpPr>
          <p:cNvPr id="13" name="Gruppe 12"/>
          <p:cNvGrpSpPr/>
          <p:nvPr userDrawn="1"/>
        </p:nvGrpSpPr>
        <p:grpSpPr>
          <a:xfrm>
            <a:off x="-2405743" y="311151"/>
            <a:ext cx="2405743" cy="2052668"/>
            <a:chOff x="-2405743" y="1655465"/>
            <a:chExt cx="2405743" cy="2052668"/>
          </a:xfrm>
        </p:grpSpPr>
        <p:pic>
          <p:nvPicPr>
            <p:cNvPr id="14" name="Billede 13"/>
            <p:cNvPicPr>
              <a:picLocks noChangeAspect="1"/>
            </p:cNvPicPr>
            <p:nvPr userDrawn="1"/>
          </p:nvPicPr>
          <p:blipFill>
            <a:blip r:embed="rId2"/>
            <a:stretch>
              <a:fillRect/>
            </a:stretch>
          </p:blipFill>
          <p:spPr>
            <a:xfrm>
              <a:off x="-1060701" y="3506948"/>
              <a:ext cx="920576" cy="201185"/>
            </a:xfrm>
            <a:prstGeom prst="rect">
              <a:avLst/>
            </a:prstGeom>
          </p:spPr>
        </p:pic>
        <p:sp>
          <p:nvSpPr>
            <p:cNvPr id="19" name="Rectangle 5"/>
            <p:cNvSpPr/>
            <p:nvPr userDrawn="1"/>
          </p:nvSpPr>
          <p:spPr bwMode="auto">
            <a:xfrm>
              <a:off x="-2405743" y="1655465"/>
              <a:ext cx="2405743" cy="1800493"/>
            </a:xfrm>
            <a:prstGeom prst="rect">
              <a:avLst/>
            </a:prstGeom>
          </p:spPr>
          <p:txBody>
            <a:bodyPr wrap="square" lIns="0" tIns="0" rIns="144000" bIns="0">
              <a:spAutoFit/>
            </a:bodyPr>
            <a:lstStyle/>
            <a:p>
              <a:pPr algn="r">
                <a:defRPr/>
              </a:pPr>
              <a:r>
                <a:rPr lang="da-DK" sz="900" b="1" noProof="1">
                  <a:solidFill>
                    <a:prstClr val="white">
                      <a:lumMod val="50000"/>
                    </a:prstClr>
                  </a:solidFill>
                  <a:ea typeface="Calibri" panose="020F0502020204030204" pitchFamily="34" charset="0"/>
                  <a:cs typeface="Arial" panose="020B0604020202020204" pitchFamily="34" charset="0"/>
                </a:rPr>
                <a:t>Tekst-typografier</a:t>
              </a:r>
            </a:p>
            <a:p>
              <a:pPr algn="r">
                <a:defRPr/>
              </a:pPr>
              <a:r>
                <a:rPr lang="da-DK" sz="900" noProof="1">
                  <a:solidFill>
                    <a:prstClr val="white">
                      <a:lumMod val="50000"/>
                    </a:prstClr>
                  </a:solidFill>
                  <a:ea typeface="Calibri" panose="020F0502020204030204" pitchFamily="34" charset="0"/>
                  <a:cs typeface="Arial" panose="020B0604020202020204" pitchFamily="34" charset="0"/>
                </a:rPr>
                <a:t>Brug </a:t>
              </a:r>
              <a:r>
                <a:rPr lang="da-DK" sz="900" b="1" noProof="1">
                  <a:solidFill>
                    <a:prstClr val="white">
                      <a:lumMod val="50000"/>
                    </a:prstClr>
                  </a:solidFill>
                  <a:ea typeface="Calibri" panose="020F0502020204030204" pitchFamily="34" charset="0"/>
                  <a:cs typeface="Arial" panose="020B0604020202020204" pitchFamily="34" charset="0"/>
                </a:rPr>
                <a:t>TAB</a:t>
              </a:r>
              <a:r>
                <a:rPr lang="da-DK" sz="900" noProof="1">
                  <a:solidFill>
                    <a:prstClr val="white">
                      <a:lumMod val="50000"/>
                    </a:prstClr>
                  </a:solidFill>
                  <a:ea typeface="Calibri" panose="020F0502020204030204" pitchFamily="34" charset="0"/>
                  <a:cs typeface="Arial" panose="020B0604020202020204" pitchFamily="34" charset="0"/>
                </a:rPr>
                <a:t> for at gå frem i tekst-niveauer</a:t>
              </a:r>
            </a:p>
            <a:p>
              <a:pPr algn="r">
                <a:defRPr/>
              </a:pPr>
              <a:endParaRPr lang="da-DK" sz="900"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1 = Tekst hvid 18 pkt.</a:t>
              </a: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2 = Punkt-liste 18 pkt.</a:t>
              </a: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3-9 = Punkt-liste indryk  18 pkt.</a:t>
              </a:r>
            </a:p>
            <a:p>
              <a:pPr algn="r">
                <a:defRPr/>
              </a:pPr>
              <a:endParaRPr lang="da-DK" sz="900"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For at gå tilbage i tekst-niveauer, brug </a:t>
              </a:r>
              <a:r>
                <a:rPr lang="da-DK" sz="900" b="1" noProof="1">
                  <a:solidFill>
                    <a:prstClr val="white">
                      <a:lumMod val="50000"/>
                    </a:prstClr>
                  </a:solidFill>
                  <a:ea typeface="Calibri" panose="020F0502020204030204" pitchFamily="34" charset="0"/>
                  <a:cs typeface="Arial" panose="020B0604020202020204" pitchFamily="34" charset="0"/>
                </a:rPr>
                <a:t>SHIFT + TAB</a:t>
              </a:r>
            </a:p>
            <a:p>
              <a:pPr algn="r">
                <a:defRPr/>
              </a:pPr>
              <a:endParaRPr lang="da-DK" sz="900" b="1"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Alternativt kan</a:t>
              </a:r>
            </a:p>
            <a:p>
              <a:pPr algn="r">
                <a:defRPr/>
              </a:pPr>
              <a:r>
                <a:rPr lang="da-DK" sz="900" b="1" noProof="1">
                  <a:solidFill>
                    <a:prstClr val="white">
                      <a:lumMod val="50000"/>
                    </a:prstClr>
                  </a:solidFill>
                  <a:ea typeface="Calibri" panose="020F0502020204030204" pitchFamily="34" charset="0"/>
                  <a:cs typeface="Arial" panose="020B0604020202020204" pitchFamily="34" charset="0"/>
                </a:rPr>
                <a:t>Forøg</a:t>
              </a:r>
              <a:r>
                <a:rPr lang="da-DK" sz="900" noProof="1">
                  <a:solidFill>
                    <a:prstClr val="white">
                      <a:lumMod val="50000"/>
                    </a:prstClr>
                  </a:solidFill>
                  <a:ea typeface="Calibri" panose="020F0502020204030204" pitchFamily="34" charset="0"/>
                  <a:cs typeface="Arial" panose="020B0604020202020204" pitchFamily="34" charset="0"/>
                </a:rPr>
                <a:t> og </a:t>
              </a:r>
              <a:r>
                <a:rPr lang="da-DK" sz="900" b="1" noProof="1">
                  <a:solidFill>
                    <a:prstClr val="white">
                      <a:lumMod val="50000"/>
                    </a:prstClr>
                  </a:solidFill>
                  <a:ea typeface="Calibri" panose="020F0502020204030204" pitchFamily="34" charset="0"/>
                  <a:cs typeface="Arial" panose="020B0604020202020204" pitchFamily="34" charset="0"/>
                </a:rPr>
                <a:t>Formindsk</a:t>
              </a:r>
              <a:r>
                <a:rPr lang="da-DK" sz="900" noProof="1">
                  <a:solidFill>
                    <a:prstClr val="white">
                      <a:lumMod val="50000"/>
                    </a:prstClr>
                  </a:solidFill>
                  <a:ea typeface="Calibri" panose="020F0502020204030204" pitchFamily="34" charset="0"/>
                  <a:cs typeface="Arial" panose="020B0604020202020204" pitchFamily="34" charset="0"/>
                </a:rPr>
                <a:t> </a:t>
              </a:r>
            </a:p>
            <a:p>
              <a:pPr algn="r">
                <a:defRPr/>
              </a:pPr>
              <a:r>
                <a:rPr lang="da-DK" sz="900" noProof="1">
                  <a:solidFill>
                    <a:prstClr val="white">
                      <a:lumMod val="50000"/>
                    </a:prstClr>
                  </a:solidFill>
                  <a:ea typeface="Calibri" panose="020F0502020204030204" pitchFamily="34" charset="0"/>
                  <a:cs typeface="Arial" panose="020B0604020202020204" pitchFamily="34" charset="0"/>
                </a:rPr>
                <a:t>listeniveau bruges</a:t>
              </a:r>
            </a:p>
          </p:txBody>
        </p:sp>
      </p:grpSp>
      <p:sp>
        <p:nvSpPr>
          <p:cNvPr id="5" name="Pladsholder til dato 4" hidden="1"/>
          <p:cNvSpPr>
            <a:spLocks noGrp="1"/>
          </p:cNvSpPr>
          <p:nvPr>
            <p:ph type="dt" sz="half" idx="12"/>
          </p:nvPr>
        </p:nvSpPr>
        <p:spPr/>
        <p:txBody>
          <a:bodyPr/>
          <a:lstStyle/>
          <a:p>
            <a:fld id="{24720D87-1BCE-4BDD-8E9C-0848F2A820A5}" type="datetime2">
              <a:rPr lang="da-DK"/>
              <a:pPr/>
              <a:t>23. januar 2023</a:t>
            </a:fld>
            <a:endParaRPr dirty="0"/>
          </a:p>
        </p:txBody>
      </p:sp>
      <p:pic>
        <p:nvPicPr>
          <p:cNvPr id="6" name="Picture 5">
            <a:extLst>
              <a:ext uri="{FF2B5EF4-FFF2-40B4-BE49-F238E27FC236}">
                <a16:creationId xmlns:a16="http://schemas.microsoft.com/office/drawing/2014/main" xmlns="" id="{A17E118B-191F-4DCA-A076-C47876DB5979}"/>
              </a:ext>
            </a:extLst>
          </p:cNvPr>
          <p:cNvPicPr>
            <a:picLocks noChangeAspect="1"/>
          </p:cNvPicPr>
          <p:nvPr userDrawn="1"/>
        </p:nvPicPr>
        <p:blipFill>
          <a:blip r:embed="rId3"/>
          <a:stretch>
            <a:fillRect/>
          </a:stretch>
        </p:blipFill>
        <p:spPr>
          <a:xfrm>
            <a:off x="-1521750" y="5824030"/>
            <a:ext cx="1377668" cy="1033969"/>
          </a:xfrm>
          <a:prstGeom prst="rect">
            <a:avLst/>
          </a:prstGeom>
        </p:spPr>
      </p:pic>
      <p:pic>
        <p:nvPicPr>
          <p:cNvPr id="15" name="Graphic 14">
            <a:extLst>
              <a:ext uri="{FF2B5EF4-FFF2-40B4-BE49-F238E27FC236}">
                <a16:creationId xmlns:a16="http://schemas.microsoft.com/office/drawing/2014/main" xmlns="" id="{207D924F-8A1F-4AE0-B2F8-7775DD4A1EA3}"/>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646754" y="6379011"/>
            <a:ext cx="226932" cy="201461"/>
          </a:xfrm>
          <a:prstGeom prst="rect">
            <a:avLst/>
          </a:prstGeom>
        </p:spPr>
      </p:pic>
    </p:spTree>
    <p:extLst>
      <p:ext uri="{BB962C8B-B14F-4D97-AF65-F5344CB8AC3E}">
        <p14:creationId xmlns:p14="http://schemas.microsoft.com/office/powerpoint/2010/main" val="684976264"/>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ekst og indhold IIII">
    <p:spTree>
      <p:nvGrpSpPr>
        <p:cNvPr id="1" name=""/>
        <p:cNvGrpSpPr/>
        <p:nvPr/>
      </p:nvGrpSpPr>
      <p:grpSpPr>
        <a:xfrm>
          <a:off x="0" y="0"/>
          <a:ext cx="0" cy="0"/>
          <a:chOff x="0" y="0"/>
          <a:chExt cx="0" cy="0"/>
        </a:xfrm>
      </p:grpSpPr>
      <p:sp>
        <p:nvSpPr>
          <p:cNvPr id="7" name="Pladsholder til tekst 1"/>
          <p:cNvSpPr>
            <a:spLocks noGrp="1"/>
          </p:cNvSpPr>
          <p:nvPr>
            <p:ph type="body" sz="quarter" idx="13"/>
          </p:nvPr>
        </p:nvSpPr>
        <p:spPr>
          <a:xfrm>
            <a:off x="649289" y="311151"/>
            <a:ext cx="4293296" cy="5770562"/>
          </a:xfrm>
        </p:spPr>
        <p:txBody>
          <a:bodyPr/>
          <a:lstStyle>
            <a:lvl1pPr>
              <a:lnSpc>
                <a:spcPct val="88000"/>
              </a:lnSpc>
              <a:defRPr sz="3200">
                <a:solidFill>
                  <a:schemeClr val="accent1"/>
                </a:solidFill>
              </a:defRPr>
            </a:lvl1pPr>
            <a:lvl2pPr marL="0" indent="0">
              <a:lnSpc>
                <a:spcPct val="94000"/>
              </a:lnSpc>
              <a:buFont typeface="Arial" panose="020B0604020202020204" pitchFamily="34" charset="0"/>
              <a:buChar char="​"/>
              <a:defRPr sz="1500">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9" name="Pladsholder til indhold 2"/>
          <p:cNvSpPr>
            <a:spLocks noGrp="1"/>
          </p:cNvSpPr>
          <p:nvPr>
            <p:ph sz="quarter" idx="14" hasCustomPrompt="1"/>
          </p:nvPr>
        </p:nvSpPr>
        <p:spPr>
          <a:xfrm>
            <a:off x="5806678" y="311151"/>
            <a:ext cx="5731271" cy="5770563"/>
          </a:xfrm>
          <a:noFill/>
        </p:spPr>
        <p:txBody>
          <a:bodyPr lIns="0" tIns="0"/>
          <a:lstStyle>
            <a:lvl1pPr>
              <a:defRPr/>
            </a:lvl1pPr>
            <a:lvl5pPr>
              <a:defRPr/>
            </a:lvl5pPr>
          </a:lstStyle>
          <a:p>
            <a:pPr lvl="0"/>
            <a:r>
              <a:rPr lang="da-DK" dirty="0"/>
              <a:t>Klik og indsæt diagram eller tabel</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Sjette niveau</a:t>
            </a:r>
          </a:p>
          <a:p>
            <a:pPr lvl="6"/>
            <a:r>
              <a:rPr lang="da-DK" dirty="0"/>
              <a:t>Syvende niveau</a:t>
            </a:r>
          </a:p>
          <a:p>
            <a:pPr lvl="7"/>
            <a:r>
              <a:rPr lang="da-DK" dirty="0"/>
              <a:t>Ottende niveau</a:t>
            </a:r>
          </a:p>
          <a:p>
            <a:pPr lvl="8"/>
            <a:r>
              <a:rPr lang="da-DK" dirty="0"/>
              <a:t>Niende niveau</a:t>
            </a:r>
          </a:p>
          <a:p>
            <a:pPr lvl="4"/>
            <a:endParaRPr lang="da-DK" dirty="0"/>
          </a:p>
        </p:txBody>
      </p:sp>
      <p:sp>
        <p:nvSpPr>
          <p:cNvPr id="3" name="Pladsholder til sidefod 2"/>
          <p:cNvSpPr>
            <a:spLocks noGrp="1"/>
          </p:cNvSpPr>
          <p:nvPr>
            <p:ph type="ftr" sz="quarter" idx="10"/>
          </p:nvPr>
        </p:nvSpPr>
        <p:spPr/>
        <p:txBody>
          <a:bodyPr/>
          <a:lstStyle/>
          <a:p>
            <a:r>
              <a:rPr lang="da-DK">
                <a:solidFill>
                  <a:srgbClr val="007A6C"/>
                </a:solidFill>
              </a:rPr>
              <a:t>/ Ministeriet for Fødevarer, Landbrug og Fiskeri - Landbrugsstyrelsen / Titel på præsentation</a:t>
            </a:r>
            <a:endParaRPr lang="da-DK" dirty="0">
              <a:solidFill>
                <a:srgbClr val="007A6C"/>
              </a:solidFill>
            </a:endParaRPr>
          </a:p>
        </p:txBody>
      </p:sp>
      <p:sp>
        <p:nvSpPr>
          <p:cNvPr id="4" name="Pladsholder til slidenummer 3"/>
          <p:cNvSpPr>
            <a:spLocks noGrp="1"/>
          </p:cNvSpPr>
          <p:nvPr>
            <p:ph type="sldNum" sz="quarter" idx="11"/>
          </p:nvPr>
        </p:nvSpPr>
        <p:spPr/>
        <p:txBody>
          <a:bodyPr/>
          <a:lstStyle/>
          <a:p>
            <a:fld id="{667EC89C-17A0-4E64-A6D2-B825673CEEDF}" type="slidenum">
              <a:rPr lang="da-DK" smtClean="0">
                <a:solidFill>
                  <a:srgbClr val="007A6C"/>
                </a:solidFill>
              </a:rPr>
              <a:pPr/>
              <a:t>‹nr.›</a:t>
            </a:fld>
            <a:endParaRPr lang="da-DK" dirty="0">
              <a:solidFill>
                <a:srgbClr val="007A6C"/>
              </a:solidFill>
            </a:endParaRPr>
          </a:p>
        </p:txBody>
      </p:sp>
      <p:sp>
        <p:nvSpPr>
          <p:cNvPr id="5" name="Pladsholder til dato 4" hidden="1"/>
          <p:cNvSpPr>
            <a:spLocks noGrp="1"/>
          </p:cNvSpPr>
          <p:nvPr>
            <p:ph type="dt" sz="half" idx="12"/>
          </p:nvPr>
        </p:nvSpPr>
        <p:spPr/>
        <p:txBody>
          <a:bodyPr/>
          <a:lstStyle/>
          <a:p>
            <a:fld id="{844A3EBA-8ECF-4E2D-9803-6460E0B5C555}" type="datetime2">
              <a:rPr lang="da-DK"/>
              <a:pPr/>
              <a:t>23. januar 2023</a:t>
            </a:fld>
            <a:endParaRPr dirty="0"/>
          </a:p>
        </p:txBody>
      </p:sp>
      <p:pic>
        <p:nvPicPr>
          <p:cNvPr id="6" name="Picture 5">
            <a:extLst>
              <a:ext uri="{FF2B5EF4-FFF2-40B4-BE49-F238E27FC236}">
                <a16:creationId xmlns:a16="http://schemas.microsoft.com/office/drawing/2014/main" xmlns="" id="{4C920EAB-35B4-4696-A32D-92CCC346C6DD}"/>
              </a:ext>
            </a:extLst>
          </p:cNvPr>
          <p:cNvPicPr>
            <a:picLocks noChangeAspect="1"/>
          </p:cNvPicPr>
          <p:nvPr userDrawn="1"/>
        </p:nvPicPr>
        <p:blipFill>
          <a:blip r:embed="rId2"/>
          <a:stretch>
            <a:fillRect/>
          </a:stretch>
        </p:blipFill>
        <p:spPr>
          <a:xfrm>
            <a:off x="-1521749" y="0"/>
            <a:ext cx="1377668" cy="1033251"/>
          </a:xfrm>
          <a:prstGeom prst="rect">
            <a:avLst/>
          </a:prstGeom>
        </p:spPr>
      </p:pic>
    </p:spTree>
    <p:extLst>
      <p:ext uri="{BB962C8B-B14F-4D97-AF65-F5344CB8AC3E}">
        <p14:creationId xmlns:p14="http://schemas.microsoft.com/office/powerpoint/2010/main" val="257165880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dirty="0"/>
          </a:p>
        </p:txBody>
      </p:sp>
      <p:sp>
        <p:nvSpPr>
          <p:cNvPr id="4" name="Pladsholder til sidefod 3"/>
          <p:cNvSpPr>
            <a:spLocks noGrp="1"/>
          </p:cNvSpPr>
          <p:nvPr>
            <p:ph type="ftr" sz="quarter" idx="11"/>
          </p:nvPr>
        </p:nvSpPr>
        <p:spPr/>
        <p:txBody>
          <a:bodyPr/>
          <a:lstStyle/>
          <a:p>
            <a:r>
              <a:rPr lang="da-DK">
                <a:solidFill>
                  <a:srgbClr val="007A6C"/>
                </a:solidFill>
              </a:rPr>
              <a:t>/ Ministeriet for Fødevarer, Landbrug og Fiskeri - Landbrugsstyrelsen / Titel på præsentation</a:t>
            </a:r>
            <a:endParaRPr lang="da-DK" dirty="0">
              <a:solidFill>
                <a:srgbClr val="007A6C"/>
              </a:solidFill>
            </a:endParaRPr>
          </a:p>
        </p:txBody>
      </p:sp>
      <p:sp>
        <p:nvSpPr>
          <p:cNvPr id="5" name="Pladsholder til diasnummer 4"/>
          <p:cNvSpPr>
            <a:spLocks noGrp="1"/>
          </p:cNvSpPr>
          <p:nvPr>
            <p:ph type="sldNum" sz="quarter" idx="12"/>
          </p:nvPr>
        </p:nvSpPr>
        <p:spPr/>
        <p:txBody>
          <a:bodyPr/>
          <a:lstStyle/>
          <a:p>
            <a:fld id="{667EC89C-17A0-4E64-A6D2-B825673CEEDF}" type="slidenum">
              <a:rPr lang="da-DK" smtClean="0">
                <a:solidFill>
                  <a:srgbClr val="007A6C"/>
                </a:solidFill>
              </a:rPr>
              <a:pPr/>
              <a:t>‹nr.›</a:t>
            </a:fld>
            <a:endParaRPr lang="da-DK" dirty="0">
              <a:solidFill>
                <a:srgbClr val="007A6C"/>
              </a:solidFill>
            </a:endParaRPr>
          </a:p>
        </p:txBody>
      </p:sp>
      <p:sp>
        <p:nvSpPr>
          <p:cNvPr id="6" name="Pladsholder til dato 3" hidden="1">
            <a:extLst>
              <a:ext uri="{FF2B5EF4-FFF2-40B4-BE49-F238E27FC236}">
                <a16:creationId xmlns:a16="http://schemas.microsoft.com/office/drawing/2014/main" xmlns="" id="{7387C4E4-348E-4A05-AB2B-AE486614247D}"/>
              </a:ext>
            </a:extLst>
          </p:cNvPr>
          <p:cNvSpPr>
            <a:spLocks noGrp="1"/>
          </p:cNvSpPr>
          <p:nvPr>
            <p:ph type="dt" sz="half" idx="18"/>
          </p:nvPr>
        </p:nvSpPr>
        <p:spPr>
          <a:xfrm>
            <a:off x="0" y="6858000"/>
            <a:ext cx="0" cy="0"/>
          </a:xfrm>
        </p:spPr>
        <p:txBody>
          <a:bodyPr/>
          <a:lstStyle>
            <a:lvl1pPr>
              <a:defRPr sz="100">
                <a:noFill/>
              </a:defRPr>
            </a:lvl1pPr>
          </a:lstStyle>
          <a:p>
            <a:fld id="{6DFE5E6F-5B92-449D-B343-8A70BBC2CD27}" type="datetime2">
              <a:rPr lang="da-DK" smtClean="0"/>
              <a:pPr/>
              <a:t>23. januar 2023</a:t>
            </a:fld>
            <a:endParaRPr dirty="0"/>
          </a:p>
        </p:txBody>
      </p:sp>
    </p:spTree>
    <p:extLst>
      <p:ext uri="{BB962C8B-B14F-4D97-AF65-F5344CB8AC3E}">
        <p14:creationId xmlns:p14="http://schemas.microsoft.com/office/powerpoint/2010/main" val="358043357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3" name="Pladsholder til sidefod 2"/>
          <p:cNvSpPr>
            <a:spLocks noGrp="1"/>
          </p:cNvSpPr>
          <p:nvPr>
            <p:ph type="ftr" sz="quarter" idx="11"/>
          </p:nvPr>
        </p:nvSpPr>
        <p:spPr/>
        <p:txBody>
          <a:bodyPr/>
          <a:lstStyle/>
          <a:p>
            <a:r>
              <a:rPr lang="da-DK">
                <a:solidFill>
                  <a:srgbClr val="007A6C"/>
                </a:solidFill>
              </a:rPr>
              <a:t>/ Ministeriet for Fødevarer, Landbrug og Fiskeri - Landbrugsstyrelsen / Titel på præsentation</a:t>
            </a:r>
            <a:endParaRPr lang="da-DK" dirty="0">
              <a:solidFill>
                <a:srgbClr val="007A6C"/>
              </a:solidFill>
            </a:endParaRPr>
          </a:p>
        </p:txBody>
      </p:sp>
      <p:sp>
        <p:nvSpPr>
          <p:cNvPr id="4" name="Pladsholder til diasnummer 3"/>
          <p:cNvSpPr>
            <a:spLocks noGrp="1"/>
          </p:cNvSpPr>
          <p:nvPr>
            <p:ph type="sldNum" sz="quarter" idx="12"/>
          </p:nvPr>
        </p:nvSpPr>
        <p:spPr/>
        <p:txBody>
          <a:bodyPr/>
          <a:lstStyle/>
          <a:p>
            <a:fld id="{667EC89C-17A0-4E64-A6D2-B825673CEEDF}" type="slidenum">
              <a:rPr lang="da-DK" smtClean="0">
                <a:solidFill>
                  <a:srgbClr val="007A6C"/>
                </a:solidFill>
              </a:rPr>
              <a:pPr/>
              <a:t>‹nr.›</a:t>
            </a:fld>
            <a:endParaRPr lang="da-DK" dirty="0">
              <a:solidFill>
                <a:srgbClr val="007A6C"/>
              </a:solidFill>
            </a:endParaRPr>
          </a:p>
        </p:txBody>
      </p:sp>
      <p:sp>
        <p:nvSpPr>
          <p:cNvPr id="5" name="Pladsholder til dato 3" hidden="1">
            <a:extLst>
              <a:ext uri="{FF2B5EF4-FFF2-40B4-BE49-F238E27FC236}">
                <a16:creationId xmlns:a16="http://schemas.microsoft.com/office/drawing/2014/main" xmlns="" id="{0C165B80-131C-47FA-A4CF-3EB1919AA868}"/>
              </a:ext>
            </a:extLst>
          </p:cNvPr>
          <p:cNvSpPr>
            <a:spLocks noGrp="1"/>
          </p:cNvSpPr>
          <p:nvPr>
            <p:ph type="dt" sz="half" idx="18"/>
          </p:nvPr>
        </p:nvSpPr>
        <p:spPr>
          <a:xfrm>
            <a:off x="0" y="6858000"/>
            <a:ext cx="0" cy="0"/>
          </a:xfrm>
        </p:spPr>
        <p:txBody>
          <a:bodyPr/>
          <a:lstStyle>
            <a:lvl1pPr>
              <a:defRPr sz="100">
                <a:noFill/>
              </a:defRPr>
            </a:lvl1pPr>
          </a:lstStyle>
          <a:p>
            <a:fld id="{06B82AA5-3E57-4AD6-B119-A548200053C9}" type="datetime2">
              <a:rPr lang="da-DK" smtClean="0"/>
              <a:pPr/>
              <a:t>23. januar 2023</a:t>
            </a:fld>
            <a:endParaRPr dirty="0"/>
          </a:p>
        </p:txBody>
      </p:sp>
    </p:spTree>
    <p:extLst>
      <p:ext uri="{BB962C8B-B14F-4D97-AF65-F5344CB8AC3E}">
        <p14:creationId xmlns:p14="http://schemas.microsoft.com/office/powerpoint/2010/main" val="175503912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eldias I">
    <p:spTree>
      <p:nvGrpSpPr>
        <p:cNvPr id="1" name=""/>
        <p:cNvGrpSpPr/>
        <p:nvPr/>
      </p:nvGrpSpPr>
      <p:grpSpPr>
        <a:xfrm>
          <a:off x="0" y="0"/>
          <a:ext cx="0" cy="0"/>
          <a:chOff x="0" y="0"/>
          <a:chExt cx="0" cy="0"/>
        </a:xfrm>
      </p:grpSpPr>
      <p:sp>
        <p:nvSpPr>
          <p:cNvPr id="14" name="Rektangel baggrund"/>
          <p:cNvSpPr/>
          <p:nvPr userDrawn="1"/>
        </p:nvSpPr>
        <p:spPr>
          <a:xfrm>
            <a:off x="0" y="0"/>
            <a:ext cx="121888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solidFill>
                <a:prstClr val="white"/>
              </a:solidFill>
            </a:endParaRPr>
          </a:p>
        </p:txBody>
      </p:sp>
      <p:sp>
        <p:nvSpPr>
          <p:cNvPr id="11" name="Pladsholder til tekst 1"/>
          <p:cNvSpPr>
            <a:spLocks noGrp="1"/>
          </p:cNvSpPr>
          <p:nvPr>
            <p:ph type="body" sz="quarter" idx="10"/>
          </p:nvPr>
        </p:nvSpPr>
        <p:spPr>
          <a:xfrm>
            <a:off x="651600" y="2348880"/>
            <a:ext cx="8755200" cy="2096840"/>
          </a:xfrm>
        </p:spPr>
        <p:txBody>
          <a:bodyPr anchor="ctr" anchorCtr="0">
            <a:normAutofit/>
          </a:bodyPr>
          <a:lstStyle>
            <a:lvl1pPr algn="r">
              <a:lnSpc>
                <a:spcPct val="100000"/>
              </a:lnSpc>
              <a:defRPr lang="da-DK" sz="6600" b="1" kern="1200" dirty="0" smtClean="0">
                <a:solidFill>
                  <a:schemeClr val="bg1"/>
                </a:solidFill>
                <a:latin typeface="+mj-lt"/>
                <a:ea typeface="+mj-ea"/>
                <a:cs typeface="+mj-cs"/>
              </a:defRPr>
            </a:lvl1pPr>
          </a:lstStyle>
          <a:p>
            <a:pPr lvl="0"/>
            <a:r>
              <a:rPr lang="da-DK" smtClean="0"/>
              <a:t>Klik for at redigere i master</a:t>
            </a:r>
          </a:p>
        </p:txBody>
      </p:sp>
      <p:sp>
        <p:nvSpPr>
          <p:cNvPr id="16" name="Pladsholder til tekst 2"/>
          <p:cNvSpPr>
            <a:spLocks noGrp="1"/>
          </p:cNvSpPr>
          <p:nvPr>
            <p:ph type="body" sz="quarter" idx="11" hasCustomPrompt="1"/>
          </p:nvPr>
        </p:nvSpPr>
        <p:spPr>
          <a:xfrm>
            <a:off x="9578152" y="5229200"/>
            <a:ext cx="2250673" cy="544232"/>
          </a:xfrm>
        </p:spPr>
        <p:txBody>
          <a:bodyPr anchor="b" anchorCtr="0"/>
          <a:lstStyle>
            <a:lvl1pPr>
              <a:defRPr lang="da-DK" sz="1200" b="0" kern="1200" baseline="0" dirty="0" smtClean="0">
                <a:solidFill>
                  <a:schemeClr val="bg1"/>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og indsæt Sted/event</a:t>
            </a:r>
          </a:p>
        </p:txBody>
      </p:sp>
      <p:sp>
        <p:nvSpPr>
          <p:cNvPr id="18" name="Pladsholder til tekst 4"/>
          <p:cNvSpPr>
            <a:spLocks noGrp="1"/>
          </p:cNvSpPr>
          <p:nvPr>
            <p:ph type="body" sz="quarter" idx="13" hasCustomPrompt="1"/>
          </p:nvPr>
        </p:nvSpPr>
        <p:spPr>
          <a:xfrm>
            <a:off x="9578152" y="5961288"/>
            <a:ext cx="2250673" cy="199980"/>
          </a:xfrm>
        </p:spPr>
        <p:txBody>
          <a:bodyPr/>
          <a:lstStyle>
            <a:lvl1pPr>
              <a:defRPr lang="da-DK" sz="1200" b="0" kern="1200" baseline="0" dirty="0" smtClean="0">
                <a:solidFill>
                  <a:schemeClr val="bg1"/>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og indsæt Navn</a:t>
            </a:r>
          </a:p>
        </p:txBody>
      </p:sp>
      <p:sp>
        <p:nvSpPr>
          <p:cNvPr id="22" name="Pladsholder til dato 21"/>
          <p:cNvSpPr>
            <a:spLocks noGrp="1"/>
          </p:cNvSpPr>
          <p:nvPr>
            <p:ph type="dt" sz="half" idx="14"/>
          </p:nvPr>
        </p:nvSpPr>
        <p:spPr>
          <a:xfrm>
            <a:off x="9580274" y="5780918"/>
            <a:ext cx="2248825" cy="201600"/>
          </a:xfrm>
        </p:spPr>
        <p:txBody>
          <a:bodyPr lIns="0" tIns="0" rIns="0" bIns="0" anchor="t" anchorCtr="0"/>
          <a:lstStyle>
            <a:lvl1pPr marL="171450" indent="-171450">
              <a:defRPr lang="da-DK" sz="1200" b="0" kern="1200" baseline="0" smtClean="0">
                <a:solidFill>
                  <a:schemeClr val="bg1"/>
                </a:solidFill>
                <a:latin typeface="+mn-lt"/>
                <a:ea typeface="+mn-ea"/>
                <a:cs typeface="+mn-cs"/>
              </a:defRPr>
            </a:lvl1pPr>
          </a:lstStyle>
          <a:p>
            <a:pPr marL="0" indent="0">
              <a:lnSpc>
                <a:spcPct val="93000"/>
              </a:lnSpc>
              <a:buFont typeface="Arial" panose="020B0604020202020204" pitchFamily="34" charset="0"/>
              <a:buChar char="​"/>
            </a:pPr>
            <a:fld id="{311A5D37-5DE7-4138-B951-B3EC094A1EDA}" type="datetime2">
              <a:rPr lang="da-DK">
                <a:solidFill>
                  <a:prstClr val="white"/>
                </a:solidFill>
              </a:rPr>
              <a:pPr marL="0" indent="0">
                <a:lnSpc>
                  <a:spcPct val="93000"/>
                </a:lnSpc>
                <a:buFont typeface="Arial" panose="020B0604020202020204" pitchFamily="34" charset="0"/>
                <a:buChar char="​"/>
              </a:pPr>
              <a:t>23. januar 2023</a:t>
            </a:fld>
            <a:endParaRPr dirty="0">
              <a:solidFill>
                <a:prstClr val="white"/>
              </a:solidFill>
            </a:endParaRPr>
          </a:p>
        </p:txBody>
      </p:sp>
      <p:sp>
        <p:nvSpPr>
          <p:cNvPr id="9" name="AutoShape 4"/>
          <p:cNvSpPr>
            <a:spLocks/>
          </p:cNvSpPr>
          <p:nvPr userDrawn="1"/>
        </p:nvSpPr>
        <p:spPr bwMode="gray">
          <a:xfrm>
            <a:off x="12188825" y="16587"/>
            <a:ext cx="1754459" cy="1313180"/>
          </a:xfrm>
          <a:prstGeom prst="rect">
            <a:avLst/>
          </a:prstGeom>
          <a:noFill/>
          <a:ln w="12700" algn="ctr">
            <a:noFill/>
            <a:miter lim="800000"/>
            <a:headEnd/>
            <a:tailEnd/>
          </a:ln>
          <a:effectLst/>
        </p:spPr>
        <p:txBody>
          <a:bodyPr wrap="square" lIns="144000" tIns="0" rIns="0" bIns="0">
            <a:spAutoFit/>
          </a:bodyPr>
          <a:lstStyle/>
          <a:p>
            <a:pPr>
              <a:spcAft>
                <a:spcPts val="600"/>
              </a:spcAft>
              <a:buFont typeface="+mj-lt"/>
              <a:buNone/>
              <a:defRPr/>
            </a:pPr>
            <a:r>
              <a:rPr lang="da-DK" sz="900" b="1" noProof="1">
                <a:solidFill>
                  <a:prstClr val="white">
                    <a:lumMod val="50000"/>
                  </a:prstClr>
                </a:solidFill>
                <a:cs typeface="Arial" charset="0"/>
              </a:rPr>
              <a:t>Gitter- og hjælpelinjer</a:t>
            </a:r>
          </a:p>
          <a:p>
            <a:pPr>
              <a:spcAft>
                <a:spcPts val="240"/>
              </a:spcAft>
              <a:buFont typeface="+mj-lt"/>
              <a:buNone/>
              <a:defRPr/>
            </a:pPr>
            <a:r>
              <a:rPr lang="da-DK" sz="900" noProof="1">
                <a:solidFill>
                  <a:prstClr val="white">
                    <a:lumMod val="50000"/>
                  </a:prstClr>
                </a:solidFill>
                <a:cs typeface="Arial" charset="0"/>
              </a:rPr>
              <a:t>For at se gitter- og hjælpelinjer</a:t>
            </a:r>
          </a:p>
          <a:p>
            <a:pPr>
              <a:spcAft>
                <a:spcPts val="240"/>
              </a:spcAft>
              <a:buFont typeface="+mj-lt"/>
              <a:buNone/>
              <a:defRPr/>
            </a:pPr>
            <a:r>
              <a:rPr lang="da-DK" sz="900" b="1" noProof="1">
                <a:solidFill>
                  <a:prstClr val="white">
                    <a:lumMod val="50000"/>
                  </a:prstClr>
                </a:solidFill>
                <a:cs typeface="Arial" charset="0"/>
              </a:rPr>
              <a:t>1.</a:t>
            </a:r>
            <a:r>
              <a:rPr lang="da-DK" sz="900" noProof="1">
                <a:solidFill>
                  <a:prstClr val="white">
                    <a:lumMod val="50000"/>
                  </a:prstClr>
                </a:solidFill>
                <a:cs typeface="Arial" charset="0"/>
              </a:rPr>
              <a:t> Klik på </a:t>
            </a:r>
            <a:r>
              <a:rPr lang="da-DK" sz="900" b="1" noProof="1">
                <a:solidFill>
                  <a:prstClr val="white">
                    <a:lumMod val="50000"/>
                  </a:prstClr>
                </a:solidFill>
                <a:cs typeface="Arial" charset="0"/>
              </a:rPr>
              <a:t>Vis</a:t>
            </a:r>
            <a:endParaRPr lang="da-DK" sz="900" noProof="1">
              <a:solidFill>
                <a:prstClr val="white">
                  <a:lumMod val="50000"/>
                </a:prstClr>
              </a:solidFill>
              <a:cs typeface="Arial" charset="0"/>
            </a:endParaRPr>
          </a:p>
          <a:p>
            <a:pPr>
              <a:spcAft>
                <a:spcPts val="240"/>
              </a:spcAft>
              <a:buFont typeface="+mj-lt"/>
              <a:buNone/>
              <a:defRPr/>
            </a:pPr>
            <a:r>
              <a:rPr lang="da-DK" sz="900" b="1" noProof="1">
                <a:solidFill>
                  <a:prstClr val="white">
                    <a:lumMod val="50000"/>
                  </a:prstClr>
                </a:solidFill>
                <a:cs typeface="Arial" charset="0"/>
              </a:rPr>
              <a:t>2. </a:t>
            </a:r>
            <a:r>
              <a:rPr lang="da-DK" sz="900" noProof="1">
                <a:solidFill>
                  <a:prstClr val="white">
                    <a:lumMod val="50000"/>
                  </a:prstClr>
                </a:solidFill>
                <a:cs typeface="Arial" charset="0"/>
              </a:rPr>
              <a:t>Vælg </a:t>
            </a:r>
            <a:r>
              <a:rPr lang="da-DK" sz="900" b="1" noProof="1">
                <a:solidFill>
                  <a:prstClr val="white">
                    <a:lumMod val="50000"/>
                  </a:prstClr>
                </a:solidFill>
                <a:cs typeface="Arial" charset="0"/>
              </a:rPr>
              <a:t>Gitterlinjer</a:t>
            </a:r>
            <a:endParaRPr lang="da-DK" sz="900" noProof="1">
              <a:solidFill>
                <a:prstClr val="white">
                  <a:lumMod val="50000"/>
                </a:prstClr>
              </a:solidFill>
              <a:cs typeface="Arial" charset="0"/>
            </a:endParaRPr>
          </a:p>
          <a:p>
            <a:pPr>
              <a:spcAft>
                <a:spcPts val="240"/>
              </a:spcAft>
              <a:buFont typeface="+mj-lt"/>
              <a:buNone/>
              <a:defRPr/>
            </a:pPr>
            <a:r>
              <a:rPr lang="da-DK" sz="900" noProof="1">
                <a:solidFill>
                  <a:prstClr val="white">
                    <a:lumMod val="50000"/>
                  </a:prstClr>
                </a:solidFill>
                <a:cs typeface="Arial" charset="0"/>
              </a:rPr>
              <a:t>og/eller </a:t>
            </a:r>
            <a:r>
              <a:rPr lang="da-DK" sz="900" b="1" noProof="1">
                <a:solidFill>
                  <a:prstClr val="white">
                    <a:lumMod val="50000"/>
                  </a:prstClr>
                </a:solidFill>
                <a:cs typeface="Arial" charset="0"/>
              </a:rPr>
              <a:t>Hjælpelinjer</a:t>
            </a:r>
          </a:p>
          <a:p>
            <a:pPr>
              <a:spcAft>
                <a:spcPts val="240"/>
              </a:spcAft>
              <a:buFont typeface="+mj-lt"/>
              <a:buNone/>
              <a:defRPr/>
            </a:pPr>
            <a:endParaRPr lang="da-DK" sz="900" b="1" noProof="1">
              <a:solidFill>
                <a:prstClr val="white">
                  <a:lumMod val="50000"/>
                </a:prstClr>
              </a:solidFill>
              <a:cs typeface="Arial" panose="020B0604020202020204" pitchFamily="34" charset="0"/>
            </a:endParaRPr>
          </a:p>
          <a:p>
            <a:pPr>
              <a:spcAft>
                <a:spcPts val="240"/>
              </a:spcAft>
              <a:buFont typeface="+mj-lt"/>
              <a:buNone/>
              <a:defRPr/>
            </a:pPr>
            <a:r>
              <a:rPr lang="da-DK" sz="900" b="1" noProof="1">
                <a:solidFill>
                  <a:prstClr val="white">
                    <a:lumMod val="50000"/>
                  </a:prstClr>
                </a:solidFill>
                <a:cs typeface="Arial" charset="0"/>
              </a:rPr>
              <a:t>Tip</a:t>
            </a:r>
            <a:r>
              <a:rPr lang="da-DK" sz="900" noProof="1">
                <a:solidFill>
                  <a:prstClr val="white">
                    <a:lumMod val="50000"/>
                  </a:prstClr>
                </a:solidFill>
                <a:cs typeface="Arial" charset="0"/>
              </a:rPr>
              <a:t>: Alt + F9 for hurtig visning af hjælpelinjer</a:t>
            </a:r>
          </a:p>
        </p:txBody>
      </p:sp>
      <p:sp>
        <p:nvSpPr>
          <p:cNvPr id="21" name="Tekstboks 25"/>
          <p:cNvSpPr txBox="1"/>
          <p:nvPr userDrawn="1"/>
        </p:nvSpPr>
        <p:spPr>
          <a:xfrm>
            <a:off x="-1710039" y="4763279"/>
            <a:ext cx="1704602" cy="969496"/>
          </a:xfrm>
          <a:prstGeom prst="rect">
            <a:avLst/>
          </a:prstGeom>
          <a:noFill/>
        </p:spPr>
        <p:txBody>
          <a:bodyPr wrap="square" lIns="0" tIns="0" rIns="144000" bIns="0" rtlCol="0" anchor="b" anchorCtr="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a-DK" sz="900" b="1" dirty="0">
                <a:solidFill>
                  <a:prstClr val="white">
                    <a:lumMod val="50000"/>
                  </a:prstClr>
                </a:solidFill>
                <a:cs typeface="Arial" charset="0"/>
              </a:rPr>
              <a:t>Tips:</a:t>
            </a:r>
          </a:p>
          <a:p>
            <a:pPr algn="r"/>
            <a:r>
              <a:rPr lang="da-DK" sz="900" dirty="0">
                <a:solidFill>
                  <a:prstClr val="white">
                    <a:lumMod val="50000"/>
                  </a:prstClr>
                </a:solidFill>
                <a:cs typeface="Arial" charset="0"/>
              </a:rPr>
              <a:t>For at fremhæve et naturligt hierarki i overskriften eller differentiere evt. skrift i tekstniveau (overskrift og underoverskrift) bruges de indrammede temafarver</a:t>
            </a:r>
          </a:p>
        </p:txBody>
      </p:sp>
      <p:sp>
        <p:nvSpPr>
          <p:cNvPr id="2" name="Tekstfelt 1"/>
          <p:cNvSpPr txBox="1"/>
          <p:nvPr userDrawn="1"/>
        </p:nvSpPr>
        <p:spPr>
          <a:xfrm>
            <a:off x="-2055600" y="1196588"/>
            <a:ext cx="2054342" cy="138499"/>
          </a:xfrm>
          <a:prstGeom prst="rect">
            <a:avLst/>
          </a:prstGeom>
          <a:noFill/>
        </p:spPr>
        <p:txBody>
          <a:bodyPr wrap="square" lIns="0" tIns="0" rIns="144000" bIns="0" rtlCol="0">
            <a:spAutoFit/>
          </a:bodyPr>
          <a:lstStyle/>
          <a:p>
            <a:pPr algn="r"/>
            <a:r>
              <a:rPr lang="da-DK" sz="900" dirty="0">
                <a:solidFill>
                  <a:prstClr val="white">
                    <a:lumMod val="50000"/>
                  </a:prstClr>
                </a:solidFill>
                <a:cs typeface="Arial" charset="0"/>
              </a:rPr>
              <a:t>Maks tre linjer i stor typografi</a:t>
            </a:r>
          </a:p>
        </p:txBody>
      </p:sp>
      <p:pic>
        <p:nvPicPr>
          <p:cNvPr id="26" name="Billede 25"/>
          <p:cNvPicPr>
            <a:picLocks noChangeAspect="1"/>
          </p:cNvPicPr>
          <p:nvPr userDrawn="1"/>
        </p:nvPicPr>
        <p:blipFill>
          <a:blip r:embed="rId2"/>
          <a:stretch>
            <a:fillRect/>
          </a:stretch>
        </p:blipFill>
        <p:spPr>
          <a:xfrm>
            <a:off x="-1715406" y="5778964"/>
            <a:ext cx="1567602" cy="1073383"/>
          </a:xfrm>
          <a:prstGeom prst="rect">
            <a:avLst/>
          </a:prstGeom>
        </p:spPr>
      </p:pic>
      <p:sp>
        <p:nvSpPr>
          <p:cNvPr id="23" name="Pladsholder til sidefod 22" hidden="1"/>
          <p:cNvSpPr>
            <a:spLocks noGrp="1"/>
          </p:cNvSpPr>
          <p:nvPr>
            <p:ph type="ftr" sz="quarter" idx="15"/>
          </p:nvPr>
        </p:nvSpPr>
        <p:spPr>
          <a:xfrm>
            <a:off x="0" y="6858000"/>
            <a:ext cx="0" cy="0"/>
          </a:xfrm>
        </p:spPr>
        <p:txBody>
          <a:bodyPr/>
          <a:lstStyle>
            <a:lvl1pPr>
              <a:defRPr sz="100">
                <a:noFill/>
              </a:defRPr>
            </a:lvl1pPr>
          </a:lstStyle>
          <a:p>
            <a:r>
              <a:rPr lang="da-DK"/>
              <a:t>/ Ministeriet for Fødevarer, Landbrug og Fiskeri - Landbrugsstyrelsen / Titel på præsentation</a:t>
            </a:r>
            <a:endParaRPr lang="da-DK" dirty="0"/>
          </a:p>
        </p:txBody>
      </p:sp>
      <p:sp>
        <p:nvSpPr>
          <p:cNvPr id="24" name="Pladsholder til slidenummer 23" hidden="1"/>
          <p:cNvSpPr>
            <a:spLocks noGrp="1"/>
          </p:cNvSpPr>
          <p:nvPr>
            <p:ph type="sldNum" sz="quarter" idx="16"/>
          </p:nvPr>
        </p:nvSpPr>
        <p:spPr>
          <a:xfrm>
            <a:off x="0" y="6858000"/>
            <a:ext cx="0" cy="0"/>
          </a:xfrm>
        </p:spPr>
        <p:txBody>
          <a:bodyPr/>
          <a:lstStyle>
            <a:lvl1pPr>
              <a:defRPr sz="100">
                <a:noFill/>
              </a:defRPr>
            </a:lvl1pPr>
          </a:lstStyle>
          <a:p>
            <a:fld id="{667EC89C-17A0-4E64-A6D2-B825673CEEDF}" type="slidenum">
              <a:rPr lang="da-DK" smtClean="0"/>
              <a:pPr/>
              <a:t>‹nr.›</a:t>
            </a:fld>
            <a:endParaRPr lang="da-DK" dirty="0"/>
          </a:p>
        </p:txBody>
      </p:sp>
      <p:pic>
        <p:nvPicPr>
          <p:cNvPr id="5" name="Picture 4">
            <a:extLst>
              <a:ext uri="{FF2B5EF4-FFF2-40B4-BE49-F238E27FC236}">
                <a16:creationId xmlns="" xmlns:a16="http://schemas.microsoft.com/office/drawing/2014/main" id="{704F1B78-7DDA-4948-89C5-A6930CD61633}"/>
              </a:ext>
            </a:extLst>
          </p:cNvPr>
          <p:cNvPicPr>
            <a:picLocks noChangeAspect="1"/>
          </p:cNvPicPr>
          <p:nvPr userDrawn="1"/>
        </p:nvPicPr>
        <p:blipFill>
          <a:blip r:embed="rId3"/>
          <a:stretch>
            <a:fillRect/>
          </a:stretch>
        </p:blipFill>
        <p:spPr>
          <a:xfrm>
            <a:off x="-1715405" y="6004143"/>
            <a:ext cx="1567602" cy="984609"/>
          </a:xfrm>
          <a:prstGeom prst="rect">
            <a:avLst/>
          </a:prstGeom>
        </p:spPr>
      </p:pic>
      <p:sp>
        <p:nvSpPr>
          <p:cNvPr id="27" name="Rectangle 6"/>
          <p:cNvSpPr/>
          <p:nvPr userDrawn="1"/>
        </p:nvSpPr>
        <p:spPr>
          <a:xfrm>
            <a:off x="-1399201" y="6006008"/>
            <a:ext cx="1233601" cy="951384"/>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a-DK" dirty="0">
              <a:solidFill>
                <a:prstClr val="white"/>
              </a:solidFill>
            </a:endParaRPr>
          </a:p>
        </p:txBody>
      </p:sp>
      <p:pic>
        <p:nvPicPr>
          <p:cNvPr id="7" name="Picture 6">
            <a:extLst>
              <a:ext uri="{FF2B5EF4-FFF2-40B4-BE49-F238E27FC236}">
                <a16:creationId xmlns="" xmlns:a16="http://schemas.microsoft.com/office/drawing/2014/main" id="{C91E4EEC-566D-43EC-894E-966F8EEFDF62}"/>
              </a:ext>
            </a:extLst>
          </p:cNvPr>
          <p:cNvPicPr>
            <a:picLocks noChangeAspect="1"/>
          </p:cNvPicPr>
          <p:nvPr userDrawn="1"/>
        </p:nvPicPr>
        <p:blipFill>
          <a:blip r:embed="rId4"/>
          <a:stretch>
            <a:fillRect/>
          </a:stretch>
        </p:blipFill>
        <p:spPr>
          <a:xfrm>
            <a:off x="-1520973" y="0"/>
            <a:ext cx="1376892" cy="1033434"/>
          </a:xfrm>
          <a:prstGeom prst="rect">
            <a:avLst/>
          </a:prstGeom>
        </p:spPr>
      </p:pic>
      <p:pic>
        <p:nvPicPr>
          <p:cNvPr id="6" name="Picture 5">
            <a:extLst>
              <a:ext uri="{FF2B5EF4-FFF2-40B4-BE49-F238E27FC236}">
                <a16:creationId xmlns="" xmlns:a16="http://schemas.microsoft.com/office/drawing/2014/main" id="{424A8B85-B929-4717-8A9C-BFF59E30B6D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909008" y="340691"/>
            <a:ext cx="2924750" cy="696744"/>
          </a:xfrm>
          <a:prstGeom prst="rect">
            <a:avLst/>
          </a:prstGeom>
        </p:spPr>
      </p:pic>
    </p:spTree>
    <p:extLst>
      <p:ext uri="{BB962C8B-B14F-4D97-AF65-F5344CB8AC3E}">
        <p14:creationId xmlns:p14="http://schemas.microsoft.com/office/powerpoint/2010/main" val="775098938"/>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eldias II">
    <p:spTree>
      <p:nvGrpSpPr>
        <p:cNvPr id="1" name=""/>
        <p:cNvGrpSpPr/>
        <p:nvPr/>
      </p:nvGrpSpPr>
      <p:grpSpPr>
        <a:xfrm>
          <a:off x="0" y="0"/>
          <a:ext cx="0" cy="0"/>
          <a:chOff x="0" y="0"/>
          <a:chExt cx="0" cy="0"/>
        </a:xfrm>
      </p:grpSpPr>
      <p:sp>
        <p:nvSpPr>
          <p:cNvPr id="14" name="Rektangel baggrund"/>
          <p:cNvSpPr/>
          <p:nvPr userDrawn="1"/>
        </p:nvSpPr>
        <p:spPr>
          <a:xfrm>
            <a:off x="0" y="0"/>
            <a:ext cx="1218882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solidFill>
                <a:prstClr val="white"/>
              </a:solidFill>
            </a:endParaRPr>
          </a:p>
        </p:txBody>
      </p:sp>
      <p:sp>
        <p:nvSpPr>
          <p:cNvPr id="11" name="Pladsholder til tekst 1"/>
          <p:cNvSpPr>
            <a:spLocks noGrp="1"/>
          </p:cNvSpPr>
          <p:nvPr>
            <p:ph type="body" sz="quarter" idx="10"/>
          </p:nvPr>
        </p:nvSpPr>
        <p:spPr>
          <a:xfrm>
            <a:off x="651600" y="2348880"/>
            <a:ext cx="8755200" cy="2096840"/>
          </a:xfrm>
        </p:spPr>
        <p:txBody>
          <a:bodyPr anchor="ctr" anchorCtr="0">
            <a:normAutofit/>
          </a:bodyPr>
          <a:lstStyle>
            <a:lvl1pPr algn="r">
              <a:lnSpc>
                <a:spcPct val="100000"/>
              </a:lnSpc>
              <a:defRPr lang="da-DK" sz="6600" b="1" kern="1200" dirty="0" smtClean="0">
                <a:solidFill>
                  <a:schemeClr val="accent1"/>
                </a:solidFill>
                <a:latin typeface="+mj-lt"/>
                <a:ea typeface="+mj-ea"/>
                <a:cs typeface="+mj-cs"/>
              </a:defRPr>
            </a:lvl1pPr>
          </a:lstStyle>
          <a:p>
            <a:pPr lvl="0"/>
            <a:r>
              <a:rPr lang="da-DK" smtClean="0"/>
              <a:t>Klik for at redigere i master</a:t>
            </a:r>
          </a:p>
        </p:txBody>
      </p:sp>
      <p:sp>
        <p:nvSpPr>
          <p:cNvPr id="16" name="Pladsholder til tekst 2"/>
          <p:cNvSpPr>
            <a:spLocks noGrp="1"/>
          </p:cNvSpPr>
          <p:nvPr>
            <p:ph type="body" sz="quarter" idx="11" hasCustomPrompt="1"/>
          </p:nvPr>
        </p:nvSpPr>
        <p:spPr>
          <a:xfrm>
            <a:off x="9578152" y="5229200"/>
            <a:ext cx="2250673" cy="544232"/>
          </a:xfrm>
        </p:spPr>
        <p:txBody>
          <a:bodyPr anchor="b" anchorCtr="0"/>
          <a:lstStyle>
            <a:lvl1pPr>
              <a:defRPr lang="da-DK" sz="1200" b="0" kern="1200" baseline="0" dirty="0" smtClean="0">
                <a:solidFill>
                  <a:schemeClr val="accent1"/>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og indsæt Sted/event</a:t>
            </a:r>
          </a:p>
        </p:txBody>
      </p:sp>
      <p:sp>
        <p:nvSpPr>
          <p:cNvPr id="18" name="Pladsholder til tekst 4"/>
          <p:cNvSpPr>
            <a:spLocks noGrp="1"/>
          </p:cNvSpPr>
          <p:nvPr>
            <p:ph type="body" sz="quarter" idx="13" hasCustomPrompt="1"/>
          </p:nvPr>
        </p:nvSpPr>
        <p:spPr>
          <a:xfrm>
            <a:off x="9578152" y="5961288"/>
            <a:ext cx="2250673" cy="199980"/>
          </a:xfrm>
        </p:spPr>
        <p:txBody>
          <a:bodyPr/>
          <a:lstStyle>
            <a:lvl1pPr>
              <a:defRPr lang="da-DK" sz="1200" b="0" kern="1200" baseline="0" dirty="0" smtClean="0">
                <a:solidFill>
                  <a:schemeClr val="accent1"/>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og indsæt Navn</a:t>
            </a:r>
          </a:p>
        </p:txBody>
      </p:sp>
      <p:sp>
        <p:nvSpPr>
          <p:cNvPr id="22" name="Pladsholder til dato 21"/>
          <p:cNvSpPr>
            <a:spLocks noGrp="1"/>
          </p:cNvSpPr>
          <p:nvPr>
            <p:ph type="dt" sz="half" idx="14"/>
          </p:nvPr>
        </p:nvSpPr>
        <p:spPr>
          <a:xfrm>
            <a:off x="9580274" y="5780918"/>
            <a:ext cx="2248825" cy="201600"/>
          </a:xfrm>
        </p:spPr>
        <p:txBody>
          <a:bodyPr lIns="0" tIns="0" rIns="0" bIns="0" anchor="t" anchorCtr="0"/>
          <a:lstStyle>
            <a:lvl1pPr marL="171450" indent="-171450">
              <a:defRPr lang="da-DK" sz="1200" b="0" kern="1200" baseline="0" smtClean="0">
                <a:solidFill>
                  <a:schemeClr val="accent1"/>
                </a:solidFill>
                <a:latin typeface="+mn-lt"/>
                <a:ea typeface="+mn-ea"/>
                <a:cs typeface="+mn-cs"/>
              </a:defRPr>
            </a:lvl1pPr>
          </a:lstStyle>
          <a:p>
            <a:pPr marL="0" indent="0">
              <a:lnSpc>
                <a:spcPct val="93000"/>
              </a:lnSpc>
              <a:buFont typeface="Arial" panose="020B0604020202020204" pitchFamily="34" charset="0"/>
              <a:buChar char="​"/>
            </a:pPr>
            <a:fld id="{F5510690-5770-4C55-8C71-1EC70A1B24AE}" type="datetime2">
              <a:rPr lang="da-DK">
                <a:solidFill>
                  <a:srgbClr val="007885"/>
                </a:solidFill>
              </a:rPr>
              <a:pPr marL="0" indent="0">
                <a:lnSpc>
                  <a:spcPct val="93000"/>
                </a:lnSpc>
                <a:buFont typeface="Arial" panose="020B0604020202020204" pitchFamily="34" charset="0"/>
                <a:buChar char="​"/>
              </a:pPr>
              <a:t>23. januar 2023</a:t>
            </a:fld>
            <a:endParaRPr lang="en-GB" dirty="0">
              <a:solidFill>
                <a:srgbClr val="007885"/>
              </a:solidFill>
            </a:endParaRPr>
          </a:p>
        </p:txBody>
      </p:sp>
      <p:sp>
        <p:nvSpPr>
          <p:cNvPr id="21" name="Tekstboks 25"/>
          <p:cNvSpPr txBox="1"/>
          <p:nvPr userDrawn="1"/>
        </p:nvSpPr>
        <p:spPr>
          <a:xfrm>
            <a:off x="-1710039" y="4763279"/>
            <a:ext cx="1704602" cy="969496"/>
          </a:xfrm>
          <a:prstGeom prst="rect">
            <a:avLst/>
          </a:prstGeom>
          <a:noFill/>
        </p:spPr>
        <p:txBody>
          <a:bodyPr wrap="square" lIns="0" tIns="0" rIns="144000" bIns="0" rtlCol="0" anchor="b" anchorCtr="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a-DK" sz="900" b="1" dirty="0">
                <a:solidFill>
                  <a:prstClr val="white">
                    <a:lumMod val="50000"/>
                  </a:prstClr>
                </a:solidFill>
                <a:cs typeface="Arial" charset="0"/>
              </a:rPr>
              <a:t>Tips:</a:t>
            </a:r>
          </a:p>
          <a:p>
            <a:pPr algn="r"/>
            <a:r>
              <a:rPr lang="da-DK" sz="900" dirty="0">
                <a:solidFill>
                  <a:prstClr val="white">
                    <a:lumMod val="50000"/>
                  </a:prstClr>
                </a:solidFill>
                <a:cs typeface="Arial" charset="0"/>
              </a:rPr>
              <a:t>For at fremhæve et naturligt hierarki i overskriften eller differentiere evt. skrift i tekstniveau (overskrift og underoverskrift) bruges de indrammede temafarver</a:t>
            </a:r>
          </a:p>
        </p:txBody>
      </p:sp>
      <p:sp>
        <p:nvSpPr>
          <p:cNvPr id="17" name="Pladsholder til sidefod 22" hidden="1">
            <a:extLst>
              <a:ext uri="{FF2B5EF4-FFF2-40B4-BE49-F238E27FC236}">
                <a16:creationId xmlns="" xmlns:a16="http://schemas.microsoft.com/office/drawing/2014/main" id="{4412145B-B87B-4019-AD1F-E9982BDB1DE7}"/>
              </a:ext>
            </a:extLst>
          </p:cNvPr>
          <p:cNvSpPr>
            <a:spLocks noGrp="1"/>
          </p:cNvSpPr>
          <p:nvPr>
            <p:ph type="ftr" sz="quarter" idx="15"/>
          </p:nvPr>
        </p:nvSpPr>
        <p:spPr>
          <a:xfrm>
            <a:off x="0" y="6858000"/>
            <a:ext cx="0" cy="0"/>
          </a:xfrm>
        </p:spPr>
        <p:txBody>
          <a:bodyPr/>
          <a:lstStyle>
            <a:lvl1pPr>
              <a:defRPr sz="100">
                <a:noFill/>
              </a:defRPr>
            </a:lvl1pPr>
          </a:lstStyle>
          <a:p>
            <a:r>
              <a:rPr lang="da-DK"/>
              <a:t>/ Ministeriet for Fødevarer, Landbrug og Fiskeri - Landbrugsstyrelsen / Titel på præsentation</a:t>
            </a:r>
            <a:endParaRPr lang="da-DK" dirty="0"/>
          </a:p>
        </p:txBody>
      </p:sp>
      <p:sp>
        <p:nvSpPr>
          <p:cNvPr id="19" name="Pladsholder til slidenummer 23" hidden="1">
            <a:extLst>
              <a:ext uri="{FF2B5EF4-FFF2-40B4-BE49-F238E27FC236}">
                <a16:creationId xmlns="" xmlns:a16="http://schemas.microsoft.com/office/drawing/2014/main" id="{8C7A26F4-8240-4595-AF0B-DAD6F98445DC}"/>
              </a:ext>
            </a:extLst>
          </p:cNvPr>
          <p:cNvSpPr>
            <a:spLocks noGrp="1"/>
          </p:cNvSpPr>
          <p:nvPr>
            <p:ph type="sldNum" sz="quarter" idx="16"/>
          </p:nvPr>
        </p:nvSpPr>
        <p:spPr>
          <a:xfrm>
            <a:off x="0" y="6858000"/>
            <a:ext cx="0" cy="0"/>
          </a:xfrm>
        </p:spPr>
        <p:txBody>
          <a:bodyPr/>
          <a:lstStyle>
            <a:lvl1pPr>
              <a:defRPr sz="100">
                <a:noFill/>
              </a:defRPr>
            </a:lvl1pPr>
          </a:lstStyle>
          <a:p>
            <a:fld id="{667EC89C-17A0-4E64-A6D2-B825673CEEDF}" type="slidenum">
              <a:rPr lang="da-DK" smtClean="0"/>
              <a:pPr/>
              <a:t>‹nr.›</a:t>
            </a:fld>
            <a:endParaRPr lang="da-DK" dirty="0"/>
          </a:p>
        </p:txBody>
      </p:sp>
      <p:pic>
        <p:nvPicPr>
          <p:cNvPr id="13" name="Billede 25">
            <a:extLst>
              <a:ext uri="{FF2B5EF4-FFF2-40B4-BE49-F238E27FC236}">
                <a16:creationId xmlns="" xmlns:a16="http://schemas.microsoft.com/office/drawing/2014/main" id="{6D2919DD-CFBE-4659-99A0-FD62EF2D0533}"/>
              </a:ext>
            </a:extLst>
          </p:cNvPr>
          <p:cNvPicPr>
            <a:picLocks noChangeAspect="1"/>
          </p:cNvPicPr>
          <p:nvPr userDrawn="1"/>
        </p:nvPicPr>
        <p:blipFill>
          <a:blip r:embed="rId2"/>
          <a:stretch>
            <a:fillRect/>
          </a:stretch>
        </p:blipFill>
        <p:spPr>
          <a:xfrm>
            <a:off x="-1715406" y="5778964"/>
            <a:ext cx="1567602" cy="1073383"/>
          </a:xfrm>
          <a:prstGeom prst="rect">
            <a:avLst/>
          </a:prstGeom>
        </p:spPr>
      </p:pic>
      <p:pic>
        <p:nvPicPr>
          <p:cNvPr id="20" name="Picture 19">
            <a:extLst>
              <a:ext uri="{FF2B5EF4-FFF2-40B4-BE49-F238E27FC236}">
                <a16:creationId xmlns="" xmlns:a16="http://schemas.microsoft.com/office/drawing/2014/main" id="{7D30E1A7-55FB-46DC-A37D-FAD5939C566E}"/>
              </a:ext>
            </a:extLst>
          </p:cNvPr>
          <p:cNvPicPr>
            <a:picLocks noChangeAspect="1"/>
          </p:cNvPicPr>
          <p:nvPr userDrawn="1"/>
        </p:nvPicPr>
        <p:blipFill>
          <a:blip r:embed="rId3"/>
          <a:stretch>
            <a:fillRect/>
          </a:stretch>
        </p:blipFill>
        <p:spPr>
          <a:xfrm>
            <a:off x="-1715405" y="6004143"/>
            <a:ext cx="1567602" cy="984609"/>
          </a:xfrm>
          <a:prstGeom prst="rect">
            <a:avLst/>
          </a:prstGeom>
        </p:spPr>
      </p:pic>
      <p:sp>
        <p:nvSpPr>
          <p:cNvPr id="23" name="Rectangle 6">
            <a:extLst>
              <a:ext uri="{FF2B5EF4-FFF2-40B4-BE49-F238E27FC236}">
                <a16:creationId xmlns="" xmlns:a16="http://schemas.microsoft.com/office/drawing/2014/main" id="{1C16679B-55B2-45F5-A2AD-200ED1CEE6B2}"/>
              </a:ext>
            </a:extLst>
          </p:cNvPr>
          <p:cNvSpPr/>
          <p:nvPr userDrawn="1"/>
        </p:nvSpPr>
        <p:spPr>
          <a:xfrm>
            <a:off x="-1399201" y="6006008"/>
            <a:ext cx="1233601" cy="951384"/>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a-DK" dirty="0">
              <a:solidFill>
                <a:prstClr val="white"/>
              </a:solidFill>
            </a:endParaRPr>
          </a:p>
        </p:txBody>
      </p:sp>
      <p:pic>
        <p:nvPicPr>
          <p:cNvPr id="24" name="Picture 23">
            <a:extLst>
              <a:ext uri="{FF2B5EF4-FFF2-40B4-BE49-F238E27FC236}">
                <a16:creationId xmlns="" xmlns:a16="http://schemas.microsoft.com/office/drawing/2014/main" id="{1D9842A4-A96F-4AAA-8FB6-774C0C82ACA7}"/>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8994572" y="340691"/>
            <a:ext cx="2753621" cy="696744"/>
          </a:xfrm>
          <a:prstGeom prst="rect">
            <a:avLst/>
          </a:prstGeom>
        </p:spPr>
      </p:pic>
    </p:spTree>
    <p:extLst>
      <p:ext uri="{BB962C8B-B14F-4D97-AF65-F5344CB8AC3E}">
        <p14:creationId xmlns:p14="http://schemas.microsoft.com/office/powerpoint/2010/main" val="355903769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eldias til mørkt billede">
    <p:spTree>
      <p:nvGrpSpPr>
        <p:cNvPr id="1" name=""/>
        <p:cNvGrpSpPr/>
        <p:nvPr/>
      </p:nvGrpSpPr>
      <p:grpSpPr>
        <a:xfrm>
          <a:off x="0" y="0"/>
          <a:ext cx="0" cy="0"/>
          <a:chOff x="0" y="0"/>
          <a:chExt cx="0" cy="0"/>
        </a:xfrm>
      </p:grpSpPr>
      <p:sp>
        <p:nvSpPr>
          <p:cNvPr id="13" name="Pladsholder til billede 0"/>
          <p:cNvSpPr>
            <a:spLocks noGrp="1"/>
          </p:cNvSpPr>
          <p:nvPr>
            <p:ph type="pic" sz="quarter" idx="17" hasCustomPrompt="1"/>
          </p:nvPr>
        </p:nvSpPr>
        <p:spPr>
          <a:xfrm>
            <a:off x="0" y="0"/>
            <a:ext cx="12188825" cy="6858000"/>
          </a:xfrm>
          <a:solidFill>
            <a:schemeClr val="bg1">
              <a:lumMod val="85000"/>
            </a:schemeClr>
          </a:solidFill>
        </p:spPr>
        <p:txBody>
          <a:bodyPr lIns="108000" tIns="180000" anchor="t" anchorCtr="0"/>
          <a:lstStyle>
            <a:lvl1pPr marL="0" indent="0" algn="l">
              <a:buFontTx/>
              <a:buNone/>
              <a:defRPr sz="1200" b="0" baseline="0">
                <a:solidFill>
                  <a:schemeClr val="tx1">
                    <a:lumMod val="50000"/>
                    <a:lumOff val="50000"/>
                  </a:schemeClr>
                </a:solidFill>
              </a:defRPr>
            </a:lvl1pPr>
          </a:lstStyle>
          <a:p>
            <a:r>
              <a:rPr lang="da-DK" dirty="0"/>
              <a:t>Klik her og indsæt mørkt billede, via fanen Indsæt, Billeder</a:t>
            </a:r>
          </a:p>
        </p:txBody>
      </p:sp>
      <p:sp>
        <p:nvSpPr>
          <p:cNvPr id="11" name="Pladsholder til tekst 1"/>
          <p:cNvSpPr>
            <a:spLocks noGrp="1"/>
          </p:cNvSpPr>
          <p:nvPr>
            <p:ph type="body" sz="quarter" idx="10"/>
          </p:nvPr>
        </p:nvSpPr>
        <p:spPr>
          <a:xfrm>
            <a:off x="651600" y="2348880"/>
            <a:ext cx="8755200" cy="2096840"/>
          </a:xfrm>
        </p:spPr>
        <p:txBody>
          <a:bodyPr anchor="ctr" anchorCtr="0">
            <a:normAutofit/>
          </a:bodyPr>
          <a:lstStyle>
            <a:lvl1pPr algn="r">
              <a:lnSpc>
                <a:spcPct val="100000"/>
              </a:lnSpc>
              <a:defRPr lang="da-DK" sz="6600" b="1" kern="1200" dirty="0" smtClean="0">
                <a:solidFill>
                  <a:schemeClr val="bg1"/>
                </a:solidFill>
                <a:latin typeface="+mj-lt"/>
                <a:ea typeface="+mj-ea"/>
                <a:cs typeface="+mj-cs"/>
              </a:defRPr>
            </a:lvl1pPr>
          </a:lstStyle>
          <a:p>
            <a:pPr lvl="0"/>
            <a:r>
              <a:rPr lang="da-DK" smtClean="0"/>
              <a:t>Klik for at redigere i master</a:t>
            </a:r>
          </a:p>
        </p:txBody>
      </p:sp>
      <p:sp>
        <p:nvSpPr>
          <p:cNvPr id="30" name="Pladsholder til tekst 2"/>
          <p:cNvSpPr>
            <a:spLocks noGrp="1"/>
          </p:cNvSpPr>
          <p:nvPr>
            <p:ph type="body" sz="quarter" idx="11" hasCustomPrompt="1"/>
          </p:nvPr>
        </p:nvSpPr>
        <p:spPr>
          <a:xfrm>
            <a:off x="9578152" y="5229200"/>
            <a:ext cx="2250673" cy="544232"/>
          </a:xfrm>
        </p:spPr>
        <p:txBody>
          <a:bodyPr anchor="b" anchorCtr="0"/>
          <a:lstStyle>
            <a:lvl1pPr>
              <a:defRPr lang="da-DK" sz="1200" b="0" kern="1200" baseline="0" dirty="0" smtClean="0">
                <a:solidFill>
                  <a:schemeClr val="bg1"/>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og indsæt Sted/event</a:t>
            </a:r>
          </a:p>
        </p:txBody>
      </p:sp>
      <p:sp>
        <p:nvSpPr>
          <p:cNvPr id="31" name="Pladsholder til tekst 4"/>
          <p:cNvSpPr>
            <a:spLocks noGrp="1"/>
          </p:cNvSpPr>
          <p:nvPr>
            <p:ph type="body" sz="quarter" idx="13" hasCustomPrompt="1"/>
          </p:nvPr>
        </p:nvSpPr>
        <p:spPr>
          <a:xfrm>
            <a:off x="9578152" y="5961288"/>
            <a:ext cx="2250673" cy="199980"/>
          </a:xfrm>
        </p:spPr>
        <p:txBody>
          <a:bodyPr/>
          <a:lstStyle>
            <a:lvl1pPr>
              <a:defRPr lang="da-DK" sz="1200" b="0" kern="1200" baseline="0" dirty="0" smtClean="0">
                <a:solidFill>
                  <a:schemeClr val="bg1"/>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og indsæt Navn</a:t>
            </a:r>
          </a:p>
        </p:txBody>
      </p:sp>
      <p:sp>
        <p:nvSpPr>
          <p:cNvPr id="32" name="Pladsholder til dato 21"/>
          <p:cNvSpPr>
            <a:spLocks noGrp="1"/>
          </p:cNvSpPr>
          <p:nvPr>
            <p:ph type="dt" sz="half" idx="14"/>
          </p:nvPr>
        </p:nvSpPr>
        <p:spPr>
          <a:xfrm>
            <a:off x="9580274" y="5780918"/>
            <a:ext cx="2248825" cy="201600"/>
          </a:xfrm>
        </p:spPr>
        <p:txBody>
          <a:bodyPr lIns="0" tIns="0" rIns="0" bIns="0" anchor="t" anchorCtr="0"/>
          <a:lstStyle>
            <a:lvl1pPr marL="171450" indent="-171450">
              <a:defRPr lang="da-DK" sz="1200" b="0" kern="1200" baseline="0" smtClean="0">
                <a:solidFill>
                  <a:schemeClr val="bg1"/>
                </a:solidFill>
                <a:latin typeface="+mn-lt"/>
                <a:ea typeface="+mn-ea"/>
                <a:cs typeface="+mn-cs"/>
              </a:defRPr>
            </a:lvl1pPr>
          </a:lstStyle>
          <a:p>
            <a:pPr marL="0" indent="0">
              <a:lnSpc>
                <a:spcPct val="93000"/>
              </a:lnSpc>
              <a:buFont typeface="Arial" panose="020B0604020202020204" pitchFamily="34" charset="0"/>
              <a:buChar char="​"/>
            </a:pPr>
            <a:fld id="{FCF33D85-16FC-4EAD-BF87-EBF2639AC396}" type="datetime2">
              <a:rPr lang="da-DK">
                <a:solidFill>
                  <a:prstClr val="white"/>
                </a:solidFill>
              </a:rPr>
              <a:pPr marL="0" indent="0">
                <a:lnSpc>
                  <a:spcPct val="93000"/>
                </a:lnSpc>
                <a:buFont typeface="Arial" panose="020B0604020202020204" pitchFamily="34" charset="0"/>
                <a:buChar char="​"/>
              </a:pPr>
              <a:t>23. januar 2023</a:t>
            </a:fld>
            <a:endParaRPr dirty="0">
              <a:solidFill>
                <a:prstClr val="white"/>
              </a:solidFill>
            </a:endParaRPr>
          </a:p>
        </p:txBody>
      </p:sp>
      <p:sp>
        <p:nvSpPr>
          <p:cNvPr id="3" name="Pladsholder logo"/>
          <p:cNvSpPr>
            <a:spLocks noGrp="1"/>
          </p:cNvSpPr>
          <p:nvPr>
            <p:ph type="body" sz="quarter" idx="18" hasCustomPrompt="1"/>
          </p:nvPr>
        </p:nvSpPr>
        <p:spPr>
          <a:xfrm>
            <a:off x="8994571" y="340691"/>
            <a:ext cx="2753621" cy="657529"/>
          </a:xfrm>
          <a:blipFill>
            <a:blip r:embed="rId2"/>
            <a:stretch>
              <a:fillRect/>
            </a:stretch>
          </a:blipFill>
        </p:spPr>
        <p:txBody>
          <a:bodyPr/>
          <a:lstStyle>
            <a:lvl1pPr>
              <a:defRPr sz="100" b="0">
                <a:solidFill>
                  <a:schemeClr val="tx1"/>
                </a:solidFill>
              </a:defRPr>
            </a:lvl1pPr>
          </a:lstStyle>
          <a:p>
            <a:pPr lvl="0"/>
            <a:r>
              <a:rPr lang="da-DK" dirty="0"/>
              <a:t>.</a:t>
            </a:r>
          </a:p>
        </p:txBody>
      </p:sp>
      <p:pic>
        <p:nvPicPr>
          <p:cNvPr id="29" name="Billede 2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80000" y="0"/>
            <a:ext cx="1842994" cy="1037416"/>
          </a:xfrm>
          <a:prstGeom prst="rect">
            <a:avLst/>
          </a:prstGeom>
        </p:spPr>
      </p:pic>
      <p:sp>
        <p:nvSpPr>
          <p:cNvPr id="38" name="Tekstboks 25"/>
          <p:cNvSpPr txBox="1"/>
          <p:nvPr userDrawn="1"/>
        </p:nvSpPr>
        <p:spPr>
          <a:xfrm>
            <a:off x="-1710039" y="4763279"/>
            <a:ext cx="1704602" cy="969496"/>
          </a:xfrm>
          <a:prstGeom prst="rect">
            <a:avLst/>
          </a:prstGeom>
          <a:noFill/>
        </p:spPr>
        <p:txBody>
          <a:bodyPr wrap="square" lIns="0" tIns="0" rIns="144000" bIns="0" rtlCol="0" anchor="b" anchorCtr="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a-DK" sz="900" b="1" dirty="0">
                <a:solidFill>
                  <a:prstClr val="white">
                    <a:lumMod val="50000"/>
                  </a:prstClr>
                </a:solidFill>
                <a:cs typeface="Arial" charset="0"/>
              </a:rPr>
              <a:t>Tips:</a:t>
            </a:r>
          </a:p>
          <a:p>
            <a:pPr algn="r"/>
            <a:r>
              <a:rPr lang="da-DK" sz="900" dirty="0">
                <a:solidFill>
                  <a:prstClr val="white">
                    <a:lumMod val="50000"/>
                  </a:prstClr>
                </a:solidFill>
                <a:cs typeface="Arial" charset="0"/>
              </a:rPr>
              <a:t>For at fremhæve et naturligt hierarki i overskriften eller differentiere evt. skrift i tekstniveau (overskrift og underoverskrift) bruges de indrammede temafarver</a:t>
            </a:r>
          </a:p>
        </p:txBody>
      </p:sp>
      <p:grpSp>
        <p:nvGrpSpPr>
          <p:cNvPr id="41" name="Gruppe 40"/>
          <p:cNvGrpSpPr/>
          <p:nvPr userDrawn="1"/>
        </p:nvGrpSpPr>
        <p:grpSpPr>
          <a:xfrm>
            <a:off x="12188825" y="1941319"/>
            <a:ext cx="2032000" cy="3185487"/>
            <a:chOff x="9150825" y="2171823"/>
            <a:chExt cx="2032000" cy="3185487"/>
          </a:xfrm>
        </p:grpSpPr>
        <p:sp>
          <p:nvSpPr>
            <p:cNvPr id="42" name="TextBox 12"/>
            <p:cNvSpPr txBox="1">
              <a:spLocks noChangeArrowheads="1"/>
            </p:cNvSpPr>
            <p:nvPr/>
          </p:nvSpPr>
          <p:spPr bwMode="auto">
            <a:xfrm>
              <a:off x="9150825" y="2171823"/>
              <a:ext cx="2032000" cy="318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400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Indsæt billede</a:t>
              </a:r>
            </a:p>
            <a:p>
              <a:pPr eaLnBrk="1" hangingPunct="1">
                <a:spcBef>
                  <a:spcPts val="0"/>
                </a:spcBef>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1. </a:t>
              </a:r>
              <a:r>
                <a:rPr lang="da-DK" sz="900" noProof="1">
                  <a:solidFill>
                    <a:prstClr val="white">
                      <a:lumMod val="50000"/>
                    </a:prstClr>
                  </a:solidFill>
                  <a:latin typeface="Arial"/>
                  <a:ea typeface="Calibri" panose="020F0502020204030204" pitchFamily="34" charset="0"/>
                  <a:cs typeface="Arial" panose="020B0604020202020204" pitchFamily="34" charset="0"/>
                </a:rPr>
                <a:t>Klik på billederammen</a:t>
              </a:r>
            </a:p>
            <a:p>
              <a:pPr eaLnBrk="1" hangingPunct="1">
                <a:spcBef>
                  <a:spcPts val="0"/>
                </a:spcBef>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2. </a:t>
              </a:r>
              <a:r>
                <a:rPr lang="da-DK" sz="900" noProof="1">
                  <a:solidFill>
                    <a:prstClr val="white">
                      <a:lumMod val="50000"/>
                    </a:prstClr>
                  </a:solidFill>
                  <a:latin typeface="Arial"/>
                  <a:ea typeface="Calibri" panose="020F0502020204030204" pitchFamily="34" charset="0"/>
                  <a:cs typeface="Arial" panose="020B0604020202020204" pitchFamily="34" charset="0"/>
                </a:rPr>
                <a:t>Indsæt det ønskede billede via fanen </a:t>
              </a:r>
              <a:r>
                <a:rPr lang="da-DK" sz="900" b="1" noProof="1">
                  <a:solidFill>
                    <a:prstClr val="white">
                      <a:lumMod val="50000"/>
                    </a:prstClr>
                  </a:solidFill>
                  <a:latin typeface="Arial"/>
                  <a:ea typeface="Calibri" panose="020F0502020204030204" pitchFamily="34" charset="0"/>
                  <a:cs typeface="Arial" panose="020B0604020202020204" pitchFamily="34" charset="0"/>
                </a:rPr>
                <a:t>Indsæt, Billeder</a:t>
              </a:r>
            </a:p>
            <a:p>
              <a:pPr eaLnBrk="1" hangingPunct="1">
                <a:spcBef>
                  <a:spcPts val="0"/>
                </a:spcBef>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3. </a:t>
              </a:r>
              <a:r>
                <a:rPr lang="da-DK" sz="900" noProof="1">
                  <a:solidFill>
                    <a:prstClr val="white">
                      <a:lumMod val="50000"/>
                    </a:prstClr>
                  </a:solidFill>
                  <a:latin typeface="Arial"/>
                  <a:ea typeface="Calibri" panose="020F0502020204030204" pitchFamily="34" charset="0"/>
                  <a:cs typeface="Arial" panose="020B0604020202020204" pitchFamily="34" charset="0"/>
                </a:rPr>
                <a:t>Klik </a:t>
              </a:r>
              <a:r>
                <a:rPr lang="da-DK" sz="900" b="1" noProof="1">
                  <a:solidFill>
                    <a:prstClr val="white">
                      <a:lumMod val="50000"/>
                    </a:prstClr>
                  </a:solidFill>
                  <a:latin typeface="Arial"/>
                  <a:ea typeface="Calibri" panose="020F0502020204030204" pitchFamily="34" charset="0"/>
                  <a:cs typeface="Arial" panose="020B0604020202020204" pitchFamily="34" charset="0"/>
                </a:rPr>
                <a:t>Beskær</a:t>
              </a:r>
              <a:r>
                <a:rPr lang="da-DK" sz="900" noProof="1">
                  <a:solidFill>
                    <a:prstClr val="white">
                      <a:lumMod val="50000"/>
                    </a:prstClr>
                  </a:solidFill>
                  <a:latin typeface="Arial"/>
                  <a:ea typeface="Calibri" panose="020F0502020204030204" pitchFamily="34" charset="0"/>
                  <a:cs typeface="Arial" panose="020B0604020202020204" pitchFamily="34" charset="0"/>
                </a:rPr>
                <a:t> for at ændre</a:t>
              </a:r>
            </a:p>
            <a:p>
              <a:pPr eaLnBrk="1" hangingPunct="1">
                <a:spcBef>
                  <a:spcPts val="0"/>
                </a:spcBef>
                <a:buFontTx/>
                <a:buNone/>
                <a:defRPr/>
              </a:pPr>
              <a:r>
                <a:rPr lang="da-DK" sz="900" noProof="1">
                  <a:solidFill>
                    <a:prstClr val="white">
                      <a:lumMod val="50000"/>
                    </a:prstClr>
                  </a:solidFill>
                  <a:latin typeface="Arial"/>
                  <a:ea typeface="Calibri" panose="020F0502020204030204" pitchFamily="34" charset="0"/>
                  <a:cs typeface="Arial" panose="020B0604020202020204" pitchFamily="34" charset="0"/>
                </a:rPr>
                <a:t>billedets fokus/størrelse</a:t>
              </a: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r>
                <a:rPr lang="da-DK" altLang="da-DK" sz="900" b="1" noProof="1">
                  <a:solidFill>
                    <a:prstClr val="white">
                      <a:lumMod val="50000"/>
                    </a:prstClr>
                  </a:solidFill>
                  <a:latin typeface="Arial"/>
                  <a:ea typeface="Calibri" panose="020F0502020204030204" pitchFamily="34" charset="0"/>
                  <a:cs typeface="Arial" panose="020B0604020202020204" pitchFamily="34" charset="0"/>
                </a:rPr>
                <a:t>4. </a:t>
              </a:r>
              <a:r>
                <a:rPr lang="da-DK" altLang="da-DK" sz="900" noProof="1">
                  <a:solidFill>
                    <a:prstClr val="white">
                      <a:lumMod val="50000"/>
                    </a:prstClr>
                  </a:solidFill>
                  <a:latin typeface="Arial"/>
                  <a:ea typeface="Calibri" panose="020F0502020204030204" pitchFamily="34" charset="0"/>
                  <a:cs typeface="Arial" panose="020B0604020202020204" pitchFamily="34" charset="0"/>
                </a:rPr>
                <a:t>Ønsker du at skalere billedet, så hold </a:t>
              </a:r>
              <a:r>
                <a:rPr lang="da-DK" altLang="da-DK" sz="900" b="1" noProof="1">
                  <a:solidFill>
                    <a:prstClr val="white">
                      <a:lumMod val="50000"/>
                    </a:prstClr>
                  </a:solidFill>
                  <a:latin typeface="Arial"/>
                  <a:ea typeface="Calibri" panose="020F0502020204030204" pitchFamily="34" charset="0"/>
                  <a:cs typeface="Arial" panose="020B0604020202020204" pitchFamily="34" charset="0"/>
                </a:rPr>
                <a:t>SHIFT-</a:t>
              </a:r>
              <a:r>
                <a:rPr lang="da-DK" altLang="da-DK" sz="900" noProof="1">
                  <a:solidFill>
                    <a:prstClr val="white">
                      <a:lumMod val="50000"/>
                    </a:prstClr>
                  </a:solidFill>
                  <a:latin typeface="Arial"/>
                  <a:ea typeface="Calibri" panose="020F0502020204030204" pitchFamily="34" charset="0"/>
                  <a:cs typeface="Arial" panose="020B0604020202020204" pitchFamily="34" charset="0"/>
                </a:rPr>
                <a:t>knappen nede, mens der trækkes i billedets hjørner</a:t>
              </a: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r>
                <a:rPr lang="da-DK" altLang="da-DK" sz="900" b="1" noProof="1">
                  <a:solidFill>
                    <a:prstClr val="white">
                      <a:lumMod val="50000"/>
                    </a:prstClr>
                  </a:solidFill>
                  <a:latin typeface="Arial"/>
                  <a:ea typeface="Calibri" panose="020F0502020204030204" pitchFamily="34" charset="0"/>
                  <a:cs typeface="Arial" panose="020B0604020202020204" pitchFamily="34" charset="0"/>
                </a:rPr>
                <a:t>Tips</a:t>
              </a:r>
              <a:r>
                <a:rPr lang="da-DK" altLang="da-DK" sz="900" noProof="1">
                  <a:solidFill>
                    <a:prstClr val="white">
                      <a:lumMod val="50000"/>
                    </a:prstClr>
                  </a:solidFill>
                  <a:latin typeface="Arial"/>
                  <a:ea typeface="Calibri" panose="020F0502020204030204" pitchFamily="34" charset="0"/>
                  <a:cs typeface="Arial" panose="020B0604020202020204" pitchFamily="34" charset="0"/>
                </a:rPr>
                <a:t>: Hvis du sletter billedet, og sætter et ny ind, kan billedet lægge sig foran tekst og grafikken, hvis dette sker, skal du vælge billedet, højreklik og vælg </a:t>
              </a:r>
              <a:r>
                <a:rPr lang="da-DK" altLang="da-DK" sz="900" b="1" noProof="1">
                  <a:solidFill>
                    <a:prstClr val="white">
                      <a:lumMod val="50000"/>
                    </a:prstClr>
                  </a:solidFill>
                  <a:latin typeface="Arial"/>
                  <a:ea typeface="Calibri" panose="020F0502020204030204" pitchFamily="34" charset="0"/>
                  <a:cs typeface="Arial" panose="020B0604020202020204" pitchFamily="34" charset="0"/>
                </a:rPr>
                <a:t>Placer bagest</a:t>
              </a: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p:txBody>
        </p:sp>
        <p:pic>
          <p:nvPicPr>
            <p:cNvPr id="43" name="Billede 7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309315" y="3028176"/>
              <a:ext cx="373507" cy="32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9" name="Gruppe 78"/>
            <p:cNvGrpSpPr>
              <a:grpSpLocks/>
            </p:cNvGrpSpPr>
            <p:nvPr/>
          </p:nvGrpSpPr>
          <p:grpSpPr bwMode="auto">
            <a:xfrm>
              <a:off x="9305577" y="3846855"/>
              <a:ext cx="330145" cy="379412"/>
              <a:chOff x="1018031" y="5509431"/>
              <a:chExt cx="373412" cy="429121"/>
            </a:xfrm>
          </p:grpSpPr>
          <p:pic>
            <p:nvPicPr>
              <p:cNvPr id="50" name="Billede 7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18031" y="5511796"/>
                <a:ext cx="373412" cy="42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Rounded Rectangle 25"/>
              <p:cNvSpPr/>
              <p:nvPr/>
            </p:nvSpPr>
            <p:spPr bwMode="auto">
              <a:xfrm>
                <a:off x="1023417" y="5509431"/>
                <a:ext cx="210080" cy="17236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sz="2000" noProof="1">
                  <a:solidFill>
                    <a:prstClr val="white"/>
                  </a:solidFill>
                </a:endParaRPr>
              </a:p>
            </p:txBody>
          </p:sp>
        </p:grpSp>
      </p:grpSp>
      <p:sp>
        <p:nvSpPr>
          <p:cNvPr id="52" name="AutoShape 4"/>
          <p:cNvSpPr>
            <a:spLocks/>
          </p:cNvSpPr>
          <p:nvPr userDrawn="1"/>
        </p:nvSpPr>
        <p:spPr bwMode="gray">
          <a:xfrm>
            <a:off x="12188825" y="16587"/>
            <a:ext cx="1754459" cy="1313180"/>
          </a:xfrm>
          <a:prstGeom prst="rect">
            <a:avLst/>
          </a:prstGeom>
          <a:noFill/>
          <a:ln w="12700" algn="ctr">
            <a:noFill/>
            <a:miter lim="800000"/>
            <a:headEnd/>
            <a:tailEnd/>
          </a:ln>
          <a:effectLst/>
        </p:spPr>
        <p:txBody>
          <a:bodyPr wrap="square" lIns="144000" tIns="0" rIns="0" bIns="0">
            <a:spAutoFit/>
          </a:bodyPr>
          <a:lstStyle/>
          <a:p>
            <a:pPr>
              <a:spcAft>
                <a:spcPts val="600"/>
              </a:spcAft>
              <a:buFont typeface="+mj-lt"/>
              <a:buNone/>
              <a:defRPr/>
            </a:pPr>
            <a:r>
              <a:rPr lang="da-DK" sz="900" b="1" noProof="1">
                <a:solidFill>
                  <a:prstClr val="white">
                    <a:lumMod val="50000"/>
                  </a:prstClr>
                </a:solidFill>
                <a:cs typeface="Arial" charset="0"/>
              </a:rPr>
              <a:t>Gitter- og hjælpelinjer</a:t>
            </a:r>
          </a:p>
          <a:p>
            <a:pPr>
              <a:spcAft>
                <a:spcPts val="240"/>
              </a:spcAft>
              <a:buFont typeface="+mj-lt"/>
              <a:buNone/>
              <a:defRPr/>
            </a:pPr>
            <a:r>
              <a:rPr lang="da-DK" sz="900" noProof="1">
                <a:solidFill>
                  <a:prstClr val="white">
                    <a:lumMod val="50000"/>
                  </a:prstClr>
                </a:solidFill>
                <a:cs typeface="Arial" charset="0"/>
              </a:rPr>
              <a:t>For at se gitter- og hjælpelinjer</a:t>
            </a:r>
          </a:p>
          <a:p>
            <a:pPr>
              <a:spcAft>
                <a:spcPts val="240"/>
              </a:spcAft>
              <a:buFont typeface="+mj-lt"/>
              <a:buNone/>
              <a:defRPr/>
            </a:pPr>
            <a:r>
              <a:rPr lang="da-DK" sz="900" b="1" noProof="1">
                <a:solidFill>
                  <a:prstClr val="white">
                    <a:lumMod val="50000"/>
                  </a:prstClr>
                </a:solidFill>
                <a:cs typeface="Arial" charset="0"/>
              </a:rPr>
              <a:t>1.</a:t>
            </a:r>
            <a:r>
              <a:rPr lang="da-DK" sz="900" noProof="1">
                <a:solidFill>
                  <a:prstClr val="white">
                    <a:lumMod val="50000"/>
                  </a:prstClr>
                </a:solidFill>
                <a:cs typeface="Arial" charset="0"/>
              </a:rPr>
              <a:t> Klik på </a:t>
            </a:r>
            <a:r>
              <a:rPr lang="da-DK" sz="900" b="1" noProof="1">
                <a:solidFill>
                  <a:prstClr val="white">
                    <a:lumMod val="50000"/>
                  </a:prstClr>
                </a:solidFill>
                <a:cs typeface="Arial" charset="0"/>
              </a:rPr>
              <a:t>Vis</a:t>
            </a:r>
            <a:endParaRPr lang="da-DK" sz="900" noProof="1">
              <a:solidFill>
                <a:prstClr val="white">
                  <a:lumMod val="50000"/>
                </a:prstClr>
              </a:solidFill>
              <a:cs typeface="Arial" charset="0"/>
            </a:endParaRPr>
          </a:p>
          <a:p>
            <a:pPr>
              <a:spcAft>
                <a:spcPts val="240"/>
              </a:spcAft>
              <a:buFont typeface="+mj-lt"/>
              <a:buNone/>
              <a:defRPr/>
            </a:pPr>
            <a:r>
              <a:rPr lang="da-DK" sz="900" b="1" noProof="1">
                <a:solidFill>
                  <a:prstClr val="white">
                    <a:lumMod val="50000"/>
                  </a:prstClr>
                </a:solidFill>
                <a:cs typeface="Arial" charset="0"/>
              </a:rPr>
              <a:t>2. </a:t>
            </a:r>
            <a:r>
              <a:rPr lang="da-DK" sz="900" noProof="1">
                <a:solidFill>
                  <a:prstClr val="white">
                    <a:lumMod val="50000"/>
                  </a:prstClr>
                </a:solidFill>
                <a:cs typeface="Arial" charset="0"/>
              </a:rPr>
              <a:t>Vælg </a:t>
            </a:r>
            <a:r>
              <a:rPr lang="da-DK" sz="900" b="1" noProof="1">
                <a:solidFill>
                  <a:prstClr val="white">
                    <a:lumMod val="50000"/>
                  </a:prstClr>
                </a:solidFill>
                <a:cs typeface="Arial" charset="0"/>
              </a:rPr>
              <a:t>Gitterlinjer</a:t>
            </a:r>
            <a:endParaRPr lang="da-DK" sz="900" noProof="1">
              <a:solidFill>
                <a:prstClr val="white">
                  <a:lumMod val="50000"/>
                </a:prstClr>
              </a:solidFill>
              <a:cs typeface="Arial" charset="0"/>
            </a:endParaRPr>
          </a:p>
          <a:p>
            <a:pPr>
              <a:spcAft>
                <a:spcPts val="240"/>
              </a:spcAft>
              <a:buFont typeface="+mj-lt"/>
              <a:buNone/>
              <a:defRPr/>
            </a:pPr>
            <a:r>
              <a:rPr lang="da-DK" sz="900" noProof="1">
                <a:solidFill>
                  <a:prstClr val="white">
                    <a:lumMod val="50000"/>
                  </a:prstClr>
                </a:solidFill>
                <a:cs typeface="Arial" charset="0"/>
              </a:rPr>
              <a:t>og/eller </a:t>
            </a:r>
            <a:r>
              <a:rPr lang="da-DK" sz="900" b="1" noProof="1">
                <a:solidFill>
                  <a:prstClr val="white">
                    <a:lumMod val="50000"/>
                  </a:prstClr>
                </a:solidFill>
                <a:cs typeface="Arial" charset="0"/>
              </a:rPr>
              <a:t>Hjælpelinjer</a:t>
            </a:r>
          </a:p>
          <a:p>
            <a:pPr>
              <a:spcAft>
                <a:spcPts val="240"/>
              </a:spcAft>
              <a:buFont typeface="+mj-lt"/>
              <a:buNone/>
              <a:defRPr/>
            </a:pPr>
            <a:endParaRPr lang="da-DK" sz="900" b="1" noProof="1">
              <a:solidFill>
                <a:prstClr val="white">
                  <a:lumMod val="50000"/>
                </a:prstClr>
              </a:solidFill>
              <a:cs typeface="Arial" panose="020B0604020202020204" pitchFamily="34" charset="0"/>
            </a:endParaRPr>
          </a:p>
          <a:p>
            <a:pPr>
              <a:spcAft>
                <a:spcPts val="240"/>
              </a:spcAft>
              <a:buFont typeface="+mj-lt"/>
              <a:buNone/>
              <a:defRPr/>
            </a:pPr>
            <a:r>
              <a:rPr lang="da-DK" sz="900" b="1" noProof="1">
                <a:solidFill>
                  <a:prstClr val="white">
                    <a:lumMod val="50000"/>
                  </a:prstClr>
                </a:solidFill>
                <a:cs typeface="Arial" charset="0"/>
              </a:rPr>
              <a:t>Tip</a:t>
            </a:r>
            <a:r>
              <a:rPr lang="da-DK" sz="900" noProof="1">
                <a:solidFill>
                  <a:prstClr val="white">
                    <a:lumMod val="50000"/>
                  </a:prstClr>
                </a:solidFill>
                <a:cs typeface="Arial" charset="0"/>
              </a:rPr>
              <a:t>: Alt + F9 for hurtig visning af hjælpelinjer</a:t>
            </a:r>
          </a:p>
        </p:txBody>
      </p:sp>
      <p:sp>
        <p:nvSpPr>
          <p:cNvPr id="26" name="Tekstfelt 25"/>
          <p:cNvSpPr txBox="1"/>
          <p:nvPr userDrawn="1"/>
        </p:nvSpPr>
        <p:spPr>
          <a:xfrm>
            <a:off x="-2055600" y="1196588"/>
            <a:ext cx="2054342" cy="138499"/>
          </a:xfrm>
          <a:prstGeom prst="rect">
            <a:avLst/>
          </a:prstGeom>
          <a:noFill/>
        </p:spPr>
        <p:txBody>
          <a:bodyPr wrap="square" lIns="0" tIns="0" rIns="144000" bIns="0" rtlCol="0">
            <a:spAutoFit/>
          </a:bodyPr>
          <a:lstStyle/>
          <a:p>
            <a:pPr algn="r"/>
            <a:r>
              <a:rPr lang="da-DK" sz="900" dirty="0">
                <a:solidFill>
                  <a:prstClr val="white">
                    <a:lumMod val="50000"/>
                  </a:prstClr>
                </a:solidFill>
                <a:cs typeface="Arial" charset="0"/>
              </a:rPr>
              <a:t>Maks tre linjer i stor typografi</a:t>
            </a:r>
          </a:p>
        </p:txBody>
      </p:sp>
      <p:sp>
        <p:nvSpPr>
          <p:cNvPr id="25" name="Pladsholder til sidefod 22" hidden="1">
            <a:extLst>
              <a:ext uri="{FF2B5EF4-FFF2-40B4-BE49-F238E27FC236}">
                <a16:creationId xmlns="" xmlns:a16="http://schemas.microsoft.com/office/drawing/2014/main" id="{87241225-E08A-4E82-BB6B-5BEF03C126C5}"/>
              </a:ext>
            </a:extLst>
          </p:cNvPr>
          <p:cNvSpPr>
            <a:spLocks noGrp="1"/>
          </p:cNvSpPr>
          <p:nvPr>
            <p:ph type="ftr" sz="quarter" idx="15"/>
          </p:nvPr>
        </p:nvSpPr>
        <p:spPr>
          <a:xfrm>
            <a:off x="0" y="6858000"/>
            <a:ext cx="0" cy="0"/>
          </a:xfrm>
        </p:spPr>
        <p:txBody>
          <a:bodyPr/>
          <a:lstStyle>
            <a:lvl1pPr>
              <a:defRPr sz="100">
                <a:noFill/>
              </a:defRPr>
            </a:lvl1pPr>
          </a:lstStyle>
          <a:p>
            <a:r>
              <a:rPr lang="da-DK"/>
              <a:t>/ Ministeriet for Fødevarer, Landbrug og Fiskeri - Landbrugsstyrelsen / Titel på præsentation</a:t>
            </a:r>
            <a:endParaRPr lang="da-DK" dirty="0"/>
          </a:p>
        </p:txBody>
      </p:sp>
      <p:sp>
        <p:nvSpPr>
          <p:cNvPr id="27" name="Pladsholder til slidenummer 23" hidden="1">
            <a:extLst>
              <a:ext uri="{FF2B5EF4-FFF2-40B4-BE49-F238E27FC236}">
                <a16:creationId xmlns="" xmlns:a16="http://schemas.microsoft.com/office/drawing/2014/main" id="{8FFF6392-DAD1-4FC3-8BDC-AC2FA8DF6290}"/>
              </a:ext>
            </a:extLst>
          </p:cNvPr>
          <p:cNvSpPr>
            <a:spLocks noGrp="1"/>
          </p:cNvSpPr>
          <p:nvPr>
            <p:ph type="sldNum" sz="quarter" idx="16"/>
          </p:nvPr>
        </p:nvSpPr>
        <p:spPr>
          <a:xfrm>
            <a:off x="0" y="6858000"/>
            <a:ext cx="0" cy="0"/>
          </a:xfrm>
        </p:spPr>
        <p:txBody>
          <a:bodyPr/>
          <a:lstStyle>
            <a:lvl1pPr>
              <a:defRPr sz="100">
                <a:noFill/>
              </a:defRPr>
            </a:lvl1pPr>
          </a:lstStyle>
          <a:p>
            <a:fld id="{667EC89C-17A0-4E64-A6D2-B825673CEEDF}" type="slidenum">
              <a:rPr lang="da-DK" smtClean="0"/>
              <a:pPr/>
              <a:t>‹nr.›</a:t>
            </a:fld>
            <a:endParaRPr lang="da-DK" dirty="0"/>
          </a:p>
        </p:txBody>
      </p:sp>
      <p:pic>
        <p:nvPicPr>
          <p:cNvPr id="23" name="Billede 25">
            <a:extLst>
              <a:ext uri="{FF2B5EF4-FFF2-40B4-BE49-F238E27FC236}">
                <a16:creationId xmlns="" xmlns:a16="http://schemas.microsoft.com/office/drawing/2014/main" id="{9DBB6DF3-243E-437C-AEC3-268C98AF1BF5}"/>
              </a:ext>
            </a:extLst>
          </p:cNvPr>
          <p:cNvPicPr>
            <a:picLocks noChangeAspect="1"/>
          </p:cNvPicPr>
          <p:nvPr userDrawn="1"/>
        </p:nvPicPr>
        <p:blipFill>
          <a:blip r:embed="rId6"/>
          <a:stretch>
            <a:fillRect/>
          </a:stretch>
        </p:blipFill>
        <p:spPr>
          <a:xfrm>
            <a:off x="-1715406" y="5778964"/>
            <a:ext cx="1567602" cy="1073383"/>
          </a:xfrm>
          <a:prstGeom prst="rect">
            <a:avLst/>
          </a:prstGeom>
        </p:spPr>
      </p:pic>
      <p:pic>
        <p:nvPicPr>
          <p:cNvPr id="24" name="Picture 23">
            <a:extLst>
              <a:ext uri="{FF2B5EF4-FFF2-40B4-BE49-F238E27FC236}">
                <a16:creationId xmlns="" xmlns:a16="http://schemas.microsoft.com/office/drawing/2014/main" id="{F486F434-0ED5-46D6-B947-68E70F33C280}"/>
              </a:ext>
            </a:extLst>
          </p:cNvPr>
          <p:cNvPicPr>
            <a:picLocks noChangeAspect="1"/>
          </p:cNvPicPr>
          <p:nvPr userDrawn="1"/>
        </p:nvPicPr>
        <p:blipFill>
          <a:blip r:embed="rId7"/>
          <a:stretch>
            <a:fillRect/>
          </a:stretch>
        </p:blipFill>
        <p:spPr>
          <a:xfrm>
            <a:off x="-1715405" y="6004143"/>
            <a:ext cx="1567602" cy="984609"/>
          </a:xfrm>
          <a:prstGeom prst="rect">
            <a:avLst/>
          </a:prstGeom>
        </p:spPr>
      </p:pic>
      <p:sp>
        <p:nvSpPr>
          <p:cNvPr id="33" name="Rectangle 6">
            <a:extLst>
              <a:ext uri="{FF2B5EF4-FFF2-40B4-BE49-F238E27FC236}">
                <a16:creationId xmlns="" xmlns:a16="http://schemas.microsoft.com/office/drawing/2014/main" id="{61E2ADAC-0DCD-405A-A175-FB07874A4754}"/>
              </a:ext>
            </a:extLst>
          </p:cNvPr>
          <p:cNvSpPr/>
          <p:nvPr userDrawn="1"/>
        </p:nvSpPr>
        <p:spPr>
          <a:xfrm>
            <a:off x="-1399200" y="6006008"/>
            <a:ext cx="463846" cy="951384"/>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a-DK" dirty="0">
              <a:solidFill>
                <a:prstClr val="white"/>
              </a:solidFill>
            </a:endParaRPr>
          </a:p>
        </p:txBody>
      </p:sp>
    </p:spTree>
    <p:extLst>
      <p:ext uri="{BB962C8B-B14F-4D97-AF65-F5344CB8AC3E}">
        <p14:creationId xmlns:p14="http://schemas.microsoft.com/office/powerpoint/2010/main" val="289731171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eldias til lyst billede">
    <p:spTree>
      <p:nvGrpSpPr>
        <p:cNvPr id="1" name=""/>
        <p:cNvGrpSpPr/>
        <p:nvPr/>
      </p:nvGrpSpPr>
      <p:grpSpPr>
        <a:xfrm>
          <a:off x="0" y="0"/>
          <a:ext cx="0" cy="0"/>
          <a:chOff x="0" y="0"/>
          <a:chExt cx="0" cy="0"/>
        </a:xfrm>
      </p:grpSpPr>
      <p:sp>
        <p:nvSpPr>
          <p:cNvPr id="13" name="Pladsholder til billede 0"/>
          <p:cNvSpPr>
            <a:spLocks noGrp="1"/>
          </p:cNvSpPr>
          <p:nvPr>
            <p:ph type="pic" sz="quarter" idx="17" hasCustomPrompt="1"/>
          </p:nvPr>
        </p:nvSpPr>
        <p:spPr>
          <a:xfrm>
            <a:off x="0" y="0"/>
            <a:ext cx="12188825" cy="6858000"/>
          </a:xfrm>
          <a:solidFill>
            <a:schemeClr val="bg1">
              <a:lumMod val="85000"/>
            </a:schemeClr>
          </a:solidFill>
        </p:spPr>
        <p:txBody>
          <a:bodyPr lIns="108000" tIns="180000" anchor="t" anchorCtr="0"/>
          <a:lstStyle>
            <a:lvl1pPr marL="0" indent="0" algn="l">
              <a:buFontTx/>
              <a:buNone/>
              <a:defRPr sz="1200" b="0" baseline="0">
                <a:solidFill>
                  <a:schemeClr val="tx1">
                    <a:lumMod val="50000"/>
                    <a:lumOff val="50000"/>
                  </a:schemeClr>
                </a:solidFill>
              </a:defRPr>
            </a:lvl1pPr>
          </a:lstStyle>
          <a:p>
            <a:r>
              <a:rPr lang="da-DK" dirty="0"/>
              <a:t>Klik her og indsæt lyst billede, via fanen Indsæt, Billeder</a:t>
            </a:r>
          </a:p>
        </p:txBody>
      </p:sp>
      <p:sp>
        <p:nvSpPr>
          <p:cNvPr id="11" name="Pladsholder til tekst 1"/>
          <p:cNvSpPr>
            <a:spLocks noGrp="1"/>
          </p:cNvSpPr>
          <p:nvPr>
            <p:ph type="body" sz="quarter" idx="10"/>
          </p:nvPr>
        </p:nvSpPr>
        <p:spPr>
          <a:xfrm>
            <a:off x="651600" y="2348880"/>
            <a:ext cx="8712000" cy="2096840"/>
          </a:xfrm>
        </p:spPr>
        <p:txBody>
          <a:bodyPr anchor="ctr" anchorCtr="0">
            <a:normAutofit/>
          </a:bodyPr>
          <a:lstStyle>
            <a:lvl1pPr algn="r">
              <a:lnSpc>
                <a:spcPct val="100000"/>
              </a:lnSpc>
              <a:defRPr lang="da-DK" sz="6600" b="1" kern="1200" dirty="0" smtClean="0">
                <a:solidFill>
                  <a:schemeClr val="accent1"/>
                </a:solidFill>
                <a:latin typeface="+mj-lt"/>
                <a:ea typeface="+mj-ea"/>
                <a:cs typeface="+mj-cs"/>
              </a:defRPr>
            </a:lvl1pPr>
          </a:lstStyle>
          <a:p>
            <a:pPr lvl="0"/>
            <a:r>
              <a:rPr lang="da-DK" smtClean="0"/>
              <a:t>Klik for at redigere i master</a:t>
            </a:r>
          </a:p>
        </p:txBody>
      </p:sp>
      <p:pic>
        <p:nvPicPr>
          <p:cNvPr id="25" name="Billed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79999" y="1475"/>
            <a:ext cx="1849343" cy="1040990"/>
          </a:xfrm>
          <a:prstGeom prst="rect">
            <a:avLst/>
          </a:prstGeom>
        </p:spPr>
      </p:pic>
      <p:sp>
        <p:nvSpPr>
          <p:cNvPr id="27" name="Pladsholder til tekst 2"/>
          <p:cNvSpPr>
            <a:spLocks noGrp="1"/>
          </p:cNvSpPr>
          <p:nvPr>
            <p:ph type="body" sz="quarter" idx="11" hasCustomPrompt="1"/>
          </p:nvPr>
        </p:nvSpPr>
        <p:spPr>
          <a:xfrm>
            <a:off x="9578152" y="5229200"/>
            <a:ext cx="2250673" cy="544232"/>
          </a:xfrm>
        </p:spPr>
        <p:txBody>
          <a:bodyPr anchor="b" anchorCtr="0"/>
          <a:lstStyle>
            <a:lvl1pPr>
              <a:defRPr lang="da-DK" sz="1200" b="0" kern="1200" baseline="0" dirty="0" smtClean="0">
                <a:solidFill>
                  <a:schemeClr val="accent1"/>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og indsæt Sted/event</a:t>
            </a:r>
          </a:p>
        </p:txBody>
      </p:sp>
      <p:sp>
        <p:nvSpPr>
          <p:cNvPr id="34" name="Pladsholder til tekst 4"/>
          <p:cNvSpPr>
            <a:spLocks noGrp="1"/>
          </p:cNvSpPr>
          <p:nvPr>
            <p:ph type="body" sz="quarter" idx="13" hasCustomPrompt="1"/>
          </p:nvPr>
        </p:nvSpPr>
        <p:spPr>
          <a:xfrm>
            <a:off x="9578152" y="5961288"/>
            <a:ext cx="2250673" cy="199980"/>
          </a:xfrm>
        </p:spPr>
        <p:txBody>
          <a:bodyPr/>
          <a:lstStyle>
            <a:lvl1pPr>
              <a:defRPr lang="da-DK" sz="1200" b="0" kern="1200" baseline="0" dirty="0" smtClean="0">
                <a:solidFill>
                  <a:schemeClr val="accent1"/>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og indsæt Navn</a:t>
            </a:r>
          </a:p>
        </p:txBody>
      </p:sp>
      <p:sp>
        <p:nvSpPr>
          <p:cNvPr id="41" name="Pladsholder til dato 21"/>
          <p:cNvSpPr>
            <a:spLocks noGrp="1"/>
          </p:cNvSpPr>
          <p:nvPr>
            <p:ph type="dt" sz="half" idx="14"/>
          </p:nvPr>
        </p:nvSpPr>
        <p:spPr>
          <a:xfrm>
            <a:off x="9580274" y="5780918"/>
            <a:ext cx="2248825" cy="201600"/>
          </a:xfrm>
        </p:spPr>
        <p:txBody>
          <a:bodyPr lIns="0" tIns="0" rIns="0" bIns="0" anchor="t" anchorCtr="0"/>
          <a:lstStyle>
            <a:lvl1pPr marL="171450" indent="-171450">
              <a:defRPr lang="da-DK" sz="1200" b="0" kern="1200" baseline="0" smtClean="0">
                <a:solidFill>
                  <a:schemeClr val="accent1"/>
                </a:solidFill>
                <a:latin typeface="+mn-lt"/>
                <a:ea typeface="+mn-ea"/>
                <a:cs typeface="+mn-cs"/>
              </a:defRPr>
            </a:lvl1pPr>
          </a:lstStyle>
          <a:p>
            <a:pPr marL="0" indent="0">
              <a:lnSpc>
                <a:spcPct val="93000"/>
              </a:lnSpc>
              <a:buFont typeface="Arial" panose="020B0604020202020204" pitchFamily="34" charset="0"/>
              <a:buChar char="​"/>
            </a:pPr>
            <a:fld id="{FCDCF881-C963-40EF-861F-DE08458A063C}" type="datetime2">
              <a:rPr lang="da-DK">
                <a:solidFill>
                  <a:srgbClr val="007885"/>
                </a:solidFill>
              </a:rPr>
              <a:pPr marL="0" indent="0">
                <a:lnSpc>
                  <a:spcPct val="93000"/>
                </a:lnSpc>
                <a:buFont typeface="Arial" panose="020B0604020202020204" pitchFamily="34" charset="0"/>
                <a:buChar char="​"/>
              </a:pPr>
              <a:t>23. januar 2023</a:t>
            </a:fld>
            <a:endParaRPr lang="en-GB" dirty="0">
              <a:solidFill>
                <a:srgbClr val="007885"/>
              </a:solidFill>
            </a:endParaRPr>
          </a:p>
        </p:txBody>
      </p:sp>
      <p:sp>
        <p:nvSpPr>
          <p:cNvPr id="43" name="Tekstboks 25"/>
          <p:cNvSpPr txBox="1"/>
          <p:nvPr userDrawn="1"/>
        </p:nvSpPr>
        <p:spPr>
          <a:xfrm>
            <a:off x="-1710039" y="4763279"/>
            <a:ext cx="1704602" cy="969496"/>
          </a:xfrm>
          <a:prstGeom prst="rect">
            <a:avLst/>
          </a:prstGeom>
          <a:noFill/>
        </p:spPr>
        <p:txBody>
          <a:bodyPr wrap="square" lIns="0" tIns="0" rIns="144000" bIns="0" rtlCol="0" anchor="b" anchorCtr="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a-DK" sz="900" b="1" dirty="0">
                <a:solidFill>
                  <a:prstClr val="white">
                    <a:lumMod val="50000"/>
                  </a:prstClr>
                </a:solidFill>
                <a:cs typeface="Arial" charset="0"/>
              </a:rPr>
              <a:t>Tips:</a:t>
            </a:r>
          </a:p>
          <a:p>
            <a:pPr algn="r"/>
            <a:r>
              <a:rPr lang="da-DK" sz="900" dirty="0">
                <a:solidFill>
                  <a:prstClr val="white">
                    <a:lumMod val="50000"/>
                  </a:prstClr>
                </a:solidFill>
                <a:cs typeface="Arial" charset="0"/>
              </a:rPr>
              <a:t>For at fremhæve et naturligt hierarki i overskriften eller differentiere evt. skrift i tekstniveau (overskrift og underoverskrift) bruges de indrammede temafarver</a:t>
            </a:r>
          </a:p>
        </p:txBody>
      </p:sp>
      <p:grpSp>
        <p:nvGrpSpPr>
          <p:cNvPr id="46" name="Gruppe 45"/>
          <p:cNvGrpSpPr/>
          <p:nvPr userDrawn="1"/>
        </p:nvGrpSpPr>
        <p:grpSpPr>
          <a:xfrm>
            <a:off x="12188825" y="1941319"/>
            <a:ext cx="2032000" cy="3185487"/>
            <a:chOff x="9150825" y="2171823"/>
            <a:chExt cx="2032000" cy="3185487"/>
          </a:xfrm>
        </p:grpSpPr>
        <p:sp>
          <p:nvSpPr>
            <p:cNvPr id="47" name="TextBox 12"/>
            <p:cNvSpPr txBox="1">
              <a:spLocks noChangeArrowheads="1"/>
            </p:cNvSpPr>
            <p:nvPr/>
          </p:nvSpPr>
          <p:spPr bwMode="auto">
            <a:xfrm>
              <a:off x="9150825" y="2171823"/>
              <a:ext cx="2032000" cy="318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400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Indsæt billede</a:t>
              </a:r>
            </a:p>
            <a:p>
              <a:pPr eaLnBrk="1" hangingPunct="1">
                <a:spcBef>
                  <a:spcPts val="0"/>
                </a:spcBef>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1. </a:t>
              </a:r>
              <a:r>
                <a:rPr lang="da-DK" sz="900" noProof="1">
                  <a:solidFill>
                    <a:prstClr val="white">
                      <a:lumMod val="50000"/>
                    </a:prstClr>
                  </a:solidFill>
                  <a:latin typeface="Arial"/>
                  <a:ea typeface="Calibri" panose="020F0502020204030204" pitchFamily="34" charset="0"/>
                  <a:cs typeface="Arial" panose="020B0604020202020204" pitchFamily="34" charset="0"/>
                </a:rPr>
                <a:t>Klik på billederammen</a:t>
              </a:r>
            </a:p>
            <a:p>
              <a:pPr eaLnBrk="1" hangingPunct="1">
                <a:spcBef>
                  <a:spcPts val="0"/>
                </a:spcBef>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2. </a:t>
              </a:r>
              <a:r>
                <a:rPr lang="da-DK" sz="900" noProof="1">
                  <a:solidFill>
                    <a:prstClr val="white">
                      <a:lumMod val="50000"/>
                    </a:prstClr>
                  </a:solidFill>
                  <a:latin typeface="Arial"/>
                  <a:ea typeface="Calibri" panose="020F0502020204030204" pitchFamily="34" charset="0"/>
                  <a:cs typeface="Arial" panose="020B0604020202020204" pitchFamily="34" charset="0"/>
                </a:rPr>
                <a:t>Indsæt det ønskede billede via fanen </a:t>
              </a:r>
              <a:r>
                <a:rPr lang="da-DK" sz="900" b="1" noProof="1">
                  <a:solidFill>
                    <a:prstClr val="white">
                      <a:lumMod val="50000"/>
                    </a:prstClr>
                  </a:solidFill>
                  <a:latin typeface="Arial"/>
                  <a:ea typeface="Calibri" panose="020F0502020204030204" pitchFamily="34" charset="0"/>
                  <a:cs typeface="Arial" panose="020B0604020202020204" pitchFamily="34" charset="0"/>
                </a:rPr>
                <a:t>Indsæt, Billeder</a:t>
              </a:r>
            </a:p>
            <a:p>
              <a:pPr eaLnBrk="1" hangingPunct="1">
                <a:spcBef>
                  <a:spcPts val="0"/>
                </a:spcBef>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3. </a:t>
              </a:r>
              <a:r>
                <a:rPr lang="da-DK" sz="900" noProof="1">
                  <a:solidFill>
                    <a:prstClr val="white">
                      <a:lumMod val="50000"/>
                    </a:prstClr>
                  </a:solidFill>
                  <a:latin typeface="Arial"/>
                  <a:ea typeface="Calibri" panose="020F0502020204030204" pitchFamily="34" charset="0"/>
                  <a:cs typeface="Arial" panose="020B0604020202020204" pitchFamily="34" charset="0"/>
                </a:rPr>
                <a:t>Klik </a:t>
              </a:r>
              <a:r>
                <a:rPr lang="da-DK" sz="900" b="1" noProof="1">
                  <a:solidFill>
                    <a:prstClr val="white">
                      <a:lumMod val="50000"/>
                    </a:prstClr>
                  </a:solidFill>
                  <a:latin typeface="Arial"/>
                  <a:ea typeface="Calibri" panose="020F0502020204030204" pitchFamily="34" charset="0"/>
                  <a:cs typeface="Arial" panose="020B0604020202020204" pitchFamily="34" charset="0"/>
                </a:rPr>
                <a:t>Beskær</a:t>
              </a:r>
              <a:r>
                <a:rPr lang="da-DK" sz="900" noProof="1">
                  <a:solidFill>
                    <a:prstClr val="white">
                      <a:lumMod val="50000"/>
                    </a:prstClr>
                  </a:solidFill>
                  <a:latin typeface="Arial"/>
                  <a:ea typeface="Calibri" panose="020F0502020204030204" pitchFamily="34" charset="0"/>
                  <a:cs typeface="Arial" panose="020B0604020202020204" pitchFamily="34" charset="0"/>
                </a:rPr>
                <a:t> for at ændre</a:t>
              </a:r>
            </a:p>
            <a:p>
              <a:pPr eaLnBrk="1" hangingPunct="1">
                <a:spcBef>
                  <a:spcPts val="0"/>
                </a:spcBef>
                <a:buFontTx/>
                <a:buNone/>
                <a:defRPr/>
              </a:pPr>
              <a:r>
                <a:rPr lang="da-DK" sz="900" noProof="1">
                  <a:solidFill>
                    <a:prstClr val="white">
                      <a:lumMod val="50000"/>
                    </a:prstClr>
                  </a:solidFill>
                  <a:latin typeface="Arial"/>
                  <a:ea typeface="Calibri" panose="020F0502020204030204" pitchFamily="34" charset="0"/>
                  <a:cs typeface="Arial" panose="020B0604020202020204" pitchFamily="34" charset="0"/>
                </a:rPr>
                <a:t>billedets fokus/størrelse</a:t>
              </a: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r>
                <a:rPr lang="da-DK" altLang="da-DK" sz="900" b="1" noProof="1">
                  <a:solidFill>
                    <a:prstClr val="white">
                      <a:lumMod val="50000"/>
                    </a:prstClr>
                  </a:solidFill>
                  <a:latin typeface="Arial"/>
                  <a:ea typeface="Calibri" panose="020F0502020204030204" pitchFamily="34" charset="0"/>
                  <a:cs typeface="Arial" panose="020B0604020202020204" pitchFamily="34" charset="0"/>
                </a:rPr>
                <a:t>4. </a:t>
              </a:r>
              <a:r>
                <a:rPr lang="da-DK" altLang="da-DK" sz="900" noProof="1">
                  <a:solidFill>
                    <a:prstClr val="white">
                      <a:lumMod val="50000"/>
                    </a:prstClr>
                  </a:solidFill>
                  <a:latin typeface="Arial"/>
                  <a:ea typeface="Calibri" panose="020F0502020204030204" pitchFamily="34" charset="0"/>
                  <a:cs typeface="Arial" panose="020B0604020202020204" pitchFamily="34" charset="0"/>
                </a:rPr>
                <a:t>Ønsker du at skalere billedet, så hold </a:t>
              </a:r>
              <a:r>
                <a:rPr lang="da-DK" altLang="da-DK" sz="900" b="1" noProof="1">
                  <a:solidFill>
                    <a:prstClr val="white">
                      <a:lumMod val="50000"/>
                    </a:prstClr>
                  </a:solidFill>
                  <a:latin typeface="Arial"/>
                  <a:ea typeface="Calibri" panose="020F0502020204030204" pitchFamily="34" charset="0"/>
                  <a:cs typeface="Arial" panose="020B0604020202020204" pitchFamily="34" charset="0"/>
                </a:rPr>
                <a:t>SHIFT-</a:t>
              </a:r>
              <a:r>
                <a:rPr lang="da-DK" altLang="da-DK" sz="900" noProof="1">
                  <a:solidFill>
                    <a:prstClr val="white">
                      <a:lumMod val="50000"/>
                    </a:prstClr>
                  </a:solidFill>
                  <a:latin typeface="Arial"/>
                  <a:ea typeface="Calibri" panose="020F0502020204030204" pitchFamily="34" charset="0"/>
                  <a:cs typeface="Arial" panose="020B0604020202020204" pitchFamily="34" charset="0"/>
                </a:rPr>
                <a:t>knappen nede, mens der trækkes i billedets hjørner</a:t>
              </a: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r>
                <a:rPr lang="da-DK" altLang="da-DK" sz="900" b="1" noProof="1">
                  <a:solidFill>
                    <a:prstClr val="white">
                      <a:lumMod val="50000"/>
                    </a:prstClr>
                  </a:solidFill>
                  <a:latin typeface="Arial"/>
                  <a:ea typeface="Calibri" panose="020F0502020204030204" pitchFamily="34" charset="0"/>
                  <a:cs typeface="Arial" panose="020B0604020202020204" pitchFamily="34" charset="0"/>
                </a:rPr>
                <a:t>Tips</a:t>
              </a:r>
              <a:r>
                <a:rPr lang="da-DK" altLang="da-DK" sz="900" noProof="1">
                  <a:solidFill>
                    <a:prstClr val="white">
                      <a:lumMod val="50000"/>
                    </a:prstClr>
                  </a:solidFill>
                  <a:latin typeface="Arial"/>
                  <a:ea typeface="Calibri" panose="020F0502020204030204" pitchFamily="34" charset="0"/>
                  <a:cs typeface="Arial" panose="020B0604020202020204" pitchFamily="34" charset="0"/>
                </a:rPr>
                <a:t>: Hvis du sletter billedet, og sætter et ny ind, kan billedet lægge sig foran tekst og grafikken, hvis dette sker, skal du vælge billedet, højreklik og vælg </a:t>
              </a:r>
              <a:r>
                <a:rPr lang="da-DK" altLang="da-DK" sz="900" b="1" noProof="1">
                  <a:solidFill>
                    <a:prstClr val="white">
                      <a:lumMod val="50000"/>
                    </a:prstClr>
                  </a:solidFill>
                  <a:latin typeface="Arial"/>
                  <a:ea typeface="Calibri" panose="020F0502020204030204" pitchFamily="34" charset="0"/>
                  <a:cs typeface="Arial" panose="020B0604020202020204" pitchFamily="34" charset="0"/>
                </a:rPr>
                <a:t>Placer bagest</a:t>
              </a: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p:txBody>
        </p:sp>
        <p:pic>
          <p:nvPicPr>
            <p:cNvPr id="48" name="Billede 7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309315" y="3028176"/>
              <a:ext cx="373507" cy="32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9" name="Gruppe 78"/>
            <p:cNvGrpSpPr>
              <a:grpSpLocks/>
            </p:cNvGrpSpPr>
            <p:nvPr/>
          </p:nvGrpSpPr>
          <p:grpSpPr bwMode="auto">
            <a:xfrm>
              <a:off x="9305577" y="3846855"/>
              <a:ext cx="330145" cy="379412"/>
              <a:chOff x="1018031" y="5509431"/>
              <a:chExt cx="373412" cy="429121"/>
            </a:xfrm>
          </p:grpSpPr>
          <p:pic>
            <p:nvPicPr>
              <p:cNvPr id="50" name="Billede 7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18031" y="5511796"/>
                <a:ext cx="373412" cy="42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Rounded Rectangle 25"/>
              <p:cNvSpPr/>
              <p:nvPr/>
            </p:nvSpPr>
            <p:spPr bwMode="auto">
              <a:xfrm>
                <a:off x="1023417" y="5509431"/>
                <a:ext cx="210080" cy="17236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sz="2000" noProof="1">
                  <a:solidFill>
                    <a:prstClr val="white"/>
                  </a:solidFill>
                </a:endParaRPr>
              </a:p>
            </p:txBody>
          </p:sp>
        </p:grpSp>
      </p:grpSp>
      <p:sp>
        <p:nvSpPr>
          <p:cNvPr id="52" name="AutoShape 4"/>
          <p:cNvSpPr>
            <a:spLocks/>
          </p:cNvSpPr>
          <p:nvPr userDrawn="1"/>
        </p:nvSpPr>
        <p:spPr bwMode="gray">
          <a:xfrm>
            <a:off x="12188825" y="16587"/>
            <a:ext cx="1754459" cy="1313180"/>
          </a:xfrm>
          <a:prstGeom prst="rect">
            <a:avLst/>
          </a:prstGeom>
          <a:noFill/>
          <a:ln w="12700" algn="ctr">
            <a:noFill/>
            <a:miter lim="800000"/>
            <a:headEnd/>
            <a:tailEnd/>
          </a:ln>
          <a:effectLst/>
        </p:spPr>
        <p:txBody>
          <a:bodyPr wrap="square" lIns="144000" tIns="0" rIns="0" bIns="0">
            <a:spAutoFit/>
          </a:bodyPr>
          <a:lstStyle/>
          <a:p>
            <a:pPr>
              <a:spcAft>
                <a:spcPts val="600"/>
              </a:spcAft>
              <a:buFont typeface="+mj-lt"/>
              <a:buNone/>
              <a:defRPr/>
            </a:pPr>
            <a:r>
              <a:rPr lang="da-DK" sz="900" b="1" noProof="1">
                <a:solidFill>
                  <a:prstClr val="white">
                    <a:lumMod val="50000"/>
                  </a:prstClr>
                </a:solidFill>
                <a:cs typeface="Arial" charset="0"/>
              </a:rPr>
              <a:t>Gitter- og hjælpelinjer</a:t>
            </a:r>
          </a:p>
          <a:p>
            <a:pPr>
              <a:spcAft>
                <a:spcPts val="240"/>
              </a:spcAft>
              <a:buFont typeface="+mj-lt"/>
              <a:buNone/>
              <a:defRPr/>
            </a:pPr>
            <a:r>
              <a:rPr lang="da-DK" sz="900" noProof="1">
                <a:solidFill>
                  <a:prstClr val="white">
                    <a:lumMod val="50000"/>
                  </a:prstClr>
                </a:solidFill>
                <a:cs typeface="Arial" charset="0"/>
              </a:rPr>
              <a:t>For at se gitter- og hjælpelinjer</a:t>
            </a:r>
          </a:p>
          <a:p>
            <a:pPr>
              <a:spcAft>
                <a:spcPts val="240"/>
              </a:spcAft>
              <a:buFont typeface="+mj-lt"/>
              <a:buNone/>
              <a:defRPr/>
            </a:pPr>
            <a:r>
              <a:rPr lang="da-DK" sz="900" b="1" noProof="1">
                <a:solidFill>
                  <a:prstClr val="white">
                    <a:lumMod val="50000"/>
                  </a:prstClr>
                </a:solidFill>
                <a:cs typeface="Arial" charset="0"/>
              </a:rPr>
              <a:t>1.</a:t>
            </a:r>
            <a:r>
              <a:rPr lang="da-DK" sz="900" noProof="1">
                <a:solidFill>
                  <a:prstClr val="white">
                    <a:lumMod val="50000"/>
                  </a:prstClr>
                </a:solidFill>
                <a:cs typeface="Arial" charset="0"/>
              </a:rPr>
              <a:t> Klik på </a:t>
            </a:r>
            <a:r>
              <a:rPr lang="da-DK" sz="900" b="1" noProof="1">
                <a:solidFill>
                  <a:prstClr val="white">
                    <a:lumMod val="50000"/>
                  </a:prstClr>
                </a:solidFill>
                <a:cs typeface="Arial" charset="0"/>
              </a:rPr>
              <a:t>Vis</a:t>
            </a:r>
            <a:endParaRPr lang="da-DK" sz="900" noProof="1">
              <a:solidFill>
                <a:prstClr val="white">
                  <a:lumMod val="50000"/>
                </a:prstClr>
              </a:solidFill>
              <a:cs typeface="Arial" charset="0"/>
            </a:endParaRPr>
          </a:p>
          <a:p>
            <a:pPr>
              <a:spcAft>
                <a:spcPts val="240"/>
              </a:spcAft>
              <a:buFont typeface="+mj-lt"/>
              <a:buNone/>
              <a:defRPr/>
            </a:pPr>
            <a:r>
              <a:rPr lang="da-DK" sz="900" b="1" noProof="1">
                <a:solidFill>
                  <a:prstClr val="white">
                    <a:lumMod val="50000"/>
                  </a:prstClr>
                </a:solidFill>
                <a:cs typeface="Arial" charset="0"/>
              </a:rPr>
              <a:t>2. </a:t>
            </a:r>
            <a:r>
              <a:rPr lang="da-DK" sz="900" noProof="1">
                <a:solidFill>
                  <a:prstClr val="white">
                    <a:lumMod val="50000"/>
                  </a:prstClr>
                </a:solidFill>
                <a:cs typeface="Arial" charset="0"/>
              </a:rPr>
              <a:t>Vælg </a:t>
            </a:r>
            <a:r>
              <a:rPr lang="da-DK" sz="900" b="1" noProof="1">
                <a:solidFill>
                  <a:prstClr val="white">
                    <a:lumMod val="50000"/>
                  </a:prstClr>
                </a:solidFill>
                <a:cs typeface="Arial" charset="0"/>
              </a:rPr>
              <a:t>Gitterlinjer</a:t>
            </a:r>
            <a:endParaRPr lang="da-DK" sz="900" noProof="1">
              <a:solidFill>
                <a:prstClr val="white">
                  <a:lumMod val="50000"/>
                </a:prstClr>
              </a:solidFill>
              <a:cs typeface="Arial" charset="0"/>
            </a:endParaRPr>
          </a:p>
          <a:p>
            <a:pPr>
              <a:spcAft>
                <a:spcPts val="240"/>
              </a:spcAft>
              <a:buFont typeface="+mj-lt"/>
              <a:buNone/>
              <a:defRPr/>
            </a:pPr>
            <a:r>
              <a:rPr lang="da-DK" sz="900" noProof="1">
                <a:solidFill>
                  <a:prstClr val="white">
                    <a:lumMod val="50000"/>
                  </a:prstClr>
                </a:solidFill>
                <a:cs typeface="Arial" charset="0"/>
              </a:rPr>
              <a:t>og/eller </a:t>
            </a:r>
            <a:r>
              <a:rPr lang="da-DK" sz="900" b="1" noProof="1">
                <a:solidFill>
                  <a:prstClr val="white">
                    <a:lumMod val="50000"/>
                  </a:prstClr>
                </a:solidFill>
                <a:cs typeface="Arial" charset="0"/>
              </a:rPr>
              <a:t>Hjælpelinjer</a:t>
            </a:r>
          </a:p>
          <a:p>
            <a:pPr>
              <a:spcAft>
                <a:spcPts val="240"/>
              </a:spcAft>
              <a:buFont typeface="+mj-lt"/>
              <a:buNone/>
              <a:defRPr/>
            </a:pPr>
            <a:endParaRPr lang="da-DK" sz="900" b="1" noProof="1">
              <a:solidFill>
                <a:prstClr val="white">
                  <a:lumMod val="50000"/>
                </a:prstClr>
              </a:solidFill>
              <a:cs typeface="Arial" panose="020B0604020202020204" pitchFamily="34" charset="0"/>
            </a:endParaRPr>
          </a:p>
          <a:p>
            <a:pPr>
              <a:spcAft>
                <a:spcPts val="240"/>
              </a:spcAft>
              <a:buFont typeface="+mj-lt"/>
              <a:buNone/>
              <a:defRPr/>
            </a:pPr>
            <a:r>
              <a:rPr lang="da-DK" sz="900" b="1" noProof="1">
                <a:solidFill>
                  <a:prstClr val="white">
                    <a:lumMod val="50000"/>
                  </a:prstClr>
                </a:solidFill>
                <a:cs typeface="Arial" charset="0"/>
              </a:rPr>
              <a:t>Tip</a:t>
            </a:r>
            <a:r>
              <a:rPr lang="da-DK" sz="900" noProof="1">
                <a:solidFill>
                  <a:prstClr val="white">
                    <a:lumMod val="50000"/>
                  </a:prstClr>
                </a:solidFill>
                <a:cs typeface="Arial" charset="0"/>
              </a:rPr>
              <a:t>: Alt + F9 for hurtig visning af hjælpelinjer</a:t>
            </a:r>
          </a:p>
        </p:txBody>
      </p:sp>
      <p:sp>
        <p:nvSpPr>
          <p:cNvPr id="28" name="Tekstfelt 27"/>
          <p:cNvSpPr txBox="1"/>
          <p:nvPr userDrawn="1"/>
        </p:nvSpPr>
        <p:spPr>
          <a:xfrm>
            <a:off x="-2055600" y="1196588"/>
            <a:ext cx="2054342" cy="138499"/>
          </a:xfrm>
          <a:prstGeom prst="rect">
            <a:avLst/>
          </a:prstGeom>
          <a:noFill/>
        </p:spPr>
        <p:txBody>
          <a:bodyPr wrap="square" lIns="0" tIns="0" rIns="144000" bIns="0" rtlCol="0">
            <a:spAutoFit/>
          </a:bodyPr>
          <a:lstStyle/>
          <a:p>
            <a:pPr algn="r"/>
            <a:r>
              <a:rPr lang="da-DK" sz="900" dirty="0">
                <a:solidFill>
                  <a:prstClr val="white">
                    <a:lumMod val="50000"/>
                  </a:prstClr>
                </a:solidFill>
                <a:cs typeface="Arial" charset="0"/>
              </a:rPr>
              <a:t>Maks tre linjer i stor typografi</a:t>
            </a:r>
          </a:p>
        </p:txBody>
      </p:sp>
      <p:sp>
        <p:nvSpPr>
          <p:cNvPr id="22" name="Pladsholder til sidefod 22" hidden="1">
            <a:extLst>
              <a:ext uri="{FF2B5EF4-FFF2-40B4-BE49-F238E27FC236}">
                <a16:creationId xmlns="" xmlns:a16="http://schemas.microsoft.com/office/drawing/2014/main" id="{5C90748B-C1B9-41C4-B6CD-1C65312808D9}"/>
              </a:ext>
            </a:extLst>
          </p:cNvPr>
          <p:cNvSpPr>
            <a:spLocks noGrp="1"/>
          </p:cNvSpPr>
          <p:nvPr>
            <p:ph type="ftr" sz="quarter" idx="15"/>
          </p:nvPr>
        </p:nvSpPr>
        <p:spPr>
          <a:xfrm>
            <a:off x="0" y="6858000"/>
            <a:ext cx="0" cy="0"/>
          </a:xfrm>
        </p:spPr>
        <p:txBody>
          <a:bodyPr/>
          <a:lstStyle>
            <a:lvl1pPr>
              <a:defRPr sz="100">
                <a:noFill/>
              </a:defRPr>
            </a:lvl1pPr>
          </a:lstStyle>
          <a:p>
            <a:r>
              <a:rPr lang="da-DK"/>
              <a:t>/ Ministeriet for Fødevarer, Landbrug og Fiskeri - Landbrugsstyrelsen / Titel på præsentation</a:t>
            </a:r>
            <a:endParaRPr lang="da-DK" dirty="0"/>
          </a:p>
        </p:txBody>
      </p:sp>
      <p:sp>
        <p:nvSpPr>
          <p:cNvPr id="29" name="Pladsholder til slidenummer 23" hidden="1">
            <a:extLst>
              <a:ext uri="{FF2B5EF4-FFF2-40B4-BE49-F238E27FC236}">
                <a16:creationId xmlns="" xmlns:a16="http://schemas.microsoft.com/office/drawing/2014/main" id="{174B9E5F-3945-4107-ABB7-B70DC68FDAC3}"/>
              </a:ext>
            </a:extLst>
          </p:cNvPr>
          <p:cNvSpPr>
            <a:spLocks noGrp="1"/>
          </p:cNvSpPr>
          <p:nvPr>
            <p:ph type="sldNum" sz="quarter" idx="16"/>
          </p:nvPr>
        </p:nvSpPr>
        <p:spPr>
          <a:xfrm>
            <a:off x="0" y="6858000"/>
            <a:ext cx="0" cy="0"/>
          </a:xfrm>
        </p:spPr>
        <p:txBody>
          <a:bodyPr/>
          <a:lstStyle>
            <a:lvl1pPr>
              <a:defRPr sz="100">
                <a:noFill/>
              </a:defRPr>
            </a:lvl1pPr>
          </a:lstStyle>
          <a:p>
            <a:fld id="{667EC89C-17A0-4E64-A6D2-B825673CEEDF}" type="slidenum">
              <a:rPr lang="da-DK" smtClean="0"/>
              <a:pPr/>
              <a:t>‹nr.›</a:t>
            </a:fld>
            <a:endParaRPr lang="da-DK" dirty="0"/>
          </a:p>
        </p:txBody>
      </p:sp>
      <p:pic>
        <p:nvPicPr>
          <p:cNvPr id="23" name="Billede 25">
            <a:extLst>
              <a:ext uri="{FF2B5EF4-FFF2-40B4-BE49-F238E27FC236}">
                <a16:creationId xmlns="" xmlns:a16="http://schemas.microsoft.com/office/drawing/2014/main" id="{8786FD83-532B-4112-A35D-201A1C1D9BE3}"/>
              </a:ext>
            </a:extLst>
          </p:cNvPr>
          <p:cNvPicPr>
            <a:picLocks noChangeAspect="1"/>
          </p:cNvPicPr>
          <p:nvPr userDrawn="1"/>
        </p:nvPicPr>
        <p:blipFill>
          <a:blip r:embed="rId5"/>
          <a:stretch>
            <a:fillRect/>
          </a:stretch>
        </p:blipFill>
        <p:spPr>
          <a:xfrm>
            <a:off x="-1715406" y="5778964"/>
            <a:ext cx="1567602" cy="1073383"/>
          </a:xfrm>
          <a:prstGeom prst="rect">
            <a:avLst/>
          </a:prstGeom>
        </p:spPr>
      </p:pic>
      <p:pic>
        <p:nvPicPr>
          <p:cNvPr id="24" name="Picture 23">
            <a:extLst>
              <a:ext uri="{FF2B5EF4-FFF2-40B4-BE49-F238E27FC236}">
                <a16:creationId xmlns="" xmlns:a16="http://schemas.microsoft.com/office/drawing/2014/main" id="{AF440095-BFB6-4C26-B62B-04BDBF8FBAE2}"/>
              </a:ext>
            </a:extLst>
          </p:cNvPr>
          <p:cNvPicPr>
            <a:picLocks noChangeAspect="1"/>
          </p:cNvPicPr>
          <p:nvPr userDrawn="1"/>
        </p:nvPicPr>
        <p:blipFill>
          <a:blip r:embed="rId6"/>
          <a:stretch>
            <a:fillRect/>
          </a:stretch>
        </p:blipFill>
        <p:spPr>
          <a:xfrm>
            <a:off x="-1715405" y="6004143"/>
            <a:ext cx="1567602" cy="984609"/>
          </a:xfrm>
          <a:prstGeom prst="rect">
            <a:avLst/>
          </a:prstGeom>
        </p:spPr>
      </p:pic>
      <p:sp>
        <p:nvSpPr>
          <p:cNvPr id="32" name="Rectangle 6">
            <a:extLst>
              <a:ext uri="{FF2B5EF4-FFF2-40B4-BE49-F238E27FC236}">
                <a16:creationId xmlns="" xmlns:a16="http://schemas.microsoft.com/office/drawing/2014/main" id="{8D4D981F-53E4-4738-9F1F-A9B8A1A0FCCF}"/>
              </a:ext>
            </a:extLst>
          </p:cNvPr>
          <p:cNvSpPr/>
          <p:nvPr userDrawn="1"/>
        </p:nvSpPr>
        <p:spPr>
          <a:xfrm>
            <a:off x="-1399200" y="6006008"/>
            <a:ext cx="463846" cy="951384"/>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a-DK" dirty="0">
              <a:solidFill>
                <a:prstClr val="white"/>
              </a:solidFill>
            </a:endParaRPr>
          </a:p>
        </p:txBody>
      </p:sp>
      <p:sp>
        <p:nvSpPr>
          <p:cNvPr id="30" name="Pladsholder logo">
            <a:extLst>
              <a:ext uri="{FF2B5EF4-FFF2-40B4-BE49-F238E27FC236}">
                <a16:creationId xmlns="" xmlns:a16="http://schemas.microsoft.com/office/drawing/2014/main" id="{68CEB5D6-118D-4869-9A00-DCAD90D9D4AE}"/>
              </a:ext>
            </a:extLst>
          </p:cNvPr>
          <p:cNvSpPr>
            <a:spLocks noGrp="1"/>
          </p:cNvSpPr>
          <p:nvPr>
            <p:ph type="body" sz="quarter" idx="18" hasCustomPrompt="1"/>
          </p:nvPr>
        </p:nvSpPr>
        <p:spPr>
          <a:xfrm>
            <a:off x="8994571" y="340691"/>
            <a:ext cx="2753621" cy="657529"/>
          </a:xfrm>
          <a:blipFill>
            <a:blip r:embed="rId7"/>
            <a:stretch>
              <a:fillRect/>
            </a:stretch>
          </a:blipFill>
        </p:spPr>
        <p:txBody>
          <a:bodyPr/>
          <a:lstStyle>
            <a:lvl1pPr>
              <a:defRPr sz="100" b="0">
                <a:solidFill>
                  <a:schemeClr val="tx1"/>
                </a:solidFill>
              </a:defRPr>
            </a:lvl1pPr>
          </a:lstStyle>
          <a:p>
            <a:pPr lvl="0"/>
            <a:r>
              <a:rPr lang="da-DK" dirty="0"/>
              <a:t>.</a:t>
            </a:r>
          </a:p>
        </p:txBody>
      </p:sp>
    </p:spTree>
    <p:extLst>
      <p:ext uri="{BB962C8B-B14F-4D97-AF65-F5344CB8AC3E}">
        <p14:creationId xmlns:p14="http://schemas.microsoft.com/office/powerpoint/2010/main" val="30998340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itat med billede">
    <p:spTree>
      <p:nvGrpSpPr>
        <p:cNvPr id="1" name=""/>
        <p:cNvGrpSpPr/>
        <p:nvPr/>
      </p:nvGrpSpPr>
      <p:grpSpPr>
        <a:xfrm>
          <a:off x="0" y="0"/>
          <a:ext cx="0" cy="0"/>
          <a:chOff x="0" y="0"/>
          <a:chExt cx="0" cy="0"/>
        </a:xfrm>
      </p:grpSpPr>
      <p:sp>
        <p:nvSpPr>
          <p:cNvPr id="13" name="Pladsholder til billede 6"/>
          <p:cNvSpPr>
            <a:spLocks noGrp="1"/>
          </p:cNvSpPr>
          <p:nvPr>
            <p:ph type="pic" sz="quarter" idx="17" hasCustomPrompt="1"/>
          </p:nvPr>
        </p:nvSpPr>
        <p:spPr>
          <a:xfrm>
            <a:off x="0" y="0"/>
            <a:ext cx="12188825" cy="6858000"/>
          </a:xfrm>
          <a:solidFill>
            <a:schemeClr val="bg1">
              <a:lumMod val="85000"/>
            </a:schemeClr>
          </a:solidFill>
        </p:spPr>
        <p:txBody>
          <a:bodyPr lIns="108000" tIns="180000" anchor="t" anchorCtr="0"/>
          <a:lstStyle>
            <a:lvl1pPr marL="0" indent="0" algn="l">
              <a:buFontTx/>
              <a:buNone/>
              <a:defRPr sz="1200" b="0" baseline="0">
                <a:solidFill>
                  <a:schemeClr val="tx1">
                    <a:lumMod val="50000"/>
                    <a:lumOff val="50000"/>
                  </a:schemeClr>
                </a:solidFill>
              </a:defRPr>
            </a:lvl1pPr>
          </a:lstStyle>
          <a:p>
            <a:r>
              <a:rPr lang="da-DK" dirty="0"/>
              <a:t>Klik her og indsæt lyst billede, via fanen Indsæt, Billeder eller indsæt farvet baggrund.</a:t>
            </a:r>
          </a:p>
        </p:txBody>
      </p:sp>
      <p:sp>
        <p:nvSpPr>
          <p:cNvPr id="11" name="Pladsholder til tekst 11"/>
          <p:cNvSpPr>
            <a:spLocks noGrp="1"/>
          </p:cNvSpPr>
          <p:nvPr>
            <p:ph type="body" sz="quarter" idx="10"/>
          </p:nvPr>
        </p:nvSpPr>
        <p:spPr>
          <a:xfrm>
            <a:off x="651600" y="2348880"/>
            <a:ext cx="8755200" cy="2096840"/>
          </a:xfrm>
        </p:spPr>
        <p:txBody>
          <a:bodyPr anchor="ctr" anchorCtr="0">
            <a:normAutofit/>
          </a:bodyPr>
          <a:lstStyle>
            <a:lvl1pPr algn="r">
              <a:lnSpc>
                <a:spcPct val="100000"/>
              </a:lnSpc>
              <a:defRPr lang="da-DK" sz="6600" b="1" kern="1200" dirty="0" smtClean="0">
                <a:solidFill>
                  <a:schemeClr val="bg1"/>
                </a:solidFill>
                <a:latin typeface="+mj-lt"/>
                <a:ea typeface="+mj-ea"/>
                <a:cs typeface="+mj-cs"/>
              </a:defRPr>
            </a:lvl1pPr>
          </a:lstStyle>
          <a:p>
            <a:pPr lvl="0"/>
            <a:r>
              <a:rPr lang="da-DK" smtClean="0"/>
              <a:t>Klik for at redigere i master</a:t>
            </a:r>
          </a:p>
        </p:txBody>
      </p:sp>
      <p:sp>
        <p:nvSpPr>
          <p:cNvPr id="18" name="Pladsholder til tekst 2"/>
          <p:cNvSpPr>
            <a:spLocks noGrp="1"/>
          </p:cNvSpPr>
          <p:nvPr>
            <p:ph type="body" sz="quarter" idx="13" hasCustomPrompt="1"/>
          </p:nvPr>
        </p:nvSpPr>
        <p:spPr>
          <a:xfrm>
            <a:off x="9579600" y="5026816"/>
            <a:ext cx="2250000" cy="576000"/>
          </a:xfrm>
        </p:spPr>
        <p:txBody>
          <a:bodyPr/>
          <a:lstStyle>
            <a:lvl1pPr>
              <a:defRPr lang="da-DK" sz="1700" b="0" kern="1200" baseline="0" dirty="0" smtClean="0">
                <a:solidFill>
                  <a:schemeClr val="bg1"/>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og indsæt Navn</a:t>
            </a:r>
          </a:p>
        </p:txBody>
      </p:sp>
      <p:sp>
        <p:nvSpPr>
          <p:cNvPr id="5" name="Pladsholder til sidefod 4"/>
          <p:cNvSpPr>
            <a:spLocks noGrp="1"/>
          </p:cNvSpPr>
          <p:nvPr>
            <p:ph type="ftr" sz="quarter" idx="19"/>
          </p:nvPr>
        </p:nvSpPr>
        <p:spPr/>
        <p:txBody>
          <a:bodyPr/>
          <a:lstStyle>
            <a:lvl1pPr>
              <a:defRPr>
                <a:solidFill>
                  <a:schemeClr val="bg1"/>
                </a:solidFill>
              </a:defRPr>
            </a:lvl1pPr>
          </a:lstStyle>
          <a:p>
            <a:r>
              <a:rPr lang="da-DK">
                <a:solidFill>
                  <a:prstClr val="white"/>
                </a:solidFill>
              </a:rPr>
              <a:t>/ Ministeriet for Fødevarer, Landbrug og Fiskeri - Landbrugsstyrelsen / Titel på præsentation</a:t>
            </a:r>
            <a:endParaRPr lang="da-DK" dirty="0">
              <a:solidFill>
                <a:prstClr val="white"/>
              </a:solidFill>
            </a:endParaRPr>
          </a:p>
        </p:txBody>
      </p:sp>
      <p:sp>
        <p:nvSpPr>
          <p:cNvPr id="6" name="Pladsholder til slidenummer 5"/>
          <p:cNvSpPr>
            <a:spLocks noGrp="1"/>
          </p:cNvSpPr>
          <p:nvPr>
            <p:ph type="sldNum" sz="quarter" idx="20"/>
          </p:nvPr>
        </p:nvSpPr>
        <p:spPr/>
        <p:txBody>
          <a:bodyPr/>
          <a:lstStyle>
            <a:lvl1pPr>
              <a:defRPr>
                <a:solidFill>
                  <a:schemeClr val="bg1"/>
                </a:solidFill>
              </a:defRPr>
            </a:lvl1pPr>
          </a:lstStyle>
          <a:p>
            <a:fld id="{667EC89C-17A0-4E64-A6D2-B825673CEEDF}" type="slidenum">
              <a:rPr lang="da-DK" smtClean="0">
                <a:solidFill>
                  <a:prstClr val="white"/>
                </a:solidFill>
              </a:rPr>
              <a:pPr/>
              <a:t>‹nr.›</a:t>
            </a:fld>
            <a:endParaRPr lang="da-DK" dirty="0">
              <a:solidFill>
                <a:prstClr val="white"/>
              </a:solidFill>
            </a:endParaRPr>
          </a:p>
        </p:txBody>
      </p:sp>
      <p:grpSp>
        <p:nvGrpSpPr>
          <p:cNvPr id="24" name="Gruppe 23"/>
          <p:cNvGrpSpPr/>
          <p:nvPr userDrawn="1"/>
        </p:nvGrpSpPr>
        <p:grpSpPr>
          <a:xfrm>
            <a:off x="12197923" y="1941320"/>
            <a:ext cx="2708628" cy="3046988"/>
            <a:chOff x="9150825" y="2171823"/>
            <a:chExt cx="2032000" cy="3046988"/>
          </a:xfrm>
        </p:grpSpPr>
        <p:sp>
          <p:nvSpPr>
            <p:cNvPr id="25" name="TextBox 12"/>
            <p:cNvSpPr txBox="1">
              <a:spLocks noChangeArrowheads="1"/>
            </p:cNvSpPr>
            <p:nvPr/>
          </p:nvSpPr>
          <p:spPr bwMode="auto">
            <a:xfrm>
              <a:off x="9150825" y="2171823"/>
              <a:ext cx="20320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400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Indsæt billede</a:t>
              </a:r>
            </a:p>
            <a:p>
              <a:pPr eaLnBrk="1" hangingPunct="1">
                <a:spcBef>
                  <a:spcPts val="0"/>
                </a:spcBef>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1. </a:t>
              </a:r>
              <a:r>
                <a:rPr lang="da-DK" sz="900" noProof="1">
                  <a:solidFill>
                    <a:prstClr val="white">
                      <a:lumMod val="50000"/>
                    </a:prstClr>
                  </a:solidFill>
                  <a:latin typeface="Arial"/>
                  <a:ea typeface="Calibri" panose="020F0502020204030204" pitchFamily="34" charset="0"/>
                  <a:cs typeface="Arial" panose="020B0604020202020204" pitchFamily="34" charset="0"/>
                </a:rPr>
                <a:t>Klik på billederammen</a:t>
              </a:r>
            </a:p>
            <a:p>
              <a:pPr eaLnBrk="1" hangingPunct="1">
                <a:spcBef>
                  <a:spcPts val="0"/>
                </a:spcBef>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2. </a:t>
              </a:r>
              <a:r>
                <a:rPr lang="da-DK" sz="900" noProof="1">
                  <a:solidFill>
                    <a:prstClr val="white">
                      <a:lumMod val="50000"/>
                    </a:prstClr>
                  </a:solidFill>
                  <a:latin typeface="Arial"/>
                  <a:ea typeface="Calibri" panose="020F0502020204030204" pitchFamily="34" charset="0"/>
                  <a:cs typeface="Arial" panose="020B0604020202020204" pitchFamily="34" charset="0"/>
                </a:rPr>
                <a:t>Indsæt det ønskede billede via fanen </a:t>
              </a:r>
              <a:r>
                <a:rPr lang="da-DK" sz="900" b="1" noProof="1">
                  <a:solidFill>
                    <a:prstClr val="white">
                      <a:lumMod val="50000"/>
                    </a:prstClr>
                  </a:solidFill>
                  <a:latin typeface="Arial"/>
                  <a:ea typeface="Calibri" panose="020F0502020204030204" pitchFamily="34" charset="0"/>
                  <a:cs typeface="Arial" panose="020B0604020202020204" pitchFamily="34" charset="0"/>
                </a:rPr>
                <a:t>Indsæt, Billeder</a:t>
              </a:r>
            </a:p>
            <a:p>
              <a:pPr eaLnBrk="1" hangingPunct="1">
                <a:spcBef>
                  <a:spcPts val="0"/>
                </a:spcBef>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3. </a:t>
              </a:r>
              <a:r>
                <a:rPr lang="da-DK" sz="900" noProof="1">
                  <a:solidFill>
                    <a:prstClr val="white">
                      <a:lumMod val="50000"/>
                    </a:prstClr>
                  </a:solidFill>
                  <a:latin typeface="Arial"/>
                  <a:ea typeface="Calibri" panose="020F0502020204030204" pitchFamily="34" charset="0"/>
                  <a:cs typeface="Arial" panose="020B0604020202020204" pitchFamily="34" charset="0"/>
                </a:rPr>
                <a:t>Klik </a:t>
              </a:r>
              <a:r>
                <a:rPr lang="da-DK" sz="900" b="1" noProof="1">
                  <a:solidFill>
                    <a:prstClr val="white">
                      <a:lumMod val="50000"/>
                    </a:prstClr>
                  </a:solidFill>
                  <a:latin typeface="Arial"/>
                  <a:ea typeface="Calibri" panose="020F0502020204030204" pitchFamily="34" charset="0"/>
                  <a:cs typeface="Arial" panose="020B0604020202020204" pitchFamily="34" charset="0"/>
                </a:rPr>
                <a:t>Beskær</a:t>
              </a:r>
              <a:r>
                <a:rPr lang="da-DK" sz="900" noProof="1">
                  <a:solidFill>
                    <a:prstClr val="white">
                      <a:lumMod val="50000"/>
                    </a:prstClr>
                  </a:solidFill>
                  <a:latin typeface="Arial"/>
                  <a:ea typeface="Calibri" panose="020F0502020204030204" pitchFamily="34" charset="0"/>
                  <a:cs typeface="Arial" panose="020B0604020202020204" pitchFamily="34" charset="0"/>
                </a:rPr>
                <a:t> for at ændre</a:t>
              </a:r>
            </a:p>
            <a:p>
              <a:pPr eaLnBrk="1" hangingPunct="1">
                <a:spcBef>
                  <a:spcPts val="0"/>
                </a:spcBef>
                <a:buFontTx/>
                <a:buNone/>
                <a:defRPr/>
              </a:pPr>
              <a:r>
                <a:rPr lang="da-DK" sz="900" noProof="1">
                  <a:solidFill>
                    <a:prstClr val="white">
                      <a:lumMod val="50000"/>
                    </a:prstClr>
                  </a:solidFill>
                  <a:latin typeface="Arial"/>
                  <a:ea typeface="Calibri" panose="020F0502020204030204" pitchFamily="34" charset="0"/>
                  <a:cs typeface="Arial" panose="020B0604020202020204" pitchFamily="34" charset="0"/>
                </a:rPr>
                <a:t>billedets fokus/størrelse</a:t>
              </a: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r>
                <a:rPr lang="da-DK" altLang="da-DK" sz="900" b="1" noProof="1">
                  <a:solidFill>
                    <a:prstClr val="white">
                      <a:lumMod val="50000"/>
                    </a:prstClr>
                  </a:solidFill>
                  <a:latin typeface="Arial"/>
                  <a:ea typeface="Calibri" panose="020F0502020204030204" pitchFamily="34" charset="0"/>
                  <a:cs typeface="Arial" panose="020B0604020202020204" pitchFamily="34" charset="0"/>
                </a:rPr>
                <a:t>4. </a:t>
              </a:r>
              <a:r>
                <a:rPr lang="da-DK" altLang="da-DK" sz="900" noProof="1">
                  <a:solidFill>
                    <a:prstClr val="white">
                      <a:lumMod val="50000"/>
                    </a:prstClr>
                  </a:solidFill>
                  <a:latin typeface="Arial"/>
                  <a:ea typeface="Calibri" panose="020F0502020204030204" pitchFamily="34" charset="0"/>
                  <a:cs typeface="Arial" panose="020B0604020202020204" pitchFamily="34" charset="0"/>
                </a:rPr>
                <a:t>Ønsker du at skalere billedet, så hold </a:t>
              </a:r>
              <a:r>
                <a:rPr lang="da-DK" altLang="da-DK" sz="900" b="1" noProof="1">
                  <a:solidFill>
                    <a:prstClr val="white">
                      <a:lumMod val="50000"/>
                    </a:prstClr>
                  </a:solidFill>
                  <a:latin typeface="Arial"/>
                  <a:ea typeface="Calibri" panose="020F0502020204030204" pitchFamily="34" charset="0"/>
                  <a:cs typeface="Arial" panose="020B0604020202020204" pitchFamily="34" charset="0"/>
                </a:rPr>
                <a:t>SHIFT-</a:t>
              </a:r>
              <a:r>
                <a:rPr lang="da-DK" altLang="da-DK" sz="900" noProof="1">
                  <a:solidFill>
                    <a:prstClr val="white">
                      <a:lumMod val="50000"/>
                    </a:prstClr>
                  </a:solidFill>
                  <a:latin typeface="Arial"/>
                  <a:ea typeface="Calibri" panose="020F0502020204030204" pitchFamily="34" charset="0"/>
                  <a:cs typeface="Arial" panose="020B0604020202020204" pitchFamily="34" charset="0"/>
                </a:rPr>
                <a:t>knappen nede, mens der trækkes i billedets hjørner</a:t>
              </a: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r>
                <a:rPr lang="da-DK" altLang="da-DK" sz="900" b="1" noProof="1">
                  <a:solidFill>
                    <a:prstClr val="white">
                      <a:lumMod val="50000"/>
                    </a:prstClr>
                  </a:solidFill>
                  <a:latin typeface="Arial"/>
                  <a:ea typeface="Calibri" panose="020F0502020204030204" pitchFamily="34" charset="0"/>
                  <a:cs typeface="Arial" panose="020B0604020202020204" pitchFamily="34" charset="0"/>
                </a:rPr>
                <a:t>Tips</a:t>
              </a:r>
              <a:r>
                <a:rPr lang="da-DK" altLang="da-DK" sz="900" noProof="1">
                  <a:solidFill>
                    <a:prstClr val="white">
                      <a:lumMod val="50000"/>
                    </a:prstClr>
                  </a:solidFill>
                  <a:latin typeface="Arial"/>
                  <a:ea typeface="Calibri" panose="020F0502020204030204" pitchFamily="34" charset="0"/>
                  <a:cs typeface="Arial" panose="020B0604020202020204" pitchFamily="34" charset="0"/>
                </a:rPr>
                <a:t>: Hvis du sletter billedet, og sætter et ny ind, kan billedet lægge sig foran tekst og grafikken, hvis dette sker, skal du vælge billedet, højreklik og vælg </a:t>
              </a:r>
              <a:r>
                <a:rPr lang="da-DK" altLang="da-DK" sz="900" b="1" noProof="1">
                  <a:solidFill>
                    <a:prstClr val="white">
                      <a:lumMod val="50000"/>
                    </a:prstClr>
                  </a:solidFill>
                  <a:latin typeface="Arial"/>
                  <a:ea typeface="Calibri" panose="020F0502020204030204" pitchFamily="34" charset="0"/>
                  <a:cs typeface="Arial" panose="020B0604020202020204" pitchFamily="34" charset="0"/>
                </a:rPr>
                <a:t>Placer bagest</a:t>
              </a: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p:txBody>
        </p:sp>
        <p:pic>
          <p:nvPicPr>
            <p:cNvPr id="26" name="Billede 7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09315" y="3028176"/>
              <a:ext cx="373507" cy="32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 name="Gruppe 78"/>
            <p:cNvGrpSpPr>
              <a:grpSpLocks/>
            </p:cNvGrpSpPr>
            <p:nvPr/>
          </p:nvGrpSpPr>
          <p:grpSpPr bwMode="auto">
            <a:xfrm>
              <a:off x="9305577" y="3846855"/>
              <a:ext cx="330145" cy="379412"/>
              <a:chOff x="1018031" y="5509431"/>
              <a:chExt cx="373412" cy="429121"/>
            </a:xfrm>
          </p:grpSpPr>
          <p:pic>
            <p:nvPicPr>
              <p:cNvPr id="28" name="Billede 7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8031" y="5511796"/>
                <a:ext cx="373412" cy="42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ounded Rectangle 25"/>
              <p:cNvSpPr/>
              <p:nvPr/>
            </p:nvSpPr>
            <p:spPr bwMode="auto">
              <a:xfrm>
                <a:off x="1023417" y="5509431"/>
                <a:ext cx="210080" cy="17236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sz="2000" noProof="1">
                  <a:solidFill>
                    <a:prstClr val="white"/>
                  </a:solidFill>
                </a:endParaRPr>
              </a:p>
            </p:txBody>
          </p:sp>
        </p:grpSp>
      </p:grpSp>
      <p:pic>
        <p:nvPicPr>
          <p:cNvPr id="3" name="Billed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80000" y="1"/>
            <a:ext cx="1840743" cy="1036149"/>
          </a:xfrm>
          <a:prstGeom prst="rect">
            <a:avLst/>
          </a:prstGeom>
        </p:spPr>
      </p:pic>
      <p:sp>
        <p:nvSpPr>
          <p:cNvPr id="21" name="Pladsholder logo"/>
          <p:cNvSpPr>
            <a:spLocks noGrp="1"/>
          </p:cNvSpPr>
          <p:nvPr>
            <p:ph type="body" sz="quarter" idx="22" hasCustomPrompt="1"/>
          </p:nvPr>
        </p:nvSpPr>
        <p:spPr>
          <a:xfrm>
            <a:off x="655670" y="6378872"/>
            <a:ext cx="223200" cy="201600"/>
          </a:xfrm>
          <a:blipFill>
            <a:blip r:embed="rId5"/>
            <a:stretch>
              <a:fillRect/>
            </a:stretch>
          </a:blipFill>
        </p:spPr>
        <p:txBody>
          <a:bodyPr/>
          <a:lstStyle>
            <a:lvl1pPr>
              <a:defRPr sz="100" b="0">
                <a:solidFill>
                  <a:schemeClr val="bg1"/>
                </a:solidFill>
              </a:defRPr>
            </a:lvl1pPr>
          </a:lstStyle>
          <a:p>
            <a:pPr lvl="0"/>
            <a:r>
              <a:rPr lang="da-DK" dirty="0"/>
              <a:t>.</a:t>
            </a:r>
          </a:p>
        </p:txBody>
      </p:sp>
      <p:sp>
        <p:nvSpPr>
          <p:cNvPr id="4" name="Pladsholder til dato 3" hidden="1"/>
          <p:cNvSpPr>
            <a:spLocks noGrp="1"/>
          </p:cNvSpPr>
          <p:nvPr>
            <p:ph type="dt" sz="half" idx="18"/>
          </p:nvPr>
        </p:nvSpPr>
        <p:spPr>
          <a:xfrm>
            <a:off x="0" y="6858000"/>
            <a:ext cx="0" cy="0"/>
          </a:xfrm>
        </p:spPr>
        <p:txBody>
          <a:bodyPr/>
          <a:lstStyle>
            <a:lvl1pPr>
              <a:defRPr sz="100">
                <a:noFill/>
              </a:defRPr>
            </a:lvl1pPr>
          </a:lstStyle>
          <a:p>
            <a:fld id="{A5158664-D608-4165-82A9-BC2F4FD278A6}" type="datetime2">
              <a:rPr lang="da-DK" smtClean="0"/>
              <a:pPr/>
              <a:t>23. januar 2023</a:t>
            </a:fld>
            <a:endParaRPr dirty="0"/>
          </a:p>
        </p:txBody>
      </p:sp>
    </p:spTree>
    <p:extLst>
      <p:ext uri="{BB962C8B-B14F-4D97-AF65-F5344CB8AC3E}">
        <p14:creationId xmlns:p14="http://schemas.microsoft.com/office/powerpoint/2010/main" val="41434441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dirty="0"/>
          </a:p>
        </p:txBody>
      </p:sp>
      <p:sp>
        <p:nvSpPr>
          <p:cNvPr id="14" name="Pladsholder til indhold 2"/>
          <p:cNvSpPr>
            <a:spLocks noGrp="1"/>
          </p:cNvSpPr>
          <p:nvPr>
            <p:ph sz="quarter" idx="13"/>
          </p:nvPr>
        </p:nvSpPr>
        <p:spPr>
          <a:xfrm>
            <a:off x="651517" y="1196424"/>
            <a:ext cx="5346521" cy="4886325"/>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16" name="Pladsholder til indhold 3"/>
          <p:cNvSpPr>
            <a:spLocks noGrp="1"/>
          </p:cNvSpPr>
          <p:nvPr>
            <p:ph sz="quarter" idx="14"/>
          </p:nvPr>
        </p:nvSpPr>
        <p:spPr>
          <a:xfrm>
            <a:off x="6190398" y="1196424"/>
            <a:ext cx="5347551" cy="4886325"/>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6" name="Pladsholder til sidefod 5"/>
          <p:cNvSpPr>
            <a:spLocks noGrp="1"/>
          </p:cNvSpPr>
          <p:nvPr>
            <p:ph type="ftr" sz="quarter" idx="11"/>
          </p:nvPr>
        </p:nvSpPr>
        <p:spPr/>
        <p:txBody>
          <a:bodyPr/>
          <a:lstStyle/>
          <a:p>
            <a:r>
              <a:rPr lang="da-DK"/>
              <a:t>/ Ministeriet for Fødevarer, Landbrug og Fiskeri - Landbrugsstyrelsen / Titel på præsentation</a:t>
            </a:r>
            <a:endParaRPr lang="da-DK" dirty="0"/>
          </a:p>
        </p:txBody>
      </p:sp>
      <p:sp>
        <p:nvSpPr>
          <p:cNvPr id="7" name="Pladsholder til diasnummer 6"/>
          <p:cNvSpPr>
            <a:spLocks noGrp="1"/>
          </p:cNvSpPr>
          <p:nvPr>
            <p:ph type="sldNum" sz="quarter" idx="12"/>
          </p:nvPr>
        </p:nvSpPr>
        <p:spPr/>
        <p:txBody>
          <a:bodyPr/>
          <a:lstStyle/>
          <a:p>
            <a:fld id="{667EC89C-17A0-4E64-A6D2-B825673CEEDF}" type="slidenum">
              <a:rPr lang="da-DK" smtClean="0"/>
              <a:t>‹nr.›</a:t>
            </a:fld>
            <a:endParaRPr lang="da-DK" dirty="0"/>
          </a:p>
        </p:txBody>
      </p:sp>
      <p:grpSp>
        <p:nvGrpSpPr>
          <p:cNvPr id="11" name="Gruppe 10"/>
          <p:cNvGrpSpPr/>
          <p:nvPr userDrawn="1"/>
        </p:nvGrpSpPr>
        <p:grpSpPr>
          <a:xfrm>
            <a:off x="-2405743" y="1204883"/>
            <a:ext cx="2405743" cy="2221782"/>
            <a:chOff x="-2405743" y="1655465"/>
            <a:chExt cx="2405743" cy="2221782"/>
          </a:xfrm>
        </p:grpSpPr>
        <p:pic>
          <p:nvPicPr>
            <p:cNvPr id="12" name="Billede 11"/>
            <p:cNvPicPr>
              <a:picLocks noChangeAspect="1"/>
            </p:cNvPicPr>
            <p:nvPr userDrawn="1"/>
          </p:nvPicPr>
          <p:blipFill>
            <a:blip r:embed="rId2"/>
            <a:stretch>
              <a:fillRect/>
            </a:stretch>
          </p:blipFill>
          <p:spPr>
            <a:xfrm>
              <a:off x="-1060701" y="3676062"/>
              <a:ext cx="920576" cy="201185"/>
            </a:xfrm>
            <a:prstGeom prst="rect">
              <a:avLst/>
            </a:prstGeom>
          </p:spPr>
        </p:pic>
        <p:sp>
          <p:nvSpPr>
            <p:cNvPr id="13" name="Rectangle 5"/>
            <p:cNvSpPr/>
            <p:nvPr userDrawn="1"/>
          </p:nvSpPr>
          <p:spPr bwMode="auto">
            <a:xfrm>
              <a:off x="-2405743" y="1655465"/>
              <a:ext cx="2405743" cy="1938992"/>
            </a:xfrm>
            <a:prstGeom prst="rect">
              <a:avLst/>
            </a:prstGeom>
          </p:spPr>
          <p:txBody>
            <a:bodyPr wrap="square" lIns="0" tIns="0" rIns="144000" bIns="0">
              <a:spAutoFit/>
            </a:bodyPr>
            <a:lstStyle/>
            <a:p>
              <a:pPr algn="r">
                <a:lnSpc>
                  <a:spcPct val="100000"/>
                </a:lnSpc>
                <a:spcAft>
                  <a:spcPts val="0"/>
                </a:spcAft>
                <a:defRPr/>
              </a:pPr>
              <a:r>
                <a:rPr lang="da-DK" sz="900" b="1" noProof="1">
                  <a:solidFill>
                    <a:schemeClr val="bg1">
                      <a:lumMod val="50000"/>
                    </a:schemeClr>
                  </a:solidFill>
                  <a:latin typeface="+mn-lt"/>
                  <a:ea typeface="Calibri" panose="020F0502020204030204" pitchFamily="34" charset="0"/>
                  <a:cs typeface="Arial" panose="020B0604020202020204" pitchFamily="34" charset="0"/>
                </a:rPr>
                <a:t>Tekst-typografier</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Brug </a:t>
              </a:r>
              <a:r>
                <a:rPr lang="da-DK" sz="900" b="1" noProof="1">
                  <a:solidFill>
                    <a:schemeClr val="bg1">
                      <a:lumMod val="50000"/>
                    </a:schemeClr>
                  </a:solidFill>
                  <a:ea typeface="Calibri" panose="020F0502020204030204" pitchFamily="34" charset="0"/>
                  <a:cs typeface="Arial" panose="020B0604020202020204" pitchFamily="34" charset="0"/>
                </a:rPr>
                <a:t>TAB</a:t>
              </a:r>
              <a:r>
                <a:rPr lang="da-DK" sz="900" noProof="1">
                  <a:solidFill>
                    <a:schemeClr val="bg1">
                      <a:lumMod val="50000"/>
                    </a:schemeClr>
                  </a:solidFill>
                  <a:ea typeface="Calibri" panose="020F0502020204030204" pitchFamily="34" charset="0"/>
                  <a:cs typeface="Arial" panose="020B0604020202020204" pitchFamily="34" charset="0"/>
                </a:rPr>
                <a:t> for at gå frem</a:t>
              </a:r>
              <a:r>
                <a:rPr lang="da-DK" sz="900" baseline="0" noProof="1">
                  <a:solidFill>
                    <a:schemeClr val="bg1">
                      <a:lumMod val="50000"/>
                    </a:schemeClr>
                  </a:solidFill>
                  <a:ea typeface="Calibri" panose="020F0502020204030204" pitchFamily="34" charset="0"/>
                  <a:cs typeface="Arial" panose="020B0604020202020204" pitchFamily="34" charset="0"/>
                </a:rPr>
                <a:t> </a:t>
              </a:r>
              <a:r>
                <a:rPr lang="da-DK" sz="900" noProof="1">
                  <a:solidFill>
                    <a:schemeClr val="bg1">
                      <a:lumMod val="50000"/>
                    </a:schemeClr>
                  </a:solidFill>
                  <a:ea typeface="Calibri" panose="020F0502020204030204" pitchFamily="34" charset="0"/>
                  <a:cs typeface="Arial" panose="020B0604020202020204" pitchFamily="34" charset="0"/>
                </a:rPr>
                <a:t>i</a:t>
              </a:r>
              <a:r>
                <a:rPr lang="da-DK" sz="900" noProof="1">
                  <a:solidFill>
                    <a:schemeClr val="bg1">
                      <a:lumMod val="50000"/>
                    </a:schemeClr>
                  </a:solidFill>
                  <a:latin typeface="+mn-lt"/>
                  <a:ea typeface="Calibri" panose="020F0502020204030204" pitchFamily="34" charset="0"/>
                  <a:cs typeface="Arial" panose="020B0604020202020204" pitchFamily="34" charset="0"/>
                </a:rPr>
                <a:t> tekst-niveauer</a:t>
              </a:r>
              <a:endParaRPr lang="da-DK" sz="900"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endParaRPr lang="da-DK" sz="900" noProof="1">
                <a:solidFill>
                  <a:schemeClr val="bg1">
                    <a:lumMod val="50000"/>
                  </a:schemeClr>
                </a:solidFill>
                <a:latin typeface="+mn-lt"/>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1 = Tekst 20 pkt.</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2 = Punkt-liste 20 pkt.</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3 = Punkt-liste 18 pkt.</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4-9 = Punkt-liste 18 pkt.</a:t>
              </a:r>
            </a:p>
            <a:p>
              <a:pPr algn="r">
                <a:lnSpc>
                  <a:spcPct val="100000"/>
                </a:lnSpc>
                <a:spcAft>
                  <a:spcPts val="0"/>
                </a:spcAft>
                <a:defRPr/>
              </a:pPr>
              <a:endParaRPr lang="da-DK" sz="900"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For at gå tilbage i tekst-niveauer,</a:t>
              </a:r>
              <a:r>
                <a:rPr lang="da-DK" sz="900" baseline="0" noProof="1">
                  <a:solidFill>
                    <a:schemeClr val="bg1">
                      <a:lumMod val="50000"/>
                    </a:schemeClr>
                  </a:solidFill>
                  <a:ea typeface="Calibri" panose="020F0502020204030204" pitchFamily="34" charset="0"/>
                  <a:cs typeface="Arial" panose="020B0604020202020204" pitchFamily="34" charset="0"/>
                </a:rPr>
                <a:t> </a:t>
              </a:r>
              <a:r>
                <a:rPr lang="da-DK" sz="900" noProof="1">
                  <a:solidFill>
                    <a:schemeClr val="bg1">
                      <a:lumMod val="50000"/>
                    </a:schemeClr>
                  </a:solidFill>
                  <a:ea typeface="Calibri" panose="020F0502020204030204" pitchFamily="34" charset="0"/>
                  <a:cs typeface="Arial" panose="020B0604020202020204" pitchFamily="34" charset="0"/>
                </a:rPr>
                <a:t>brug </a:t>
              </a:r>
              <a:r>
                <a:rPr lang="da-DK" sz="900" b="1" noProof="1">
                  <a:solidFill>
                    <a:schemeClr val="bg1">
                      <a:lumMod val="50000"/>
                    </a:schemeClr>
                  </a:solidFill>
                  <a:ea typeface="Calibri" panose="020F0502020204030204" pitchFamily="34" charset="0"/>
                  <a:cs typeface="Arial" panose="020B0604020202020204" pitchFamily="34" charset="0"/>
                </a:rPr>
                <a:t>SHIFT + TAB</a:t>
              </a:r>
            </a:p>
            <a:p>
              <a:pPr algn="r">
                <a:lnSpc>
                  <a:spcPct val="100000"/>
                </a:lnSpc>
                <a:spcAft>
                  <a:spcPts val="0"/>
                </a:spcAft>
                <a:defRPr/>
              </a:pPr>
              <a:endParaRPr lang="da-DK" sz="900" b="1"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Alternativt kan</a:t>
              </a:r>
            </a:p>
            <a:p>
              <a:pPr algn="r">
                <a:lnSpc>
                  <a:spcPct val="100000"/>
                </a:lnSpc>
                <a:spcAft>
                  <a:spcPts val="0"/>
                </a:spcAft>
                <a:defRPr/>
              </a:pPr>
              <a:r>
                <a:rPr lang="da-DK" sz="900" b="1" noProof="1">
                  <a:solidFill>
                    <a:schemeClr val="bg1">
                      <a:lumMod val="50000"/>
                    </a:schemeClr>
                  </a:solidFill>
                  <a:ea typeface="Calibri" panose="020F0502020204030204" pitchFamily="34" charset="0"/>
                  <a:cs typeface="Arial" panose="020B0604020202020204" pitchFamily="34" charset="0"/>
                </a:rPr>
                <a:t>Forøg</a:t>
              </a:r>
              <a:r>
                <a:rPr lang="da-DK" sz="900" noProof="1">
                  <a:solidFill>
                    <a:schemeClr val="bg1">
                      <a:lumMod val="50000"/>
                    </a:schemeClr>
                  </a:solidFill>
                  <a:ea typeface="Calibri" panose="020F0502020204030204" pitchFamily="34" charset="0"/>
                  <a:cs typeface="Arial" panose="020B0604020202020204" pitchFamily="34" charset="0"/>
                </a:rPr>
                <a:t> og </a:t>
              </a:r>
              <a:r>
                <a:rPr lang="da-DK" sz="900" b="1" noProof="1">
                  <a:solidFill>
                    <a:schemeClr val="bg1">
                      <a:lumMod val="50000"/>
                    </a:schemeClr>
                  </a:solidFill>
                  <a:ea typeface="Calibri" panose="020F0502020204030204" pitchFamily="34" charset="0"/>
                  <a:cs typeface="Arial" panose="020B0604020202020204" pitchFamily="34" charset="0"/>
                </a:rPr>
                <a:t>Formindsk</a:t>
              </a:r>
              <a:r>
                <a:rPr lang="da-DK" sz="900" noProof="1">
                  <a:solidFill>
                    <a:schemeClr val="bg1">
                      <a:lumMod val="50000"/>
                    </a:schemeClr>
                  </a:solidFill>
                  <a:ea typeface="Calibri" panose="020F0502020204030204" pitchFamily="34" charset="0"/>
                  <a:cs typeface="Arial" panose="020B0604020202020204" pitchFamily="34" charset="0"/>
                </a:rPr>
                <a:t> </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listeniveau bruges</a:t>
              </a:r>
              <a:endParaRPr lang="da-DK" sz="900" noProof="1">
                <a:solidFill>
                  <a:schemeClr val="bg1">
                    <a:lumMod val="50000"/>
                  </a:schemeClr>
                </a:solidFill>
                <a:latin typeface="+mn-lt"/>
                <a:ea typeface="Calibri" panose="020F0502020204030204" pitchFamily="34" charset="0"/>
                <a:cs typeface="Arial" panose="020B0604020202020204" pitchFamily="34" charset="0"/>
              </a:endParaRPr>
            </a:p>
          </p:txBody>
        </p:sp>
      </p:grpSp>
      <p:sp>
        <p:nvSpPr>
          <p:cNvPr id="15" name="Pladsholder til dato 3" hidden="1">
            <a:extLst>
              <a:ext uri="{FF2B5EF4-FFF2-40B4-BE49-F238E27FC236}">
                <a16:creationId xmlns="" xmlns:a16="http://schemas.microsoft.com/office/drawing/2014/main" id="{FCA21539-1E7A-4C5F-A501-50D56C88D7FF}"/>
              </a:ext>
            </a:extLst>
          </p:cNvPr>
          <p:cNvSpPr>
            <a:spLocks noGrp="1"/>
          </p:cNvSpPr>
          <p:nvPr>
            <p:ph type="dt" sz="half" idx="18"/>
          </p:nvPr>
        </p:nvSpPr>
        <p:spPr>
          <a:xfrm>
            <a:off x="0" y="6858000"/>
            <a:ext cx="0" cy="0"/>
          </a:xfrm>
        </p:spPr>
        <p:txBody>
          <a:bodyPr/>
          <a:lstStyle>
            <a:lvl1pPr>
              <a:defRPr sz="100">
                <a:noFill/>
              </a:defRPr>
            </a:lvl1pPr>
          </a:lstStyle>
          <a:p>
            <a:fld id="{AFCB2B42-362F-41A3-8469-9B7770FD09C0}" type="datetime2">
              <a:rPr lang="da-DK" smtClean="0"/>
              <a:t>23. januar 2023</a:t>
            </a:fld>
            <a:endParaRPr lang="da-DK" dirty="0"/>
          </a:p>
        </p:txBody>
      </p:sp>
    </p:spTree>
    <p:extLst>
      <p:ext uri="{BB962C8B-B14F-4D97-AF65-F5344CB8AC3E}">
        <p14:creationId xmlns:p14="http://schemas.microsoft.com/office/powerpoint/2010/main" val="104806588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itat">
    <p:spTree>
      <p:nvGrpSpPr>
        <p:cNvPr id="1" name=""/>
        <p:cNvGrpSpPr/>
        <p:nvPr/>
      </p:nvGrpSpPr>
      <p:grpSpPr>
        <a:xfrm>
          <a:off x="0" y="0"/>
          <a:ext cx="0" cy="0"/>
          <a:chOff x="0" y="0"/>
          <a:chExt cx="0" cy="0"/>
        </a:xfrm>
      </p:grpSpPr>
      <p:sp>
        <p:nvSpPr>
          <p:cNvPr id="11" name="Pladsholder til tekst 1"/>
          <p:cNvSpPr>
            <a:spLocks noGrp="1"/>
          </p:cNvSpPr>
          <p:nvPr>
            <p:ph type="body" sz="quarter" idx="10"/>
          </p:nvPr>
        </p:nvSpPr>
        <p:spPr>
          <a:xfrm>
            <a:off x="651600" y="2348880"/>
            <a:ext cx="8755200" cy="2096840"/>
          </a:xfrm>
        </p:spPr>
        <p:txBody>
          <a:bodyPr anchor="ctr" anchorCtr="0">
            <a:normAutofit/>
          </a:bodyPr>
          <a:lstStyle>
            <a:lvl1pPr algn="r">
              <a:lnSpc>
                <a:spcPct val="100000"/>
              </a:lnSpc>
              <a:defRPr lang="da-DK" sz="6600" b="1" kern="1200" dirty="0" smtClean="0">
                <a:solidFill>
                  <a:schemeClr val="accent1"/>
                </a:solidFill>
                <a:latin typeface="+mj-lt"/>
                <a:ea typeface="+mj-ea"/>
                <a:cs typeface="+mj-cs"/>
              </a:defRPr>
            </a:lvl1pPr>
          </a:lstStyle>
          <a:p>
            <a:pPr lvl="0"/>
            <a:r>
              <a:rPr lang="da-DK" smtClean="0"/>
              <a:t>Klik for at redigere i master</a:t>
            </a:r>
          </a:p>
        </p:txBody>
      </p:sp>
      <p:sp>
        <p:nvSpPr>
          <p:cNvPr id="8" name="Pladsholder til tekst 2"/>
          <p:cNvSpPr>
            <a:spLocks noGrp="1"/>
          </p:cNvSpPr>
          <p:nvPr>
            <p:ph type="body" sz="quarter" idx="13" hasCustomPrompt="1"/>
          </p:nvPr>
        </p:nvSpPr>
        <p:spPr>
          <a:xfrm>
            <a:off x="9579600" y="5026816"/>
            <a:ext cx="2250000" cy="576000"/>
          </a:xfrm>
        </p:spPr>
        <p:txBody>
          <a:bodyPr/>
          <a:lstStyle>
            <a:lvl1pPr>
              <a:defRPr lang="da-DK" sz="1700" b="0" kern="1200" baseline="0" dirty="0" smtClean="0">
                <a:solidFill>
                  <a:schemeClr val="accent1"/>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og indsæt Navn</a:t>
            </a:r>
          </a:p>
        </p:txBody>
      </p:sp>
      <p:sp>
        <p:nvSpPr>
          <p:cNvPr id="3" name="Pladsholder til sidefod 2"/>
          <p:cNvSpPr>
            <a:spLocks noGrp="1"/>
          </p:cNvSpPr>
          <p:nvPr>
            <p:ph type="ftr" sz="quarter" idx="15"/>
          </p:nvPr>
        </p:nvSpPr>
        <p:spPr/>
        <p:txBody>
          <a:bodyPr/>
          <a:lstStyle/>
          <a:p>
            <a:r>
              <a:rPr lang="da-DK">
                <a:solidFill>
                  <a:srgbClr val="007A6C"/>
                </a:solidFill>
              </a:rPr>
              <a:t>/ Ministeriet for Fødevarer, Landbrug og Fiskeri - Landbrugsstyrelsen / Titel på præsentation</a:t>
            </a:r>
            <a:endParaRPr lang="da-DK" dirty="0">
              <a:solidFill>
                <a:srgbClr val="007A6C"/>
              </a:solidFill>
            </a:endParaRPr>
          </a:p>
        </p:txBody>
      </p:sp>
      <p:sp>
        <p:nvSpPr>
          <p:cNvPr id="4" name="Pladsholder til slidenummer 3"/>
          <p:cNvSpPr>
            <a:spLocks noGrp="1"/>
          </p:cNvSpPr>
          <p:nvPr>
            <p:ph type="sldNum" sz="quarter" idx="16"/>
          </p:nvPr>
        </p:nvSpPr>
        <p:spPr/>
        <p:txBody>
          <a:bodyPr/>
          <a:lstStyle/>
          <a:p>
            <a:fld id="{667EC89C-17A0-4E64-A6D2-B825673CEEDF}" type="slidenum">
              <a:rPr lang="da-DK" smtClean="0">
                <a:solidFill>
                  <a:srgbClr val="007A6C"/>
                </a:solidFill>
              </a:rPr>
              <a:pPr/>
              <a:t>‹nr.›</a:t>
            </a:fld>
            <a:endParaRPr lang="da-DK" dirty="0">
              <a:solidFill>
                <a:srgbClr val="007A6C"/>
              </a:solidFill>
            </a:endParaRPr>
          </a:p>
        </p:txBody>
      </p:sp>
      <p:sp>
        <p:nvSpPr>
          <p:cNvPr id="7" name="Pladsholder til dato 3" hidden="1">
            <a:extLst>
              <a:ext uri="{FF2B5EF4-FFF2-40B4-BE49-F238E27FC236}">
                <a16:creationId xmlns="" xmlns:a16="http://schemas.microsoft.com/office/drawing/2014/main" id="{7BD3A335-3D2D-4F58-A3D4-31F9BCFC08AD}"/>
              </a:ext>
            </a:extLst>
          </p:cNvPr>
          <p:cNvSpPr>
            <a:spLocks noGrp="1"/>
          </p:cNvSpPr>
          <p:nvPr>
            <p:ph type="dt" sz="half" idx="18"/>
          </p:nvPr>
        </p:nvSpPr>
        <p:spPr>
          <a:xfrm>
            <a:off x="0" y="6858000"/>
            <a:ext cx="0" cy="0"/>
          </a:xfrm>
        </p:spPr>
        <p:txBody>
          <a:bodyPr/>
          <a:lstStyle>
            <a:lvl1pPr>
              <a:defRPr sz="100">
                <a:noFill/>
              </a:defRPr>
            </a:lvl1pPr>
          </a:lstStyle>
          <a:p>
            <a:fld id="{513DADA6-382B-427B-82DC-283EFE32809B}" type="datetime2">
              <a:rPr lang="da-DK" smtClean="0"/>
              <a:pPr/>
              <a:t>23. januar 2023</a:t>
            </a:fld>
            <a:endParaRPr dirty="0"/>
          </a:p>
        </p:txBody>
      </p:sp>
    </p:spTree>
    <p:extLst>
      <p:ext uri="{BB962C8B-B14F-4D97-AF65-F5344CB8AC3E}">
        <p14:creationId xmlns:p14="http://schemas.microsoft.com/office/powerpoint/2010/main" val="516454206"/>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Indho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dirty="0"/>
          </a:p>
        </p:txBody>
      </p:sp>
      <p:sp>
        <p:nvSpPr>
          <p:cNvPr id="3" name="Pladsholder til indhold 2"/>
          <p:cNvSpPr>
            <a:spLocks noGrp="1"/>
          </p:cNvSpPr>
          <p:nvPr>
            <p:ph idx="1"/>
          </p:nvPr>
        </p:nvSpPr>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5" name="Pladsholder til sidefod 4"/>
          <p:cNvSpPr>
            <a:spLocks noGrp="1"/>
          </p:cNvSpPr>
          <p:nvPr>
            <p:ph type="ftr" sz="quarter" idx="11"/>
          </p:nvPr>
        </p:nvSpPr>
        <p:spPr/>
        <p:txBody>
          <a:bodyPr/>
          <a:lstStyle/>
          <a:p>
            <a:r>
              <a:rPr lang="da-DK">
                <a:solidFill>
                  <a:srgbClr val="007A6C"/>
                </a:solidFill>
              </a:rPr>
              <a:t>/ Ministeriet for Fødevarer, Landbrug og Fiskeri - Landbrugsstyrelsen / Titel på præsentation</a:t>
            </a:r>
            <a:endParaRPr lang="da-DK" dirty="0">
              <a:solidFill>
                <a:srgbClr val="007A6C"/>
              </a:solidFill>
            </a:endParaRPr>
          </a:p>
        </p:txBody>
      </p:sp>
      <p:sp>
        <p:nvSpPr>
          <p:cNvPr id="6" name="Pladsholder til diasnummer 5"/>
          <p:cNvSpPr>
            <a:spLocks noGrp="1"/>
          </p:cNvSpPr>
          <p:nvPr>
            <p:ph type="sldNum" sz="quarter" idx="12"/>
          </p:nvPr>
        </p:nvSpPr>
        <p:spPr/>
        <p:txBody>
          <a:bodyPr/>
          <a:lstStyle/>
          <a:p>
            <a:fld id="{667EC89C-17A0-4E64-A6D2-B825673CEEDF}" type="slidenum">
              <a:rPr lang="da-DK" smtClean="0">
                <a:solidFill>
                  <a:srgbClr val="007A6C"/>
                </a:solidFill>
              </a:rPr>
              <a:pPr/>
              <a:t>‹nr.›</a:t>
            </a:fld>
            <a:endParaRPr lang="da-DK" dirty="0">
              <a:solidFill>
                <a:srgbClr val="007A6C"/>
              </a:solidFill>
            </a:endParaRPr>
          </a:p>
        </p:txBody>
      </p:sp>
      <p:grpSp>
        <p:nvGrpSpPr>
          <p:cNvPr id="15" name="Gruppe 14"/>
          <p:cNvGrpSpPr/>
          <p:nvPr userDrawn="1"/>
        </p:nvGrpSpPr>
        <p:grpSpPr>
          <a:xfrm>
            <a:off x="-2405743" y="1204883"/>
            <a:ext cx="2405743" cy="2221782"/>
            <a:chOff x="-2405743" y="1655465"/>
            <a:chExt cx="2405743" cy="2221782"/>
          </a:xfrm>
        </p:grpSpPr>
        <p:pic>
          <p:nvPicPr>
            <p:cNvPr id="16" name="Billede 15"/>
            <p:cNvPicPr>
              <a:picLocks noChangeAspect="1"/>
            </p:cNvPicPr>
            <p:nvPr userDrawn="1"/>
          </p:nvPicPr>
          <p:blipFill>
            <a:blip r:embed="rId2"/>
            <a:stretch>
              <a:fillRect/>
            </a:stretch>
          </p:blipFill>
          <p:spPr>
            <a:xfrm>
              <a:off x="-1060701" y="3676062"/>
              <a:ext cx="920576" cy="201185"/>
            </a:xfrm>
            <a:prstGeom prst="rect">
              <a:avLst/>
            </a:prstGeom>
          </p:spPr>
        </p:pic>
        <p:sp>
          <p:nvSpPr>
            <p:cNvPr id="17" name="Rectangle 5"/>
            <p:cNvSpPr/>
            <p:nvPr userDrawn="1"/>
          </p:nvSpPr>
          <p:spPr bwMode="auto">
            <a:xfrm>
              <a:off x="-2405743" y="1655465"/>
              <a:ext cx="2405743" cy="1938992"/>
            </a:xfrm>
            <a:prstGeom prst="rect">
              <a:avLst/>
            </a:prstGeom>
          </p:spPr>
          <p:txBody>
            <a:bodyPr wrap="square" lIns="0" tIns="0" rIns="144000" bIns="0">
              <a:spAutoFit/>
            </a:bodyPr>
            <a:lstStyle/>
            <a:p>
              <a:pPr algn="r">
                <a:defRPr/>
              </a:pPr>
              <a:r>
                <a:rPr lang="da-DK" sz="900" b="1" noProof="1">
                  <a:solidFill>
                    <a:prstClr val="white">
                      <a:lumMod val="50000"/>
                    </a:prstClr>
                  </a:solidFill>
                  <a:ea typeface="Calibri" panose="020F0502020204030204" pitchFamily="34" charset="0"/>
                  <a:cs typeface="Arial" panose="020B0604020202020204" pitchFamily="34" charset="0"/>
                </a:rPr>
                <a:t>Tekst-typografier</a:t>
              </a:r>
            </a:p>
            <a:p>
              <a:pPr algn="r">
                <a:defRPr/>
              </a:pPr>
              <a:r>
                <a:rPr lang="da-DK" sz="900" noProof="1">
                  <a:solidFill>
                    <a:prstClr val="white">
                      <a:lumMod val="50000"/>
                    </a:prstClr>
                  </a:solidFill>
                  <a:ea typeface="Calibri" panose="020F0502020204030204" pitchFamily="34" charset="0"/>
                  <a:cs typeface="Arial" panose="020B0604020202020204" pitchFamily="34" charset="0"/>
                </a:rPr>
                <a:t>Brug </a:t>
              </a:r>
              <a:r>
                <a:rPr lang="da-DK" sz="900" b="1" noProof="1">
                  <a:solidFill>
                    <a:prstClr val="white">
                      <a:lumMod val="50000"/>
                    </a:prstClr>
                  </a:solidFill>
                  <a:ea typeface="Calibri" panose="020F0502020204030204" pitchFamily="34" charset="0"/>
                  <a:cs typeface="Arial" panose="020B0604020202020204" pitchFamily="34" charset="0"/>
                </a:rPr>
                <a:t>TAB</a:t>
              </a:r>
              <a:r>
                <a:rPr lang="da-DK" sz="900" noProof="1">
                  <a:solidFill>
                    <a:prstClr val="white">
                      <a:lumMod val="50000"/>
                    </a:prstClr>
                  </a:solidFill>
                  <a:ea typeface="Calibri" panose="020F0502020204030204" pitchFamily="34" charset="0"/>
                  <a:cs typeface="Arial" panose="020B0604020202020204" pitchFamily="34" charset="0"/>
                </a:rPr>
                <a:t> for at gå frem i tekst-niveauer</a:t>
              </a:r>
            </a:p>
            <a:p>
              <a:pPr algn="r">
                <a:defRPr/>
              </a:pPr>
              <a:endParaRPr lang="da-DK" sz="900"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1 = Tekst 20 pkt.</a:t>
              </a: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2 = Punkt-liste 20 pkt.</a:t>
              </a: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3 = Punkt-liste 18 pkt.</a:t>
              </a: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4-9 = Punkt-liste 18 pkt.</a:t>
              </a:r>
            </a:p>
            <a:p>
              <a:pPr algn="r">
                <a:defRPr/>
              </a:pPr>
              <a:endParaRPr lang="da-DK" sz="900"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For at gå tilbage i tekst-niveauer, brug </a:t>
              </a:r>
              <a:r>
                <a:rPr lang="da-DK" sz="900" b="1" noProof="1">
                  <a:solidFill>
                    <a:prstClr val="white">
                      <a:lumMod val="50000"/>
                    </a:prstClr>
                  </a:solidFill>
                  <a:ea typeface="Calibri" panose="020F0502020204030204" pitchFamily="34" charset="0"/>
                  <a:cs typeface="Arial" panose="020B0604020202020204" pitchFamily="34" charset="0"/>
                </a:rPr>
                <a:t>SHIFT + TAB</a:t>
              </a:r>
            </a:p>
            <a:p>
              <a:pPr algn="r">
                <a:defRPr/>
              </a:pPr>
              <a:endParaRPr lang="da-DK" sz="900" b="1"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Alternativt kan</a:t>
              </a:r>
            </a:p>
            <a:p>
              <a:pPr algn="r">
                <a:defRPr/>
              </a:pPr>
              <a:r>
                <a:rPr lang="da-DK" sz="900" b="1" noProof="1">
                  <a:solidFill>
                    <a:prstClr val="white">
                      <a:lumMod val="50000"/>
                    </a:prstClr>
                  </a:solidFill>
                  <a:ea typeface="Calibri" panose="020F0502020204030204" pitchFamily="34" charset="0"/>
                  <a:cs typeface="Arial" panose="020B0604020202020204" pitchFamily="34" charset="0"/>
                </a:rPr>
                <a:t>Forøg</a:t>
              </a:r>
              <a:r>
                <a:rPr lang="da-DK" sz="900" noProof="1">
                  <a:solidFill>
                    <a:prstClr val="white">
                      <a:lumMod val="50000"/>
                    </a:prstClr>
                  </a:solidFill>
                  <a:ea typeface="Calibri" panose="020F0502020204030204" pitchFamily="34" charset="0"/>
                  <a:cs typeface="Arial" panose="020B0604020202020204" pitchFamily="34" charset="0"/>
                </a:rPr>
                <a:t> og </a:t>
              </a:r>
              <a:r>
                <a:rPr lang="da-DK" sz="900" b="1" noProof="1">
                  <a:solidFill>
                    <a:prstClr val="white">
                      <a:lumMod val="50000"/>
                    </a:prstClr>
                  </a:solidFill>
                  <a:ea typeface="Calibri" panose="020F0502020204030204" pitchFamily="34" charset="0"/>
                  <a:cs typeface="Arial" panose="020B0604020202020204" pitchFamily="34" charset="0"/>
                </a:rPr>
                <a:t>Formindsk</a:t>
              </a:r>
              <a:r>
                <a:rPr lang="da-DK" sz="900" noProof="1">
                  <a:solidFill>
                    <a:prstClr val="white">
                      <a:lumMod val="50000"/>
                    </a:prstClr>
                  </a:solidFill>
                  <a:ea typeface="Calibri" panose="020F0502020204030204" pitchFamily="34" charset="0"/>
                  <a:cs typeface="Arial" panose="020B0604020202020204" pitchFamily="34" charset="0"/>
                </a:rPr>
                <a:t> </a:t>
              </a:r>
            </a:p>
            <a:p>
              <a:pPr algn="r">
                <a:defRPr/>
              </a:pPr>
              <a:r>
                <a:rPr lang="da-DK" sz="900" noProof="1">
                  <a:solidFill>
                    <a:prstClr val="white">
                      <a:lumMod val="50000"/>
                    </a:prstClr>
                  </a:solidFill>
                  <a:ea typeface="Calibri" panose="020F0502020204030204" pitchFamily="34" charset="0"/>
                  <a:cs typeface="Arial" panose="020B0604020202020204" pitchFamily="34" charset="0"/>
                </a:rPr>
                <a:t>listeniveau bruges</a:t>
              </a:r>
            </a:p>
          </p:txBody>
        </p:sp>
      </p:grpSp>
      <p:grpSp>
        <p:nvGrpSpPr>
          <p:cNvPr id="18" name="Gruppe 17"/>
          <p:cNvGrpSpPr/>
          <p:nvPr userDrawn="1"/>
        </p:nvGrpSpPr>
        <p:grpSpPr>
          <a:xfrm>
            <a:off x="-2476901" y="3682285"/>
            <a:ext cx="2476901" cy="3200761"/>
            <a:chOff x="-2476901" y="3682285"/>
            <a:chExt cx="2476901" cy="3200761"/>
          </a:xfrm>
        </p:grpSpPr>
        <p:sp>
          <p:nvSpPr>
            <p:cNvPr id="21" name="Text Box 48"/>
            <p:cNvSpPr txBox="1">
              <a:spLocks noChangeArrowheads="1"/>
            </p:cNvSpPr>
            <p:nvPr userDrawn="1"/>
          </p:nvSpPr>
          <p:spPr bwMode="auto">
            <a:xfrm>
              <a:off x="-2476901" y="3682285"/>
              <a:ext cx="2476901"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b"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600"/>
                </a:spcAft>
                <a:defRPr/>
              </a:pPr>
              <a:r>
                <a:rPr lang="da-DK" sz="900" b="1" noProof="1">
                  <a:solidFill>
                    <a:prstClr val="white">
                      <a:lumMod val="50000"/>
                    </a:prstClr>
                  </a:solidFill>
                  <a:latin typeface="Arial" panose="020B0604020202020204" pitchFamily="34" charset="0"/>
                  <a:cs typeface="Arial" panose="020B0604020202020204" pitchFamily="34" charset="0"/>
                </a:rPr>
                <a:t>For at indsætte Sidehoved og sidefod</a:t>
              </a:r>
            </a:p>
            <a:p>
              <a:pPr algn="r" eaLnBrk="1" hangingPunct="1">
                <a:spcAft>
                  <a:spcPts val="240"/>
                </a:spcAft>
                <a:defRPr/>
              </a:pPr>
              <a:r>
                <a:rPr lang="da-DK" altLang="da-DK" sz="900" b="1" noProof="1">
                  <a:solidFill>
                    <a:prstClr val="white">
                      <a:lumMod val="50000"/>
                    </a:prstClr>
                  </a:solidFill>
                  <a:latin typeface="Arial" panose="020B0604020202020204" pitchFamily="34" charset="0"/>
                  <a:cs typeface="Arial" panose="020B0604020202020204" pitchFamily="34" charset="0"/>
                </a:rPr>
                <a:t>1. </a:t>
              </a:r>
              <a:r>
                <a:rPr lang="da-DK" altLang="da-DK" sz="900" noProof="1">
                  <a:solidFill>
                    <a:prstClr val="white">
                      <a:lumMod val="50000"/>
                    </a:prstClr>
                  </a:solidFill>
                  <a:latin typeface="Arial" panose="020B0604020202020204" pitchFamily="34" charset="0"/>
                  <a:cs typeface="Arial" panose="020B0604020202020204" pitchFamily="34" charset="0"/>
                </a:rPr>
                <a:t>Vælg </a:t>
              </a:r>
              <a:r>
                <a:rPr lang="da-DK" altLang="da-DK" sz="900" b="1" noProof="1">
                  <a:solidFill>
                    <a:prstClr val="white">
                      <a:lumMod val="50000"/>
                    </a:prstClr>
                  </a:solidFill>
                  <a:latin typeface="Arial" panose="020B0604020202020204" pitchFamily="34" charset="0"/>
                  <a:cs typeface="Arial" panose="020B0604020202020204" pitchFamily="34" charset="0"/>
                </a:rPr>
                <a:t>Indsæt</a:t>
              </a:r>
              <a:r>
                <a:rPr lang="da-DK" altLang="da-DK" sz="900" noProof="1">
                  <a:solidFill>
                    <a:prstClr val="white">
                      <a:lumMod val="50000"/>
                    </a:prstClr>
                  </a:solidFill>
                  <a:latin typeface="Arial" panose="020B0604020202020204" pitchFamily="34" charset="0"/>
                  <a:cs typeface="Arial" panose="020B0604020202020204" pitchFamily="34" charset="0"/>
                </a:rPr>
                <a:t> i topmenuen </a:t>
              </a:r>
            </a:p>
            <a:p>
              <a:pPr algn="r" eaLnBrk="1" hangingPunct="1">
                <a:spcAft>
                  <a:spcPts val="240"/>
                </a:spcAft>
                <a:defRPr/>
              </a:pPr>
              <a:r>
                <a:rPr lang="da-DK" altLang="da-DK" sz="900" b="1" noProof="1">
                  <a:solidFill>
                    <a:prstClr val="white">
                      <a:lumMod val="50000"/>
                    </a:prstClr>
                  </a:solidFill>
                  <a:latin typeface="Arial" panose="020B0604020202020204" pitchFamily="34" charset="0"/>
                  <a:cs typeface="Arial" panose="020B0604020202020204" pitchFamily="34" charset="0"/>
                </a:rPr>
                <a:t>2. </a:t>
              </a:r>
              <a:r>
                <a:rPr lang="da-DK" altLang="da-DK" sz="900" noProof="1">
                  <a:solidFill>
                    <a:prstClr val="white">
                      <a:lumMod val="50000"/>
                    </a:prstClr>
                  </a:solidFill>
                  <a:latin typeface="Arial" panose="020B0604020202020204" pitchFamily="34" charset="0"/>
                  <a:cs typeface="Arial" panose="020B0604020202020204" pitchFamily="34" charset="0"/>
                </a:rPr>
                <a:t>Vælg </a:t>
              </a:r>
              <a:r>
                <a:rPr lang="da-DK" altLang="da-DK" sz="900" b="1" noProof="1">
                  <a:solidFill>
                    <a:prstClr val="white">
                      <a:lumMod val="50000"/>
                    </a:prstClr>
                  </a:solidFill>
                  <a:latin typeface="Arial" panose="020B0604020202020204" pitchFamily="34" charset="0"/>
                  <a:cs typeface="Arial" panose="020B0604020202020204" pitchFamily="34" charset="0"/>
                </a:rPr>
                <a:t>Sidehoved og Sidefod</a:t>
              </a:r>
            </a:p>
            <a:p>
              <a:pPr algn="r" eaLnBrk="1" hangingPunct="1">
                <a:spcAft>
                  <a:spcPts val="240"/>
                </a:spcAft>
                <a:defRPr/>
              </a:pPr>
              <a:r>
                <a:rPr lang="da-DK" sz="900" b="1" noProof="1">
                  <a:solidFill>
                    <a:prstClr val="white">
                      <a:lumMod val="50000"/>
                    </a:prstClr>
                  </a:solidFill>
                  <a:latin typeface="Arial" panose="020B0604020202020204" pitchFamily="34" charset="0"/>
                  <a:cs typeface="Arial" panose="020B0604020202020204" pitchFamily="34" charset="0"/>
                </a:rPr>
                <a:t>3. </a:t>
              </a:r>
              <a:r>
                <a:rPr lang="da-DK" sz="900" noProof="1">
                  <a:solidFill>
                    <a:prstClr val="white">
                      <a:lumMod val="50000"/>
                    </a:prstClr>
                  </a:solidFill>
                  <a:latin typeface="Arial" panose="020B0604020202020204" pitchFamily="34" charset="0"/>
                  <a:cs typeface="Arial" panose="020B0604020202020204" pitchFamily="34" charset="0"/>
                </a:rPr>
                <a:t>Sæt hak i </a:t>
              </a:r>
              <a:r>
                <a:rPr lang="da-DK" sz="900" b="1" noProof="1">
                  <a:solidFill>
                    <a:prstClr val="white">
                      <a:lumMod val="50000"/>
                    </a:prstClr>
                  </a:solidFill>
                  <a:latin typeface="Arial" panose="020B0604020202020204" pitchFamily="34" charset="0"/>
                  <a:cs typeface="Arial" panose="020B0604020202020204" pitchFamily="34" charset="0"/>
                </a:rPr>
                <a:t>Slidenummer</a:t>
              </a:r>
            </a:p>
            <a:p>
              <a:pPr algn="r" eaLnBrk="1" hangingPunct="1">
                <a:spcAft>
                  <a:spcPts val="240"/>
                </a:spcAft>
                <a:defRPr/>
              </a:pPr>
              <a:r>
                <a:rPr lang="da-DK" sz="900" b="1" noProof="1">
                  <a:solidFill>
                    <a:prstClr val="white">
                      <a:lumMod val="50000"/>
                    </a:prstClr>
                  </a:solidFill>
                  <a:latin typeface="Arial" panose="020B0604020202020204" pitchFamily="34" charset="0"/>
                  <a:cs typeface="Arial" panose="020B0604020202020204" pitchFamily="34" charset="0"/>
                </a:rPr>
                <a:t>4. </a:t>
              </a:r>
              <a:r>
                <a:rPr lang="da-DK" sz="900" noProof="1">
                  <a:solidFill>
                    <a:prstClr val="white">
                      <a:lumMod val="50000"/>
                    </a:prstClr>
                  </a:solidFill>
                  <a:latin typeface="Arial" panose="020B0604020202020204" pitchFamily="34" charset="0"/>
                  <a:cs typeface="Arial" panose="020B0604020202020204" pitchFamily="34" charset="0"/>
                </a:rPr>
                <a:t>Indsæt ønsket indhold i </a:t>
              </a:r>
              <a:r>
                <a:rPr lang="da-DK" sz="900" b="1" noProof="1">
                  <a:solidFill>
                    <a:prstClr val="white">
                      <a:lumMod val="50000"/>
                    </a:prstClr>
                  </a:solidFill>
                  <a:latin typeface="Arial" panose="020B0604020202020204" pitchFamily="34" charset="0"/>
                  <a:cs typeface="Arial" panose="020B0604020202020204" pitchFamily="34" charset="0"/>
                </a:rPr>
                <a:t>Sidefod</a:t>
              </a:r>
            </a:p>
            <a:p>
              <a:pPr algn="r" eaLnBrk="1" hangingPunct="1">
                <a:spcAft>
                  <a:spcPts val="240"/>
                </a:spcAft>
                <a:defRPr/>
              </a:pPr>
              <a:r>
                <a:rPr lang="da-DK" sz="900" b="1" noProof="1">
                  <a:solidFill>
                    <a:prstClr val="white">
                      <a:lumMod val="50000"/>
                    </a:prstClr>
                  </a:solidFill>
                  <a:latin typeface="Arial" panose="020B0604020202020204" pitchFamily="34" charset="0"/>
                  <a:cs typeface="Arial" panose="020B0604020202020204" pitchFamily="34" charset="0"/>
                </a:rPr>
                <a:t>5. </a:t>
              </a:r>
              <a:r>
                <a:rPr lang="da-DK" sz="900" noProof="1">
                  <a:solidFill>
                    <a:prstClr val="white">
                      <a:lumMod val="50000"/>
                    </a:prstClr>
                  </a:solidFill>
                  <a:latin typeface="Arial" panose="020B0604020202020204" pitchFamily="34" charset="0"/>
                  <a:cs typeface="Arial" panose="020B0604020202020204" pitchFamily="34" charset="0"/>
                </a:rPr>
                <a:t>Vælg </a:t>
              </a:r>
              <a:r>
                <a:rPr lang="da-DK" sz="900" b="1" noProof="1">
                  <a:solidFill>
                    <a:prstClr val="white">
                      <a:lumMod val="50000"/>
                    </a:prstClr>
                  </a:solidFill>
                  <a:latin typeface="Arial" panose="020B0604020202020204" pitchFamily="34" charset="0"/>
                  <a:cs typeface="Arial" panose="020B0604020202020204" pitchFamily="34" charset="0"/>
                </a:rPr>
                <a:t>Anvend på alle</a:t>
              </a:r>
            </a:p>
            <a:p>
              <a:pPr algn="r" eaLnBrk="1" hangingPunct="1">
                <a:spcAft>
                  <a:spcPts val="240"/>
                </a:spcAft>
                <a:defRPr/>
              </a:pPr>
              <a:endParaRPr lang="da-DK" sz="900" b="1" noProof="1">
                <a:solidFill>
                  <a:prstClr val="white">
                    <a:lumMod val="50000"/>
                  </a:prstClr>
                </a:solidFill>
                <a:latin typeface="Arial" panose="020B0604020202020204" pitchFamily="34" charset="0"/>
                <a:cs typeface="Arial" panose="020B0604020202020204" pitchFamily="34" charset="0"/>
              </a:endParaRPr>
            </a:p>
            <a:p>
              <a:pPr algn="r" eaLnBrk="1" hangingPunct="1">
                <a:spcAft>
                  <a:spcPts val="240"/>
                </a:spcAft>
                <a:defRPr/>
              </a:pPr>
              <a:r>
                <a:rPr lang="da-DK" sz="900" b="1" noProof="1">
                  <a:solidFill>
                    <a:prstClr val="white">
                      <a:lumMod val="50000"/>
                    </a:prstClr>
                  </a:solidFill>
                  <a:latin typeface="Arial" panose="020B0604020202020204" pitchFamily="34" charset="0"/>
                  <a:cs typeface="Arial" panose="020B0604020202020204" pitchFamily="34" charset="0"/>
                </a:rPr>
                <a:t>Tips: </a:t>
              </a:r>
              <a:r>
                <a:rPr lang="da-DK" sz="900" noProof="1">
                  <a:solidFill>
                    <a:prstClr val="white">
                      <a:lumMod val="50000"/>
                    </a:prstClr>
                  </a:solidFill>
                  <a:latin typeface="Arial" panose="020B0604020202020204" pitchFamily="34" charset="0"/>
                  <a:cs typeface="Arial" panose="020B0604020202020204" pitchFamily="34" charset="0"/>
                </a:rPr>
                <a:t>Gør det som det sidste før du gemmer filen, så det slår igennem på alle sider </a:t>
              </a:r>
            </a:p>
          </p:txBody>
        </p:sp>
        <p:grpSp>
          <p:nvGrpSpPr>
            <p:cNvPr id="22" name="Gruppe 21"/>
            <p:cNvGrpSpPr/>
            <p:nvPr userDrawn="1"/>
          </p:nvGrpSpPr>
          <p:grpSpPr>
            <a:xfrm>
              <a:off x="-2461135" y="5229519"/>
              <a:ext cx="2312988" cy="1653527"/>
              <a:chOff x="-2461135" y="5229519"/>
              <a:chExt cx="2312988" cy="1653527"/>
            </a:xfrm>
          </p:grpSpPr>
          <p:pic>
            <p:nvPicPr>
              <p:cNvPr id="23" name="Billede 22"/>
              <p:cNvPicPr>
                <a:picLocks noChangeAspect="1"/>
              </p:cNvPicPr>
              <p:nvPr userDrawn="1"/>
            </p:nvPicPr>
            <p:blipFill>
              <a:blip r:embed="rId3"/>
              <a:stretch>
                <a:fillRect/>
              </a:stretch>
            </p:blipFill>
            <p:spPr>
              <a:xfrm>
                <a:off x="-2461135" y="5229519"/>
                <a:ext cx="2312988" cy="1653527"/>
              </a:xfrm>
              <a:prstGeom prst="rect">
                <a:avLst/>
              </a:prstGeom>
            </p:spPr>
          </p:pic>
          <p:sp>
            <p:nvSpPr>
              <p:cNvPr id="24" name="Rektangel 23"/>
              <p:cNvSpPr/>
              <p:nvPr userDrawn="1"/>
            </p:nvSpPr>
            <p:spPr>
              <a:xfrm>
                <a:off x="-2340768" y="6165304"/>
                <a:ext cx="1656184" cy="288032"/>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solidFill>
                    <a:prstClr val="white"/>
                  </a:solidFill>
                </a:endParaRPr>
              </a:p>
            </p:txBody>
          </p:sp>
        </p:grpSp>
      </p:grpSp>
      <p:sp>
        <p:nvSpPr>
          <p:cNvPr id="19" name="Pladsholder til dato 3" hidden="1">
            <a:extLst>
              <a:ext uri="{FF2B5EF4-FFF2-40B4-BE49-F238E27FC236}">
                <a16:creationId xmlns="" xmlns:a16="http://schemas.microsoft.com/office/drawing/2014/main" id="{47EB93D0-5B04-4883-8ECC-F28E92986E7B}"/>
              </a:ext>
            </a:extLst>
          </p:cNvPr>
          <p:cNvSpPr>
            <a:spLocks noGrp="1"/>
          </p:cNvSpPr>
          <p:nvPr>
            <p:ph type="dt" sz="half" idx="18"/>
          </p:nvPr>
        </p:nvSpPr>
        <p:spPr>
          <a:xfrm>
            <a:off x="0" y="6858000"/>
            <a:ext cx="0" cy="0"/>
          </a:xfrm>
        </p:spPr>
        <p:txBody>
          <a:bodyPr/>
          <a:lstStyle>
            <a:lvl1pPr>
              <a:defRPr sz="100">
                <a:noFill/>
              </a:defRPr>
            </a:lvl1pPr>
          </a:lstStyle>
          <a:p>
            <a:fld id="{B636640B-73BA-4A0C-92F6-7A7EA4D51C15}" type="datetime2">
              <a:rPr lang="da-DK" smtClean="0"/>
              <a:pPr/>
              <a:t>23. januar 2023</a:t>
            </a:fld>
            <a:endParaRPr dirty="0"/>
          </a:p>
        </p:txBody>
      </p:sp>
    </p:spTree>
    <p:extLst>
      <p:ext uri="{BB962C8B-B14F-4D97-AF65-F5344CB8AC3E}">
        <p14:creationId xmlns:p14="http://schemas.microsoft.com/office/powerpoint/2010/main" val="205972291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ekst to spalter">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a-DK" smtClean="0"/>
              <a:t>Klik for at redigere i master</a:t>
            </a:r>
            <a:endParaRPr lang="da-DK" dirty="0"/>
          </a:p>
        </p:txBody>
      </p:sp>
      <p:sp>
        <p:nvSpPr>
          <p:cNvPr id="9" name="Pladsholder til tekst 2"/>
          <p:cNvSpPr>
            <a:spLocks noGrp="1"/>
          </p:cNvSpPr>
          <p:nvPr>
            <p:ph type="body" sz="quarter" idx="13"/>
          </p:nvPr>
        </p:nvSpPr>
        <p:spPr>
          <a:xfrm>
            <a:off x="651517" y="1196754"/>
            <a:ext cx="10886431" cy="4886325"/>
          </a:xfrm>
        </p:spPr>
        <p:txBody>
          <a:bodyPr numCol="2" spcCol="180000"/>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5" name="Pladsholder til sidefod 4"/>
          <p:cNvSpPr>
            <a:spLocks noGrp="1"/>
          </p:cNvSpPr>
          <p:nvPr>
            <p:ph type="ftr" sz="quarter" idx="11"/>
          </p:nvPr>
        </p:nvSpPr>
        <p:spPr/>
        <p:txBody>
          <a:bodyPr/>
          <a:lstStyle/>
          <a:p>
            <a:r>
              <a:rPr lang="da-DK">
                <a:solidFill>
                  <a:srgbClr val="007A6C"/>
                </a:solidFill>
              </a:rPr>
              <a:t>/ Ministeriet for Fødevarer, Landbrug og Fiskeri - Landbrugsstyrelsen / Titel på præsentation</a:t>
            </a:r>
            <a:endParaRPr lang="da-DK" dirty="0">
              <a:solidFill>
                <a:srgbClr val="007A6C"/>
              </a:solidFill>
            </a:endParaRPr>
          </a:p>
        </p:txBody>
      </p:sp>
      <p:sp>
        <p:nvSpPr>
          <p:cNvPr id="6" name="Pladsholder til diasnummer 5"/>
          <p:cNvSpPr>
            <a:spLocks noGrp="1"/>
          </p:cNvSpPr>
          <p:nvPr>
            <p:ph type="sldNum" sz="quarter" idx="12"/>
          </p:nvPr>
        </p:nvSpPr>
        <p:spPr/>
        <p:txBody>
          <a:bodyPr/>
          <a:lstStyle/>
          <a:p>
            <a:fld id="{667EC89C-17A0-4E64-A6D2-B825673CEEDF}" type="slidenum">
              <a:rPr lang="da-DK" smtClean="0">
                <a:solidFill>
                  <a:srgbClr val="007A6C"/>
                </a:solidFill>
              </a:rPr>
              <a:pPr/>
              <a:t>‹nr.›</a:t>
            </a:fld>
            <a:endParaRPr lang="da-DK" dirty="0">
              <a:solidFill>
                <a:srgbClr val="007A6C"/>
              </a:solidFill>
            </a:endParaRPr>
          </a:p>
        </p:txBody>
      </p:sp>
      <p:grpSp>
        <p:nvGrpSpPr>
          <p:cNvPr id="12" name="Gruppe 11"/>
          <p:cNvGrpSpPr/>
          <p:nvPr userDrawn="1"/>
        </p:nvGrpSpPr>
        <p:grpSpPr>
          <a:xfrm>
            <a:off x="-2405743" y="1204883"/>
            <a:ext cx="2405743" cy="2221782"/>
            <a:chOff x="-2405743" y="1655465"/>
            <a:chExt cx="2405743" cy="2221782"/>
          </a:xfrm>
        </p:grpSpPr>
        <p:pic>
          <p:nvPicPr>
            <p:cNvPr id="13" name="Billede 12"/>
            <p:cNvPicPr>
              <a:picLocks noChangeAspect="1"/>
            </p:cNvPicPr>
            <p:nvPr userDrawn="1"/>
          </p:nvPicPr>
          <p:blipFill>
            <a:blip r:embed="rId2"/>
            <a:stretch>
              <a:fillRect/>
            </a:stretch>
          </p:blipFill>
          <p:spPr>
            <a:xfrm>
              <a:off x="-1060701" y="3676062"/>
              <a:ext cx="920576" cy="201185"/>
            </a:xfrm>
            <a:prstGeom prst="rect">
              <a:avLst/>
            </a:prstGeom>
          </p:spPr>
        </p:pic>
        <p:sp>
          <p:nvSpPr>
            <p:cNvPr id="17" name="Rectangle 5"/>
            <p:cNvSpPr/>
            <p:nvPr userDrawn="1"/>
          </p:nvSpPr>
          <p:spPr bwMode="auto">
            <a:xfrm>
              <a:off x="-2405743" y="1655465"/>
              <a:ext cx="2405743" cy="1938992"/>
            </a:xfrm>
            <a:prstGeom prst="rect">
              <a:avLst/>
            </a:prstGeom>
          </p:spPr>
          <p:txBody>
            <a:bodyPr wrap="square" lIns="0" tIns="0" rIns="144000" bIns="0">
              <a:spAutoFit/>
            </a:bodyPr>
            <a:lstStyle/>
            <a:p>
              <a:pPr algn="r">
                <a:defRPr/>
              </a:pPr>
              <a:r>
                <a:rPr lang="da-DK" sz="900" b="1" noProof="1">
                  <a:solidFill>
                    <a:prstClr val="white">
                      <a:lumMod val="50000"/>
                    </a:prstClr>
                  </a:solidFill>
                  <a:ea typeface="Calibri" panose="020F0502020204030204" pitchFamily="34" charset="0"/>
                  <a:cs typeface="Arial" panose="020B0604020202020204" pitchFamily="34" charset="0"/>
                </a:rPr>
                <a:t>Tekst-typografier</a:t>
              </a:r>
            </a:p>
            <a:p>
              <a:pPr algn="r">
                <a:defRPr/>
              </a:pPr>
              <a:r>
                <a:rPr lang="da-DK" sz="900" noProof="1">
                  <a:solidFill>
                    <a:prstClr val="white">
                      <a:lumMod val="50000"/>
                    </a:prstClr>
                  </a:solidFill>
                  <a:ea typeface="Calibri" panose="020F0502020204030204" pitchFamily="34" charset="0"/>
                  <a:cs typeface="Arial" panose="020B0604020202020204" pitchFamily="34" charset="0"/>
                </a:rPr>
                <a:t>Brug </a:t>
              </a:r>
              <a:r>
                <a:rPr lang="da-DK" sz="900" b="1" noProof="1">
                  <a:solidFill>
                    <a:prstClr val="white">
                      <a:lumMod val="50000"/>
                    </a:prstClr>
                  </a:solidFill>
                  <a:ea typeface="Calibri" panose="020F0502020204030204" pitchFamily="34" charset="0"/>
                  <a:cs typeface="Arial" panose="020B0604020202020204" pitchFamily="34" charset="0"/>
                </a:rPr>
                <a:t>TAB</a:t>
              </a:r>
              <a:r>
                <a:rPr lang="da-DK" sz="900" noProof="1">
                  <a:solidFill>
                    <a:prstClr val="white">
                      <a:lumMod val="50000"/>
                    </a:prstClr>
                  </a:solidFill>
                  <a:ea typeface="Calibri" panose="020F0502020204030204" pitchFamily="34" charset="0"/>
                  <a:cs typeface="Arial" panose="020B0604020202020204" pitchFamily="34" charset="0"/>
                </a:rPr>
                <a:t> for at gå frem i tekst-niveauer</a:t>
              </a:r>
            </a:p>
            <a:p>
              <a:pPr algn="r">
                <a:defRPr/>
              </a:pPr>
              <a:endParaRPr lang="da-DK" sz="900"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1 = Tekst 20 pkt.</a:t>
              </a: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2 = Punkt-liste 20 pkt.</a:t>
              </a: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3 = Punkt-liste 18 pkt.</a:t>
              </a: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4-9 = Punkt-liste 18 pkt.</a:t>
              </a:r>
            </a:p>
            <a:p>
              <a:pPr algn="r">
                <a:defRPr/>
              </a:pPr>
              <a:endParaRPr lang="da-DK" sz="900"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For at gå tilbage i tekst-niveauer, brug </a:t>
              </a:r>
              <a:r>
                <a:rPr lang="da-DK" sz="900" b="1" noProof="1">
                  <a:solidFill>
                    <a:prstClr val="white">
                      <a:lumMod val="50000"/>
                    </a:prstClr>
                  </a:solidFill>
                  <a:ea typeface="Calibri" panose="020F0502020204030204" pitchFamily="34" charset="0"/>
                  <a:cs typeface="Arial" panose="020B0604020202020204" pitchFamily="34" charset="0"/>
                </a:rPr>
                <a:t>SHIFT + TAB</a:t>
              </a:r>
            </a:p>
            <a:p>
              <a:pPr algn="r">
                <a:defRPr/>
              </a:pPr>
              <a:endParaRPr lang="da-DK" sz="900" b="1"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Alternativt kan</a:t>
              </a:r>
            </a:p>
            <a:p>
              <a:pPr algn="r">
                <a:defRPr/>
              </a:pPr>
              <a:r>
                <a:rPr lang="da-DK" sz="900" b="1" noProof="1">
                  <a:solidFill>
                    <a:prstClr val="white">
                      <a:lumMod val="50000"/>
                    </a:prstClr>
                  </a:solidFill>
                  <a:ea typeface="Calibri" panose="020F0502020204030204" pitchFamily="34" charset="0"/>
                  <a:cs typeface="Arial" panose="020B0604020202020204" pitchFamily="34" charset="0"/>
                </a:rPr>
                <a:t>Forøg</a:t>
              </a:r>
              <a:r>
                <a:rPr lang="da-DK" sz="900" noProof="1">
                  <a:solidFill>
                    <a:prstClr val="white">
                      <a:lumMod val="50000"/>
                    </a:prstClr>
                  </a:solidFill>
                  <a:ea typeface="Calibri" panose="020F0502020204030204" pitchFamily="34" charset="0"/>
                  <a:cs typeface="Arial" panose="020B0604020202020204" pitchFamily="34" charset="0"/>
                </a:rPr>
                <a:t> og </a:t>
              </a:r>
              <a:r>
                <a:rPr lang="da-DK" sz="900" b="1" noProof="1">
                  <a:solidFill>
                    <a:prstClr val="white">
                      <a:lumMod val="50000"/>
                    </a:prstClr>
                  </a:solidFill>
                  <a:ea typeface="Calibri" panose="020F0502020204030204" pitchFamily="34" charset="0"/>
                  <a:cs typeface="Arial" panose="020B0604020202020204" pitchFamily="34" charset="0"/>
                </a:rPr>
                <a:t>Formindsk</a:t>
              </a:r>
              <a:r>
                <a:rPr lang="da-DK" sz="900" noProof="1">
                  <a:solidFill>
                    <a:prstClr val="white">
                      <a:lumMod val="50000"/>
                    </a:prstClr>
                  </a:solidFill>
                  <a:ea typeface="Calibri" panose="020F0502020204030204" pitchFamily="34" charset="0"/>
                  <a:cs typeface="Arial" panose="020B0604020202020204" pitchFamily="34" charset="0"/>
                </a:rPr>
                <a:t> </a:t>
              </a:r>
            </a:p>
            <a:p>
              <a:pPr algn="r">
                <a:defRPr/>
              </a:pPr>
              <a:r>
                <a:rPr lang="da-DK" sz="900" noProof="1">
                  <a:solidFill>
                    <a:prstClr val="white">
                      <a:lumMod val="50000"/>
                    </a:prstClr>
                  </a:solidFill>
                  <a:ea typeface="Calibri" panose="020F0502020204030204" pitchFamily="34" charset="0"/>
                  <a:cs typeface="Arial" panose="020B0604020202020204" pitchFamily="34" charset="0"/>
                </a:rPr>
                <a:t>listeniveau bruges</a:t>
              </a:r>
            </a:p>
          </p:txBody>
        </p:sp>
      </p:grpSp>
      <p:sp>
        <p:nvSpPr>
          <p:cNvPr id="10" name="Pladsholder til dato 3" hidden="1">
            <a:extLst>
              <a:ext uri="{FF2B5EF4-FFF2-40B4-BE49-F238E27FC236}">
                <a16:creationId xmlns="" xmlns:a16="http://schemas.microsoft.com/office/drawing/2014/main" id="{8B779716-A7B8-4D0E-844A-A9AF884E078F}"/>
              </a:ext>
            </a:extLst>
          </p:cNvPr>
          <p:cNvSpPr>
            <a:spLocks noGrp="1"/>
          </p:cNvSpPr>
          <p:nvPr>
            <p:ph type="dt" sz="half" idx="18"/>
          </p:nvPr>
        </p:nvSpPr>
        <p:spPr>
          <a:xfrm>
            <a:off x="0" y="6858000"/>
            <a:ext cx="0" cy="0"/>
          </a:xfrm>
        </p:spPr>
        <p:txBody>
          <a:bodyPr/>
          <a:lstStyle>
            <a:lvl1pPr>
              <a:defRPr sz="100">
                <a:noFill/>
              </a:defRPr>
            </a:lvl1pPr>
          </a:lstStyle>
          <a:p>
            <a:fld id="{260A24D9-1565-4DB4-8DBF-EEA02DE59C64}" type="datetime2">
              <a:rPr lang="da-DK" smtClean="0"/>
              <a:pPr/>
              <a:t>23. januar 2023</a:t>
            </a:fld>
            <a:endParaRPr dirty="0"/>
          </a:p>
        </p:txBody>
      </p:sp>
    </p:spTree>
    <p:extLst>
      <p:ext uri="{BB962C8B-B14F-4D97-AF65-F5344CB8AC3E}">
        <p14:creationId xmlns:p14="http://schemas.microsoft.com/office/powerpoint/2010/main" val="243952065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dirty="0"/>
          </a:p>
        </p:txBody>
      </p:sp>
      <p:sp>
        <p:nvSpPr>
          <p:cNvPr id="14" name="Pladsholder til indhold 2"/>
          <p:cNvSpPr>
            <a:spLocks noGrp="1"/>
          </p:cNvSpPr>
          <p:nvPr>
            <p:ph sz="quarter" idx="13"/>
          </p:nvPr>
        </p:nvSpPr>
        <p:spPr>
          <a:xfrm>
            <a:off x="651517" y="1196424"/>
            <a:ext cx="5346521" cy="4886325"/>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16" name="Pladsholder til indhold 3"/>
          <p:cNvSpPr>
            <a:spLocks noGrp="1"/>
          </p:cNvSpPr>
          <p:nvPr>
            <p:ph sz="quarter" idx="14"/>
          </p:nvPr>
        </p:nvSpPr>
        <p:spPr>
          <a:xfrm>
            <a:off x="6190398" y="1196424"/>
            <a:ext cx="5347551" cy="4886325"/>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6" name="Pladsholder til sidefod 5"/>
          <p:cNvSpPr>
            <a:spLocks noGrp="1"/>
          </p:cNvSpPr>
          <p:nvPr>
            <p:ph type="ftr" sz="quarter" idx="11"/>
          </p:nvPr>
        </p:nvSpPr>
        <p:spPr/>
        <p:txBody>
          <a:bodyPr/>
          <a:lstStyle/>
          <a:p>
            <a:r>
              <a:rPr lang="da-DK">
                <a:solidFill>
                  <a:srgbClr val="007A6C"/>
                </a:solidFill>
              </a:rPr>
              <a:t>/ Ministeriet for Fødevarer, Landbrug og Fiskeri - Landbrugsstyrelsen / Titel på præsentation</a:t>
            </a:r>
            <a:endParaRPr lang="da-DK" dirty="0">
              <a:solidFill>
                <a:srgbClr val="007A6C"/>
              </a:solidFill>
            </a:endParaRPr>
          </a:p>
        </p:txBody>
      </p:sp>
      <p:sp>
        <p:nvSpPr>
          <p:cNvPr id="7" name="Pladsholder til diasnummer 6"/>
          <p:cNvSpPr>
            <a:spLocks noGrp="1"/>
          </p:cNvSpPr>
          <p:nvPr>
            <p:ph type="sldNum" sz="quarter" idx="12"/>
          </p:nvPr>
        </p:nvSpPr>
        <p:spPr/>
        <p:txBody>
          <a:bodyPr/>
          <a:lstStyle/>
          <a:p>
            <a:fld id="{667EC89C-17A0-4E64-A6D2-B825673CEEDF}" type="slidenum">
              <a:rPr lang="da-DK" smtClean="0">
                <a:solidFill>
                  <a:srgbClr val="007A6C"/>
                </a:solidFill>
              </a:rPr>
              <a:pPr/>
              <a:t>‹nr.›</a:t>
            </a:fld>
            <a:endParaRPr lang="da-DK" dirty="0">
              <a:solidFill>
                <a:srgbClr val="007A6C"/>
              </a:solidFill>
            </a:endParaRPr>
          </a:p>
        </p:txBody>
      </p:sp>
      <p:grpSp>
        <p:nvGrpSpPr>
          <p:cNvPr id="11" name="Gruppe 10"/>
          <p:cNvGrpSpPr/>
          <p:nvPr userDrawn="1"/>
        </p:nvGrpSpPr>
        <p:grpSpPr>
          <a:xfrm>
            <a:off x="-2405743" y="1204883"/>
            <a:ext cx="2405743" cy="2221782"/>
            <a:chOff x="-2405743" y="1655465"/>
            <a:chExt cx="2405743" cy="2221782"/>
          </a:xfrm>
        </p:grpSpPr>
        <p:pic>
          <p:nvPicPr>
            <p:cNvPr id="12" name="Billede 11"/>
            <p:cNvPicPr>
              <a:picLocks noChangeAspect="1"/>
            </p:cNvPicPr>
            <p:nvPr userDrawn="1"/>
          </p:nvPicPr>
          <p:blipFill>
            <a:blip r:embed="rId2"/>
            <a:stretch>
              <a:fillRect/>
            </a:stretch>
          </p:blipFill>
          <p:spPr>
            <a:xfrm>
              <a:off x="-1060701" y="3676062"/>
              <a:ext cx="920576" cy="201185"/>
            </a:xfrm>
            <a:prstGeom prst="rect">
              <a:avLst/>
            </a:prstGeom>
          </p:spPr>
        </p:pic>
        <p:sp>
          <p:nvSpPr>
            <p:cNvPr id="13" name="Rectangle 5"/>
            <p:cNvSpPr/>
            <p:nvPr userDrawn="1"/>
          </p:nvSpPr>
          <p:spPr bwMode="auto">
            <a:xfrm>
              <a:off x="-2405743" y="1655465"/>
              <a:ext cx="2405743" cy="1938992"/>
            </a:xfrm>
            <a:prstGeom prst="rect">
              <a:avLst/>
            </a:prstGeom>
          </p:spPr>
          <p:txBody>
            <a:bodyPr wrap="square" lIns="0" tIns="0" rIns="144000" bIns="0">
              <a:spAutoFit/>
            </a:bodyPr>
            <a:lstStyle/>
            <a:p>
              <a:pPr algn="r">
                <a:defRPr/>
              </a:pPr>
              <a:r>
                <a:rPr lang="da-DK" sz="900" b="1" noProof="1">
                  <a:solidFill>
                    <a:prstClr val="white">
                      <a:lumMod val="50000"/>
                    </a:prstClr>
                  </a:solidFill>
                  <a:ea typeface="Calibri" panose="020F0502020204030204" pitchFamily="34" charset="0"/>
                  <a:cs typeface="Arial" panose="020B0604020202020204" pitchFamily="34" charset="0"/>
                </a:rPr>
                <a:t>Tekst-typografier</a:t>
              </a:r>
            </a:p>
            <a:p>
              <a:pPr algn="r">
                <a:defRPr/>
              </a:pPr>
              <a:r>
                <a:rPr lang="da-DK" sz="900" noProof="1">
                  <a:solidFill>
                    <a:prstClr val="white">
                      <a:lumMod val="50000"/>
                    </a:prstClr>
                  </a:solidFill>
                  <a:ea typeface="Calibri" panose="020F0502020204030204" pitchFamily="34" charset="0"/>
                  <a:cs typeface="Arial" panose="020B0604020202020204" pitchFamily="34" charset="0"/>
                </a:rPr>
                <a:t>Brug </a:t>
              </a:r>
              <a:r>
                <a:rPr lang="da-DK" sz="900" b="1" noProof="1">
                  <a:solidFill>
                    <a:prstClr val="white">
                      <a:lumMod val="50000"/>
                    </a:prstClr>
                  </a:solidFill>
                  <a:ea typeface="Calibri" panose="020F0502020204030204" pitchFamily="34" charset="0"/>
                  <a:cs typeface="Arial" panose="020B0604020202020204" pitchFamily="34" charset="0"/>
                </a:rPr>
                <a:t>TAB</a:t>
              </a:r>
              <a:r>
                <a:rPr lang="da-DK" sz="900" noProof="1">
                  <a:solidFill>
                    <a:prstClr val="white">
                      <a:lumMod val="50000"/>
                    </a:prstClr>
                  </a:solidFill>
                  <a:ea typeface="Calibri" panose="020F0502020204030204" pitchFamily="34" charset="0"/>
                  <a:cs typeface="Arial" panose="020B0604020202020204" pitchFamily="34" charset="0"/>
                </a:rPr>
                <a:t> for at gå frem i tekst-niveauer</a:t>
              </a:r>
            </a:p>
            <a:p>
              <a:pPr algn="r">
                <a:defRPr/>
              </a:pPr>
              <a:endParaRPr lang="da-DK" sz="900"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1 = Tekst 20 pkt.</a:t>
              </a: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2 = Punkt-liste 20 pkt.</a:t>
              </a: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3 = Punkt-liste 18 pkt.</a:t>
              </a: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4-9 = Punkt-liste 18 pkt.</a:t>
              </a:r>
            </a:p>
            <a:p>
              <a:pPr algn="r">
                <a:defRPr/>
              </a:pPr>
              <a:endParaRPr lang="da-DK" sz="900"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For at gå tilbage i tekst-niveauer, brug </a:t>
              </a:r>
              <a:r>
                <a:rPr lang="da-DK" sz="900" b="1" noProof="1">
                  <a:solidFill>
                    <a:prstClr val="white">
                      <a:lumMod val="50000"/>
                    </a:prstClr>
                  </a:solidFill>
                  <a:ea typeface="Calibri" panose="020F0502020204030204" pitchFamily="34" charset="0"/>
                  <a:cs typeface="Arial" panose="020B0604020202020204" pitchFamily="34" charset="0"/>
                </a:rPr>
                <a:t>SHIFT + TAB</a:t>
              </a:r>
            </a:p>
            <a:p>
              <a:pPr algn="r">
                <a:defRPr/>
              </a:pPr>
              <a:endParaRPr lang="da-DK" sz="900" b="1"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Alternativt kan</a:t>
              </a:r>
            </a:p>
            <a:p>
              <a:pPr algn="r">
                <a:defRPr/>
              </a:pPr>
              <a:r>
                <a:rPr lang="da-DK" sz="900" b="1" noProof="1">
                  <a:solidFill>
                    <a:prstClr val="white">
                      <a:lumMod val="50000"/>
                    </a:prstClr>
                  </a:solidFill>
                  <a:ea typeface="Calibri" panose="020F0502020204030204" pitchFamily="34" charset="0"/>
                  <a:cs typeface="Arial" panose="020B0604020202020204" pitchFamily="34" charset="0"/>
                </a:rPr>
                <a:t>Forøg</a:t>
              </a:r>
              <a:r>
                <a:rPr lang="da-DK" sz="900" noProof="1">
                  <a:solidFill>
                    <a:prstClr val="white">
                      <a:lumMod val="50000"/>
                    </a:prstClr>
                  </a:solidFill>
                  <a:ea typeface="Calibri" panose="020F0502020204030204" pitchFamily="34" charset="0"/>
                  <a:cs typeface="Arial" panose="020B0604020202020204" pitchFamily="34" charset="0"/>
                </a:rPr>
                <a:t> og </a:t>
              </a:r>
              <a:r>
                <a:rPr lang="da-DK" sz="900" b="1" noProof="1">
                  <a:solidFill>
                    <a:prstClr val="white">
                      <a:lumMod val="50000"/>
                    </a:prstClr>
                  </a:solidFill>
                  <a:ea typeface="Calibri" panose="020F0502020204030204" pitchFamily="34" charset="0"/>
                  <a:cs typeface="Arial" panose="020B0604020202020204" pitchFamily="34" charset="0"/>
                </a:rPr>
                <a:t>Formindsk</a:t>
              </a:r>
              <a:r>
                <a:rPr lang="da-DK" sz="900" noProof="1">
                  <a:solidFill>
                    <a:prstClr val="white">
                      <a:lumMod val="50000"/>
                    </a:prstClr>
                  </a:solidFill>
                  <a:ea typeface="Calibri" panose="020F0502020204030204" pitchFamily="34" charset="0"/>
                  <a:cs typeface="Arial" panose="020B0604020202020204" pitchFamily="34" charset="0"/>
                </a:rPr>
                <a:t> </a:t>
              </a:r>
            </a:p>
            <a:p>
              <a:pPr algn="r">
                <a:defRPr/>
              </a:pPr>
              <a:r>
                <a:rPr lang="da-DK" sz="900" noProof="1">
                  <a:solidFill>
                    <a:prstClr val="white">
                      <a:lumMod val="50000"/>
                    </a:prstClr>
                  </a:solidFill>
                  <a:ea typeface="Calibri" panose="020F0502020204030204" pitchFamily="34" charset="0"/>
                  <a:cs typeface="Arial" panose="020B0604020202020204" pitchFamily="34" charset="0"/>
                </a:rPr>
                <a:t>listeniveau bruges</a:t>
              </a:r>
            </a:p>
          </p:txBody>
        </p:sp>
      </p:grpSp>
      <p:sp>
        <p:nvSpPr>
          <p:cNvPr id="15" name="Pladsholder til dato 3" hidden="1">
            <a:extLst>
              <a:ext uri="{FF2B5EF4-FFF2-40B4-BE49-F238E27FC236}">
                <a16:creationId xmlns="" xmlns:a16="http://schemas.microsoft.com/office/drawing/2014/main" id="{FCA21539-1E7A-4C5F-A501-50D56C88D7FF}"/>
              </a:ext>
            </a:extLst>
          </p:cNvPr>
          <p:cNvSpPr>
            <a:spLocks noGrp="1"/>
          </p:cNvSpPr>
          <p:nvPr>
            <p:ph type="dt" sz="half" idx="18"/>
          </p:nvPr>
        </p:nvSpPr>
        <p:spPr>
          <a:xfrm>
            <a:off x="0" y="6858000"/>
            <a:ext cx="0" cy="0"/>
          </a:xfrm>
        </p:spPr>
        <p:txBody>
          <a:bodyPr/>
          <a:lstStyle>
            <a:lvl1pPr>
              <a:defRPr sz="100">
                <a:noFill/>
              </a:defRPr>
            </a:lvl1pPr>
          </a:lstStyle>
          <a:p>
            <a:fld id="{FB43FD49-3B39-4567-BF96-2C349F5ABDD9}" type="datetime2">
              <a:rPr lang="da-DK" smtClean="0"/>
              <a:pPr/>
              <a:t>23. januar 2023</a:t>
            </a:fld>
            <a:endParaRPr dirty="0"/>
          </a:p>
        </p:txBody>
      </p:sp>
    </p:spTree>
    <p:extLst>
      <p:ext uri="{BB962C8B-B14F-4D97-AF65-F5344CB8AC3E}">
        <p14:creationId xmlns:p14="http://schemas.microsoft.com/office/powerpoint/2010/main" val="193603293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ekst 32 pkt. grøn baggrund">
    <p:spTree>
      <p:nvGrpSpPr>
        <p:cNvPr id="1" name=""/>
        <p:cNvGrpSpPr/>
        <p:nvPr/>
      </p:nvGrpSpPr>
      <p:grpSpPr>
        <a:xfrm>
          <a:off x="0" y="0"/>
          <a:ext cx="0" cy="0"/>
          <a:chOff x="0" y="0"/>
          <a:chExt cx="0" cy="0"/>
        </a:xfrm>
      </p:grpSpPr>
      <p:sp>
        <p:nvSpPr>
          <p:cNvPr id="6" name="Rektangel baggrund"/>
          <p:cNvSpPr/>
          <p:nvPr userDrawn="1"/>
        </p:nvSpPr>
        <p:spPr>
          <a:xfrm>
            <a:off x="0" y="0"/>
            <a:ext cx="121888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solidFill>
                <a:prstClr val="white"/>
              </a:solidFill>
            </a:endParaRPr>
          </a:p>
        </p:txBody>
      </p:sp>
      <p:sp>
        <p:nvSpPr>
          <p:cNvPr id="2" name="Titel 1"/>
          <p:cNvSpPr>
            <a:spLocks noGrp="1"/>
          </p:cNvSpPr>
          <p:nvPr>
            <p:ph type="title"/>
          </p:nvPr>
        </p:nvSpPr>
        <p:spPr>
          <a:xfrm>
            <a:off x="649288" y="332656"/>
            <a:ext cx="10888662" cy="862732"/>
          </a:xfrm>
        </p:spPr>
        <p:txBody>
          <a:bodyPr/>
          <a:lstStyle>
            <a:lvl1pPr>
              <a:lnSpc>
                <a:spcPct val="88000"/>
              </a:lnSpc>
              <a:defRPr sz="3200">
                <a:solidFill>
                  <a:schemeClr val="bg1"/>
                </a:solidFill>
              </a:defRPr>
            </a:lvl1pPr>
          </a:lstStyle>
          <a:p>
            <a:r>
              <a:rPr lang="da-DK" smtClean="0"/>
              <a:t>Klik for at redigere i master</a:t>
            </a:r>
            <a:endParaRPr lang="da-DK" dirty="0"/>
          </a:p>
        </p:txBody>
      </p:sp>
      <p:sp>
        <p:nvSpPr>
          <p:cNvPr id="9" name="Pladsholder til tekst 2"/>
          <p:cNvSpPr>
            <a:spLocks noGrp="1"/>
          </p:cNvSpPr>
          <p:nvPr>
            <p:ph type="body" sz="quarter" idx="13"/>
          </p:nvPr>
        </p:nvSpPr>
        <p:spPr>
          <a:xfrm>
            <a:off x="649288" y="1628776"/>
            <a:ext cx="10888662" cy="3600425"/>
          </a:xfrm>
        </p:spPr>
        <p:txBody>
          <a:bodyPr/>
          <a:lstStyle>
            <a:lvl1pPr>
              <a:lnSpc>
                <a:spcPct val="88000"/>
              </a:lnSpc>
              <a:buFontTx/>
              <a:buNone/>
              <a:defRPr sz="3200">
                <a:solidFill>
                  <a:schemeClr val="tx2"/>
                </a:solidFill>
              </a:defRPr>
            </a:lvl1pPr>
          </a:lstStyle>
          <a:p>
            <a:pPr lvl="0"/>
            <a:r>
              <a:rPr lang="da-DK" smtClean="0"/>
              <a:t>Klik for at redigere i master</a:t>
            </a:r>
          </a:p>
        </p:txBody>
      </p:sp>
      <p:sp>
        <p:nvSpPr>
          <p:cNvPr id="3" name="Pladsholder til sidefod 2"/>
          <p:cNvSpPr>
            <a:spLocks noGrp="1"/>
          </p:cNvSpPr>
          <p:nvPr>
            <p:ph type="ftr" sz="quarter" idx="10"/>
          </p:nvPr>
        </p:nvSpPr>
        <p:spPr/>
        <p:txBody>
          <a:bodyPr/>
          <a:lstStyle>
            <a:lvl1pPr>
              <a:defRPr>
                <a:solidFill>
                  <a:schemeClr val="bg1"/>
                </a:solidFill>
              </a:defRPr>
            </a:lvl1pPr>
          </a:lstStyle>
          <a:p>
            <a:r>
              <a:rPr lang="da-DK">
                <a:solidFill>
                  <a:prstClr val="white"/>
                </a:solidFill>
              </a:rPr>
              <a:t>/ Ministeriet for Fødevarer, Landbrug og Fiskeri - Landbrugsstyrelsen / Titel på præsentation</a:t>
            </a:r>
            <a:endParaRPr lang="da-DK" dirty="0">
              <a:solidFill>
                <a:prstClr val="white"/>
              </a:solidFill>
            </a:endParaRPr>
          </a:p>
        </p:txBody>
      </p:sp>
      <p:sp>
        <p:nvSpPr>
          <p:cNvPr id="4" name="Pladsholder til slidenummer 3"/>
          <p:cNvSpPr>
            <a:spLocks noGrp="1"/>
          </p:cNvSpPr>
          <p:nvPr>
            <p:ph type="sldNum" sz="quarter" idx="11"/>
          </p:nvPr>
        </p:nvSpPr>
        <p:spPr/>
        <p:txBody>
          <a:bodyPr/>
          <a:lstStyle>
            <a:lvl1pPr>
              <a:defRPr>
                <a:solidFill>
                  <a:schemeClr val="bg1"/>
                </a:solidFill>
              </a:defRPr>
            </a:lvl1pPr>
          </a:lstStyle>
          <a:p>
            <a:fld id="{667EC89C-17A0-4E64-A6D2-B825673CEEDF}" type="slidenum">
              <a:rPr lang="da-DK" smtClean="0">
                <a:solidFill>
                  <a:prstClr val="white"/>
                </a:solidFill>
              </a:rPr>
              <a:pPr/>
              <a:t>‹nr.›</a:t>
            </a:fld>
            <a:endParaRPr lang="da-DK" dirty="0">
              <a:solidFill>
                <a:prstClr val="white"/>
              </a:solidFill>
            </a:endParaRPr>
          </a:p>
        </p:txBody>
      </p:sp>
      <p:sp>
        <p:nvSpPr>
          <p:cNvPr id="5" name="Pladsholder til dato 4" hidden="1"/>
          <p:cNvSpPr>
            <a:spLocks noGrp="1"/>
          </p:cNvSpPr>
          <p:nvPr>
            <p:ph type="dt" sz="half" idx="12"/>
          </p:nvPr>
        </p:nvSpPr>
        <p:spPr/>
        <p:txBody>
          <a:bodyPr/>
          <a:lstStyle/>
          <a:p>
            <a:fld id="{AAB9B9D7-3FC6-40A6-B9DC-DFB2FB962EA1}" type="datetime2">
              <a:rPr lang="da-DK"/>
              <a:pPr/>
              <a:t>23. januar 2023</a:t>
            </a:fld>
            <a:endParaRPr dirty="0"/>
          </a:p>
        </p:txBody>
      </p:sp>
      <p:pic>
        <p:nvPicPr>
          <p:cNvPr id="10" name="Graphic 9">
            <a:extLst>
              <a:ext uri="{FF2B5EF4-FFF2-40B4-BE49-F238E27FC236}">
                <a16:creationId xmlns="" xmlns:a16="http://schemas.microsoft.com/office/drawing/2014/main" id="{A3CD9AAA-6439-4AA1-979A-DB0D41E77B8F}"/>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646754" y="6379011"/>
            <a:ext cx="226932" cy="201461"/>
          </a:xfrm>
          <a:prstGeom prst="rect">
            <a:avLst/>
          </a:prstGeom>
        </p:spPr>
      </p:pic>
    </p:spTree>
    <p:extLst>
      <p:ext uri="{BB962C8B-B14F-4D97-AF65-F5344CB8AC3E}">
        <p14:creationId xmlns:p14="http://schemas.microsoft.com/office/powerpoint/2010/main" val="2861346464"/>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ekst og billede I">
    <p:spTree>
      <p:nvGrpSpPr>
        <p:cNvPr id="1" name=""/>
        <p:cNvGrpSpPr/>
        <p:nvPr/>
      </p:nvGrpSpPr>
      <p:grpSpPr>
        <a:xfrm>
          <a:off x="0" y="0"/>
          <a:ext cx="0" cy="0"/>
          <a:chOff x="0" y="0"/>
          <a:chExt cx="0" cy="0"/>
        </a:xfrm>
      </p:grpSpPr>
      <p:sp>
        <p:nvSpPr>
          <p:cNvPr id="2" name="Titel 1"/>
          <p:cNvSpPr>
            <a:spLocks noGrp="1"/>
          </p:cNvSpPr>
          <p:nvPr>
            <p:ph type="title"/>
          </p:nvPr>
        </p:nvSpPr>
        <p:spPr>
          <a:xfrm>
            <a:off x="651600" y="311972"/>
            <a:ext cx="6981229" cy="468000"/>
          </a:xfrm>
        </p:spPr>
        <p:txBody>
          <a:bodyPr/>
          <a:lstStyle/>
          <a:p>
            <a:r>
              <a:rPr lang="da-DK" smtClean="0"/>
              <a:t>Klik for at redigere i master</a:t>
            </a:r>
            <a:endParaRPr lang="da-DK" dirty="0"/>
          </a:p>
        </p:txBody>
      </p:sp>
      <p:sp>
        <p:nvSpPr>
          <p:cNvPr id="7" name="Pladsholder til tekst 2"/>
          <p:cNvSpPr>
            <a:spLocks noGrp="1"/>
          </p:cNvSpPr>
          <p:nvPr>
            <p:ph type="body" sz="quarter" idx="13"/>
          </p:nvPr>
        </p:nvSpPr>
        <p:spPr>
          <a:xfrm>
            <a:off x="651600" y="1195389"/>
            <a:ext cx="6980895" cy="4886325"/>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8" name="Pladsholder til billede 3"/>
          <p:cNvSpPr>
            <a:spLocks noGrp="1"/>
          </p:cNvSpPr>
          <p:nvPr>
            <p:ph type="pic" sz="quarter" idx="14" hasCustomPrompt="1"/>
          </p:nvPr>
        </p:nvSpPr>
        <p:spPr>
          <a:xfrm>
            <a:off x="8023223" y="0"/>
            <a:ext cx="4165601" cy="6858000"/>
          </a:xfrm>
        </p:spPr>
        <p:txBody>
          <a:bodyPr tIns="612000" anchor="ctr" anchorCtr="0"/>
          <a:lstStyle>
            <a:lvl1pPr marL="0" indent="0" algn="ctr">
              <a:buFontTx/>
              <a:buNone/>
              <a:defRPr sz="1200" b="0" baseline="0">
                <a:solidFill>
                  <a:schemeClr val="tx1">
                    <a:lumMod val="50000"/>
                    <a:lumOff val="50000"/>
                  </a:schemeClr>
                </a:solidFill>
              </a:defRPr>
            </a:lvl1pPr>
          </a:lstStyle>
          <a:p>
            <a:r>
              <a:rPr lang="da-DK" dirty="0"/>
              <a:t>Klik på ikonet og indsæt billede</a:t>
            </a:r>
          </a:p>
        </p:txBody>
      </p:sp>
      <p:sp>
        <p:nvSpPr>
          <p:cNvPr id="3" name="Pladsholder til sidefod 2"/>
          <p:cNvSpPr>
            <a:spLocks noGrp="1"/>
          </p:cNvSpPr>
          <p:nvPr>
            <p:ph type="ftr" sz="quarter" idx="10"/>
          </p:nvPr>
        </p:nvSpPr>
        <p:spPr/>
        <p:txBody>
          <a:bodyPr/>
          <a:lstStyle/>
          <a:p>
            <a:r>
              <a:rPr lang="da-DK">
                <a:solidFill>
                  <a:srgbClr val="007A6C"/>
                </a:solidFill>
              </a:rPr>
              <a:t>/ Ministeriet for Fødevarer, Landbrug og Fiskeri - Landbrugsstyrelsen / Titel på præsentation</a:t>
            </a:r>
            <a:endParaRPr lang="da-DK" dirty="0">
              <a:solidFill>
                <a:srgbClr val="007A6C"/>
              </a:solidFill>
            </a:endParaRPr>
          </a:p>
        </p:txBody>
      </p:sp>
      <p:sp>
        <p:nvSpPr>
          <p:cNvPr id="4" name="Pladsholder til slidenummer 3"/>
          <p:cNvSpPr>
            <a:spLocks noGrp="1"/>
          </p:cNvSpPr>
          <p:nvPr>
            <p:ph type="sldNum" sz="quarter" idx="11"/>
          </p:nvPr>
        </p:nvSpPr>
        <p:spPr/>
        <p:txBody>
          <a:bodyPr/>
          <a:lstStyle/>
          <a:p>
            <a:fld id="{667EC89C-17A0-4E64-A6D2-B825673CEEDF}" type="slidenum">
              <a:rPr lang="da-DK" smtClean="0">
                <a:solidFill>
                  <a:srgbClr val="007A6C"/>
                </a:solidFill>
              </a:rPr>
              <a:pPr/>
              <a:t>‹nr.›</a:t>
            </a:fld>
            <a:endParaRPr lang="da-DK" dirty="0">
              <a:solidFill>
                <a:srgbClr val="007A6C"/>
              </a:solidFill>
            </a:endParaRPr>
          </a:p>
        </p:txBody>
      </p:sp>
      <p:grpSp>
        <p:nvGrpSpPr>
          <p:cNvPr id="21" name="Gruppe 20"/>
          <p:cNvGrpSpPr/>
          <p:nvPr userDrawn="1"/>
        </p:nvGrpSpPr>
        <p:grpSpPr>
          <a:xfrm>
            <a:off x="12188825" y="1941319"/>
            <a:ext cx="2032000" cy="2054444"/>
            <a:chOff x="9150825" y="2171823"/>
            <a:chExt cx="2032000" cy="2054444"/>
          </a:xfrm>
        </p:grpSpPr>
        <p:sp>
          <p:nvSpPr>
            <p:cNvPr id="22" name="TextBox 12"/>
            <p:cNvSpPr txBox="1">
              <a:spLocks noChangeArrowheads="1"/>
            </p:cNvSpPr>
            <p:nvPr/>
          </p:nvSpPr>
          <p:spPr bwMode="auto">
            <a:xfrm>
              <a:off x="9150825" y="2171823"/>
              <a:ext cx="2032000"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400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Indsæt billede</a:t>
              </a:r>
            </a:p>
            <a:p>
              <a:pPr eaLnBrk="1" hangingPunct="1">
                <a:spcBef>
                  <a:spcPts val="0"/>
                </a:spcBef>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1. </a:t>
              </a:r>
              <a:r>
                <a:rPr lang="da-DK" sz="900" noProof="1">
                  <a:solidFill>
                    <a:prstClr val="white">
                      <a:lumMod val="50000"/>
                    </a:prstClr>
                  </a:solidFill>
                  <a:latin typeface="Arial"/>
                  <a:ea typeface="Calibri" panose="020F0502020204030204" pitchFamily="34" charset="0"/>
                  <a:cs typeface="Arial" panose="020B0604020202020204" pitchFamily="34" charset="0"/>
                </a:rPr>
                <a:t>Klik på billederammen</a:t>
              </a:r>
            </a:p>
            <a:p>
              <a:pPr eaLnBrk="1" hangingPunct="1">
                <a:spcBef>
                  <a:spcPts val="0"/>
                </a:spcBef>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2. </a:t>
              </a:r>
              <a:r>
                <a:rPr lang="da-DK" sz="900" noProof="1">
                  <a:solidFill>
                    <a:prstClr val="white">
                      <a:lumMod val="50000"/>
                    </a:prstClr>
                  </a:solidFill>
                  <a:latin typeface="Arial"/>
                  <a:ea typeface="Calibri" panose="020F0502020204030204" pitchFamily="34" charset="0"/>
                  <a:cs typeface="Arial" panose="020B0604020202020204" pitchFamily="34" charset="0"/>
                </a:rPr>
                <a:t>Indsæt det ønskede billede via fanen </a:t>
              </a:r>
              <a:r>
                <a:rPr lang="da-DK" sz="900" b="1" noProof="1">
                  <a:solidFill>
                    <a:prstClr val="white">
                      <a:lumMod val="50000"/>
                    </a:prstClr>
                  </a:solidFill>
                  <a:latin typeface="Arial"/>
                  <a:ea typeface="Calibri" panose="020F0502020204030204" pitchFamily="34" charset="0"/>
                  <a:cs typeface="Arial" panose="020B0604020202020204" pitchFamily="34" charset="0"/>
                </a:rPr>
                <a:t>Indsæt, Billeder</a:t>
              </a:r>
            </a:p>
            <a:p>
              <a:pPr eaLnBrk="1" hangingPunct="1">
                <a:spcBef>
                  <a:spcPts val="0"/>
                </a:spcBef>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3. </a:t>
              </a:r>
              <a:r>
                <a:rPr lang="da-DK" sz="900" noProof="1">
                  <a:solidFill>
                    <a:prstClr val="white">
                      <a:lumMod val="50000"/>
                    </a:prstClr>
                  </a:solidFill>
                  <a:latin typeface="Arial"/>
                  <a:ea typeface="Calibri" panose="020F0502020204030204" pitchFamily="34" charset="0"/>
                  <a:cs typeface="Arial" panose="020B0604020202020204" pitchFamily="34" charset="0"/>
                </a:rPr>
                <a:t>Klik </a:t>
              </a:r>
              <a:r>
                <a:rPr lang="da-DK" sz="900" b="1" noProof="1">
                  <a:solidFill>
                    <a:prstClr val="white">
                      <a:lumMod val="50000"/>
                    </a:prstClr>
                  </a:solidFill>
                  <a:latin typeface="Arial"/>
                  <a:ea typeface="Calibri" panose="020F0502020204030204" pitchFamily="34" charset="0"/>
                  <a:cs typeface="Arial" panose="020B0604020202020204" pitchFamily="34" charset="0"/>
                </a:rPr>
                <a:t>Beskær</a:t>
              </a:r>
              <a:r>
                <a:rPr lang="da-DK" sz="900" noProof="1">
                  <a:solidFill>
                    <a:prstClr val="white">
                      <a:lumMod val="50000"/>
                    </a:prstClr>
                  </a:solidFill>
                  <a:latin typeface="Arial"/>
                  <a:ea typeface="Calibri" panose="020F0502020204030204" pitchFamily="34" charset="0"/>
                  <a:cs typeface="Arial" panose="020B0604020202020204" pitchFamily="34" charset="0"/>
                </a:rPr>
                <a:t> for at ændre</a:t>
              </a:r>
            </a:p>
            <a:p>
              <a:pPr eaLnBrk="1" hangingPunct="1">
                <a:spcBef>
                  <a:spcPts val="0"/>
                </a:spcBef>
                <a:buFontTx/>
                <a:buNone/>
                <a:defRPr/>
              </a:pPr>
              <a:r>
                <a:rPr lang="da-DK" sz="900" noProof="1">
                  <a:solidFill>
                    <a:prstClr val="white">
                      <a:lumMod val="50000"/>
                    </a:prstClr>
                  </a:solidFill>
                  <a:latin typeface="Arial"/>
                  <a:ea typeface="Calibri" panose="020F0502020204030204" pitchFamily="34" charset="0"/>
                  <a:cs typeface="Arial" panose="020B0604020202020204" pitchFamily="34" charset="0"/>
                </a:rPr>
                <a:t>billedets fokus/størrelse</a:t>
              </a: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r>
                <a:rPr lang="da-DK" altLang="da-DK" sz="900" b="1" noProof="1">
                  <a:solidFill>
                    <a:prstClr val="white">
                      <a:lumMod val="50000"/>
                    </a:prstClr>
                  </a:solidFill>
                  <a:latin typeface="Arial"/>
                  <a:ea typeface="Calibri" panose="020F0502020204030204" pitchFamily="34" charset="0"/>
                  <a:cs typeface="Arial" panose="020B0604020202020204" pitchFamily="34" charset="0"/>
                </a:rPr>
                <a:t>4. </a:t>
              </a:r>
              <a:r>
                <a:rPr lang="da-DK" altLang="da-DK" sz="900" noProof="1">
                  <a:solidFill>
                    <a:prstClr val="white">
                      <a:lumMod val="50000"/>
                    </a:prstClr>
                  </a:solidFill>
                  <a:latin typeface="Arial"/>
                  <a:ea typeface="Calibri" panose="020F0502020204030204" pitchFamily="34" charset="0"/>
                  <a:cs typeface="Arial" panose="020B0604020202020204" pitchFamily="34" charset="0"/>
                </a:rPr>
                <a:t>Ønsker du at skalere billedet, så hold </a:t>
              </a:r>
              <a:r>
                <a:rPr lang="da-DK" altLang="da-DK" sz="900" b="1" noProof="1">
                  <a:solidFill>
                    <a:prstClr val="white">
                      <a:lumMod val="50000"/>
                    </a:prstClr>
                  </a:solidFill>
                  <a:latin typeface="Arial"/>
                  <a:ea typeface="Calibri" panose="020F0502020204030204" pitchFamily="34" charset="0"/>
                  <a:cs typeface="Arial" panose="020B0604020202020204" pitchFamily="34" charset="0"/>
                </a:rPr>
                <a:t>SHIFT-</a:t>
              </a:r>
              <a:r>
                <a:rPr lang="da-DK" altLang="da-DK" sz="900" noProof="1">
                  <a:solidFill>
                    <a:prstClr val="white">
                      <a:lumMod val="50000"/>
                    </a:prstClr>
                  </a:solidFill>
                  <a:latin typeface="Arial"/>
                  <a:ea typeface="Calibri" panose="020F0502020204030204" pitchFamily="34" charset="0"/>
                  <a:cs typeface="Arial" panose="020B0604020202020204" pitchFamily="34" charset="0"/>
                </a:rPr>
                <a:t>knappen nede, mens der trækkes i billedets hjørner</a:t>
              </a:r>
            </a:p>
          </p:txBody>
        </p:sp>
        <p:pic>
          <p:nvPicPr>
            <p:cNvPr id="23" name="Billede 7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09315" y="3028176"/>
              <a:ext cx="373507" cy="32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 name="Gruppe 78"/>
            <p:cNvGrpSpPr>
              <a:grpSpLocks/>
            </p:cNvGrpSpPr>
            <p:nvPr/>
          </p:nvGrpSpPr>
          <p:grpSpPr bwMode="auto">
            <a:xfrm>
              <a:off x="9305577" y="3846855"/>
              <a:ext cx="330145" cy="379412"/>
              <a:chOff x="1018031" y="5509431"/>
              <a:chExt cx="373412" cy="429121"/>
            </a:xfrm>
          </p:grpSpPr>
          <p:pic>
            <p:nvPicPr>
              <p:cNvPr id="25" name="Billede 7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8031" y="5511796"/>
                <a:ext cx="373412" cy="42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ounded Rectangle 25"/>
              <p:cNvSpPr/>
              <p:nvPr/>
            </p:nvSpPr>
            <p:spPr bwMode="auto">
              <a:xfrm>
                <a:off x="1023417" y="5509431"/>
                <a:ext cx="210080" cy="17236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sz="2000" noProof="1">
                  <a:solidFill>
                    <a:prstClr val="white"/>
                  </a:solidFill>
                </a:endParaRPr>
              </a:p>
            </p:txBody>
          </p:sp>
        </p:grpSp>
      </p:grpSp>
      <p:grpSp>
        <p:nvGrpSpPr>
          <p:cNvPr id="27" name="Gruppe 26"/>
          <p:cNvGrpSpPr/>
          <p:nvPr userDrawn="1"/>
        </p:nvGrpSpPr>
        <p:grpSpPr>
          <a:xfrm>
            <a:off x="-2405743" y="1204883"/>
            <a:ext cx="2405743" cy="2221782"/>
            <a:chOff x="-2405743" y="1655465"/>
            <a:chExt cx="2405743" cy="2221782"/>
          </a:xfrm>
        </p:grpSpPr>
        <p:pic>
          <p:nvPicPr>
            <p:cNvPr id="28" name="Billede 27"/>
            <p:cNvPicPr>
              <a:picLocks noChangeAspect="1"/>
            </p:cNvPicPr>
            <p:nvPr userDrawn="1"/>
          </p:nvPicPr>
          <p:blipFill>
            <a:blip r:embed="rId4"/>
            <a:stretch>
              <a:fillRect/>
            </a:stretch>
          </p:blipFill>
          <p:spPr>
            <a:xfrm>
              <a:off x="-1060701" y="3676062"/>
              <a:ext cx="920576" cy="201185"/>
            </a:xfrm>
            <a:prstGeom prst="rect">
              <a:avLst/>
            </a:prstGeom>
          </p:spPr>
        </p:pic>
        <p:sp>
          <p:nvSpPr>
            <p:cNvPr id="29" name="Rectangle 5"/>
            <p:cNvSpPr/>
            <p:nvPr userDrawn="1"/>
          </p:nvSpPr>
          <p:spPr bwMode="auto">
            <a:xfrm>
              <a:off x="-2405743" y="1655465"/>
              <a:ext cx="2405743" cy="1938992"/>
            </a:xfrm>
            <a:prstGeom prst="rect">
              <a:avLst/>
            </a:prstGeom>
          </p:spPr>
          <p:txBody>
            <a:bodyPr wrap="square" lIns="0" tIns="0" rIns="144000" bIns="0">
              <a:spAutoFit/>
            </a:bodyPr>
            <a:lstStyle/>
            <a:p>
              <a:pPr algn="r">
                <a:defRPr/>
              </a:pPr>
              <a:r>
                <a:rPr lang="da-DK" sz="900" b="1" noProof="1">
                  <a:solidFill>
                    <a:prstClr val="white">
                      <a:lumMod val="50000"/>
                    </a:prstClr>
                  </a:solidFill>
                  <a:ea typeface="Calibri" panose="020F0502020204030204" pitchFamily="34" charset="0"/>
                  <a:cs typeface="Arial" panose="020B0604020202020204" pitchFamily="34" charset="0"/>
                </a:rPr>
                <a:t>Tekst-typografier</a:t>
              </a:r>
            </a:p>
            <a:p>
              <a:pPr algn="r">
                <a:defRPr/>
              </a:pPr>
              <a:r>
                <a:rPr lang="da-DK" sz="900" noProof="1">
                  <a:solidFill>
                    <a:prstClr val="white">
                      <a:lumMod val="50000"/>
                    </a:prstClr>
                  </a:solidFill>
                  <a:ea typeface="Calibri" panose="020F0502020204030204" pitchFamily="34" charset="0"/>
                  <a:cs typeface="Arial" panose="020B0604020202020204" pitchFamily="34" charset="0"/>
                </a:rPr>
                <a:t>Brug </a:t>
              </a:r>
              <a:r>
                <a:rPr lang="da-DK" sz="900" b="1" noProof="1">
                  <a:solidFill>
                    <a:prstClr val="white">
                      <a:lumMod val="50000"/>
                    </a:prstClr>
                  </a:solidFill>
                  <a:ea typeface="Calibri" panose="020F0502020204030204" pitchFamily="34" charset="0"/>
                  <a:cs typeface="Arial" panose="020B0604020202020204" pitchFamily="34" charset="0"/>
                </a:rPr>
                <a:t>TAB</a:t>
              </a:r>
              <a:r>
                <a:rPr lang="da-DK" sz="900" noProof="1">
                  <a:solidFill>
                    <a:prstClr val="white">
                      <a:lumMod val="50000"/>
                    </a:prstClr>
                  </a:solidFill>
                  <a:ea typeface="Calibri" panose="020F0502020204030204" pitchFamily="34" charset="0"/>
                  <a:cs typeface="Arial" panose="020B0604020202020204" pitchFamily="34" charset="0"/>
                </a:rPr>
                <a:t> for at gå frem i tekst-niveauer</a:t>
              </a:r>
            </a:p>
            <a:p>
              <a:pPr algn="r">
                <a:defRPr/>
              </a:pPr>
              <a:endParaRPr lang="da-DK" sz="900"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1 = Tekst 20 pkt.</a:t>
              </a: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2 = Punkt-liste 20 pkt.</a:t>
              </a: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3 = Punkt-liste 18 pkt.</a:t>
              </a: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4-9 = Punkt-liste 18 pkt.</a:t>
              </a:r>
            </a:p>
            <a:p>
              <a:pPr algn="r">
                <a:defRPr/>
              </a:pPr>
              <a:endParaRPr lang="da-DK" sz="900"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For at gå tilbage i tekst-niveauer, brug </a:t>
              </a:r>
              <a:r>
                <a:rPr lang="da-DK" sz="900" b="1" noProof="1">
                  <a:solidFill>
                    <a:prstClr val="white">
                      <a:lumMod val="50000"/>
                    </a:prstClr>
                  </a:solidFill>
                  <a:ea typeface="Calibri" panose="020F0502020204030204" pitchFamily="34" charset="0"/>
                  <a:cs typeface="Arial" panose="020B0604020202020204" pitchFamily="34" charset="0"/>
                </a:rPr>
                <a:t>SHIFT + TAB</a:t>
              </a:r>
            </a:p>
            <a:p>
              <a:pPr algn="r">
                <a:defRPr/>
              </a:pPr>
              <a:endParaRPr lang="da-DK" sz="900" b="1"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Alternativt kan</a:t>
              </a:r>
            </a:p>
            <a:p>
              <a:pPr algn="r">
                <a:defRPr/>
              </a:pPr>
              <a:r>
                <a:rPr lang="da-DK" sz="900" b="1" noProof="1">
                  <a:solidFill>
                    <a:prstClr val="white">
                      <a:lumMod val="50000"/>
                    </a:prstClr>
                  </a:solidFill>
                  <a:ea typeface="Calibri" panose="020F0502020204030204" pitchFamily="34" charset="0"/>
                  <a:cs typeface="Arial" panose="020B0604020202020204" pitchFamily="34" charset="0"/>
                </a:rPr>
                <a:t>Forøg</a:t>
              </a:r>
              <a:r>
                <a:rPr lang="da-DK" sz="900" noProof="1">
                  <a:solidFill>
                    <a:prstClr val="white">
                      <a:lumMod val="50000"/>
                    </a:prstClr>
                  </a:solidFill>
                  <a:ea typeface="Calibri" panose="020F0502020204030204" pitchFamily="34" charset="0"/>
                  <a:cs typeface="Arial" panose="020B0604020202020204" pitchFamily="34" charset="0"/>
                </a:rPr>
                <a:t> og </a:t>
              </a:r>
              <a:r>
                <a:rPr lang="da-DK" sz="900" b="1" noProof="1">
                  <a:solidFill>
                    <a:prstClr val="white">
                      <a:lumMod val="50000"/>
                    </a:prstClr>
                  </a:solidFill>
                  <a:ea typeface="Calibri" panose="020F0502020204030204" pitchFamily="34" charset="0"/>
                  <a:cs typeface="Arial" panose="020B0604020202020204" pitchFamily="34" charset="0"/>
                </a:rPr>
                <a:t>Formindsk</a:t>
              </a:r>
              <a:r>
                <a:rPr lang="da-DK" sz="900" noProof="1">
                  <a:solidFill>
                    <a:prstClr val="white">
                      <a:lumMod val="50000"/>
                    </a:prstClr>
                  </a:solidFill>
                  <a:ea typeface="Calibri" panose="020F0502020204030204" pitchFamily="34" charset="0"/>
                  <a:cs typeface="Arial" panose="020B0604020202020204" pitchFamily="34" charset="0"/>
                </a:rPr>
                <a:t> </a:t>
              </a:r>
            </a:p>
            <a:p>
              <a:pPr algn="r">
                <a:defRPr/>
              </a:pPr>
              <a:r>
                <a:rPr lang="da-DK" sz="900" noProof="1">
                  <a:solidFill>
                    <a:prstClr val="white">
                      <a:lumMod val="50000"/>
                    </a:prstClr>
                  </a:solidFill>
                  <a:ea typeface="Calibri" panose="020F0502020204030204" pitchFamily="34" charset="0"/>
                  <a:cs typeface="Arial" panose="020B0604020202020204" pitchFamily="34" charset="0"/>
                </a:rPr>
                <a:t>listeniveau bruges</a:t>
              </a:r>
            </a:p>
          </p:txBody>
        </p:sp>
      </p:grpSp>
      <p:pic>
        <p:nvPicPr>
          <p:cNvPr id="18" name="Billede 1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980000" y="0"/>
            <a:ext cx="1835919" cy="1033433"/>
          </a:xfrm>
          <a:prstGeom prst="rect">
            <a:avLst/>
          </a:prstGeom>
        </p:spPr>
      </p:pic>
      <p:sp>
        <p:nvSpPr>
          <p:cNvPr id="5" name="Pladsholder til dato 4" hidden="1"/>
          <p:cNvSpPr>
            <a:spLocks noGrp="1"/>
          </p:cNvSpPr>
          <p:nvPr>
            <p:ph type="dt" sz="half" idx="12"/>
          </p:nvPr>
        </p:nvSpPr>
        <p:spPr/>
        <p:txBody>
          <a:bodyPr/>
          <a:lstStyle/>
          <a:p>
            <a:fld id="{B8A7C303-4958-4C31-9880-BCE0AF41FDC6}" type="datetime2">
              <a:rPr lang="da-DK"/>
              <a:pPr/>
              <a:t>23. januar 2023</a:t>
            </a:fld>
            <a:endParaRPr dirty="0"/>
          </a:p>
        </p:txBody>
      </p:sp>
    </p:spTree>
    <p:extLst>
      <p:ext uri="{BB962C8B-B14F-4D97-AF65-F5344CB8AC3E}">
        <p14:creationId xmlns:p14="http://schemas.microsoft.com/office/powerpoint/2010/main" val="280498289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ekst og billede II">
    <p:spTree>
      <p:nvGrpSpPr>
        <p:cNvPr id="1" name=""/>
        <p:cNvGrpSpPr/>
        <p:nvPr/>
      </p:nvGrpSpPr>
      <p:grpSpPr>
        <a:xfrm>
          <a:off x="0" y="0"/>
          <a:ext cx="0" cy="0"/>
          <a:chOff x="0" y="0"/>
          <a:chExt cx="0" cy="0"/>
        </a:xfrm>
      </p:grpSpPr>
      <p:sp>
        <p:nvSpPr>
          <p:cNvPr id="2" name="Titel 1"/>
          <p:cNvSpPr>
            <a:spLocks noGrp="1"/>
          </p:cNvSpPr>
          <p:nvPr>
            <p:ph type="title"/>
          </p:nvPr>
        </p:nvSpPr>
        <p:spPr>
          <a:xfrm>
            <a:off x="651600" y="311972"/>
            <a:ext cx="5351204" cy="812772"/>
          </a:xfrm>
        </p:spPr>
        <p:txBody>
          <a:bodyPr/>
          <a:lstStyle/>
          <a:p>
            <a:r>
              <a:rPr lang="da-DK" smtClean="0"/>
              <a:t>Klik for at redigere i master</a:t>
            </a:r>
            <a:endParaRPr lang="da-DK" dirty="0"/>
          </a:p>
        </p:txBody>
      </p:sp>
      <p:sp>
        <p:nvSpPr>
          <p:cNvPr id="7" name="Pladsholder til tekst 2"/>
          <p:cNvSpPr>
            <a:spLocks noGrp="1"/>
          </p:cNvSpPr>
          <p:nvPr>
            <p:ph type="body" sz="quarter" idx="13"/>
          </p:nvPr>
        </p:nvSpPr>
        <p:spPr>
          <a:xfrm>
            <a:off x="651600" y="1195389"/>
            <a:ext cx="5350867" cy="4886325"/>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8" name="Pladsholder til billede 3"/>
          <p:cNvSpPr>
            <a:spLocks noGrp="1"/>
          </p:cNvSpPr>
          <p:nvPr>
            <p:ph type="pic" sz="quarter" idx="14" hasCustomPrompt="1"/>
          </p:nvPr>
        </p:nvSpPr>
        <p:spPr>
          <a:xfrm>
            <a:off x="6362467" y="0"/>
            <a:ext cx="5826358" cy="6858000"/>
          </a:xfrm>
        </p:spPr>
        <p:txBody>
          <a:bodyPr tIns="468000" anchor="ctr" anchorCtr="0"/>
          <a:lstStyle>
            <a:lvl1pPr marL="0" indent="0" algn="ctr">
              <a:buFontTx/>
              <a:buNone/>
              <a:defRPr sz="1200" b="0" baseline="0">
                <a:solidFill>
                  <a:schemeClr val="tx1">
                    <a:lumMod val="50000"/>
                    <a:lumOff val="50000"/>
                  </a:schemeClr>
                </a:solidFill>
              </a:defRPr>
            </a:lvl1pPr>
          </a:lstStyle>
          <a:p>
            <a:r>
              <a:rPr lang="da-DK" dirty="0"/>
              <a:t>Klik på ikonet og indsæt billede</a:t>
            </a:r>
          </a:p>
        </p:txBody>
      </p:sp>
      <p:sp>
        <p:nvSpPr>
          <p:cNvPr id="3" name="Pladsholder til sidefod 2"/>
          <p:cNvSpPr>
            <a:spLocks noGrp="1"/>
          </p:cNvSpPr>
          <p:nvPr>
            <p:ph type="ftr" sz="quarter" idx="10"/>
          </p:nvPr>
        </p:nvSpPr>
        <p:spPr/>
        <p:txBody>
          <a:bodyPr/>
          <a:lstStyle/>
          <a:p>
            <a:r>
              <a:rPr lang="da-DK">
                <a:solidFill>
                  <a:srgbClr val="007A6C"/>
                </a:solidFill>
              </a:rPr>
              <a:t>/ Ministeriet for Fødevarer, Landbrug og Fiskeri - Landbrugsstyrelsen / Titel på præsentation</a:t>
            </a:r>
            <a:endParaRPr lang="da-DK" dirty="0">
              <a:solidFill>
                <a:srgbClr val="007A6C"/>
              </a:solidFill>
            </a:endParaRPr>
          </a:p>
        </p:txBody>
      </p:sp>
      <p:sp>
        <p:nvSpPr>
          <p:cNvPr id="4" name="Pladsholder til slidenummer 3"/>
          <p:cNvSpPr>
            <a:spLocks noGrp="1"/>
          </p:cNvSpPr>
          <p:nvPr>
            <p:ph type="sldNum" sz="quarter" idx="11"/>
          </p:nvPr>
        </p:nvSpPr>
        <p:spPr/>
        <p:txBody>
          <a:bodyPr/>
          <a:lstStyle/>
          <a:p>
            <a:fld id="{667EC89C-17A0-4E64-A6D2-B825673CEEDF}" type="slidenum">
              <a:rPr lang="da-DK" smtClean="0">
                <a:solidFill>
                  <a:srgbClr val="007A6C"/>
                </a:solidFill>
              </a:rPr>
              <a:pPr/>
              <a:t>‹nr.›</a:t>
            </a:fld>
            <a:endParaRPr lang="da-DK" dirty="0">
              <a:solidFill>
                <a:srgbClr val="007A6C"/>
              </a:solidFill>
            </a:endParaRPr>
          </a:p>
        </p:txBody>
      </p:sp>
      <p:grpSp>
        <p:nvGrpSpPr>
          <p:cNvPr id="19" name="Gruppe 18"/>
          <p:cNvGrpSpPr/>
          <p:nvPr userDrawn="1"/>
        </p:nvGrpSpPr>
        <p:grpSpPr>
          <a:xfrm>
            <a:off x="12188825" y="1941319"/>
            <a:ext cx="2032000" cy="2054444"/>
            <a:chOff x="9150825" y="2171823"/>
            <a:chExt cx="2032000" cy="2054444"/>
          </a:xfrm>
        </p:grpSpPr>
        <p:sp>
          <p:nvSpPr>
            <p:cNvPr id="20" name="TextBox 12"/>
            <p:cNvSpPr txBox="1">
              <a:spLocks noChangeArrowheads="1"/>
            </p:cNvSpPr>
            <p:nvPr/>
          </p:nvSpPr>
          <p:spPr bwMode="auto">
            <a:xfrm>
              <a:off x="9150825" y="2171823"/>
              <a:ext cx="2032000"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400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Indsæt billede</a:t>
              </a:r>
            </a:p>
            <a:p>
              <a:pPr eaLnBrk="1" hangingPunct="1">
                <a:spcBef>
                  <a:spcPts val="0"/>
                </a:spcBef>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1. </a:t>
              </a:r>
              <a:r>
                <a:rPr lang="da-DK" sz="900" noProof="1">
                  <a:solidFill>
                    <a:prstClr val="white">
                      <a:lumMod val="50000"/>
                    </a:prstClr>
                  </a:solidFill>
                  <a:latin typeface="Arial"/>
                  <a:ea typeface="Calibri" panose="020F0502020204030204" pitchFamily="34" charset="0"/>
                  <a:cs typeface="Arial" panose="020B0604020202020204" pitchFamily="34" charset="0"/>
                </a:rPr>
                <a:t>Klik på billederammen</a:t>
              </a:r>
            </a:p>
            <a:p>
              <a:pPr eaLnBrk="1" hangingPunct="1">
                <a:spcBef>
                  <a:spcPts val="0"/>
                </a:spcBef>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2. </a:t>
              </a:r>
              <a:r>
                <a:rPr lang="da-DK" sz="900" noProof="1">
                  <a:solidFill>
                    <a:prstClr val="white">
                      <a:lumMod val="50000"/>
                    </a:prstClr>
                  </a:solidFill>
                  <a:latin typeface="Arial"/>
                  <a:ea typeface="Calibri" panose="020F0502020204030204" pitchFamily="34" charset="0"/>
                  <a:cs typeface="Arial" panose="020B0604020202020204" pitchFamily="34" charset="0"/>
                </a:rPr>
                <a:t>Indsæt det ønskede billede via fanen </a:t>
              </a:r>
              <a:r>
                <a:rPr lang="da-DK" sz="900" b="1" noProof="1">
                  <a:solidFill>
                    <a:prstClr val="white">
                      <a:lumMod val="50000"/>
                    </a:prstClr>
                  </a:solidFill>
                  <a:latin typeface="Arial"/>
                  <a:ea typeface="Calibri" panose="020F0502020204030204" pitchFamily="34" charset="0"/>
                  <a:cs typeface="Arial" panose="020B0604020202020204" pitchFamily="34" charset="0"/>
                </a:rPr>
                <a:t>Indsæt, Billeder</a:t>
              </a:r>
            </a:p>
            <a:p>
              <a:pPr eaLnBrk="1" hangingPunct="1">
                <a:spcBef>
                  <a:spcPts val="0"/>
                </a:spcBef>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3. </a:t>
              </a:r>
              <a:r>
                <a:rPr lang="da-DK" sz="900" noProof="1">
                  <a:solidFill>
                    <a:prstClr val="white">
                      <a:lumMod val="50000"/>
                    </a:prstClr>
                  </a:solidFill>
                  <a:latin typeface="Arial"/>
                  <a:ea typeface="Calibri" panose="020F0502020204030204" pitchFamily="34" charset="0"/>
                  <a:cs typeface="Arial" panose="020B0604020202020204" pitchFamily="34" charset="0"/>
                </a:rPr>
                <a:t>Klik </a:t>
              </a:r>
              <a:r>
                <a:rPr lang="da-DK" sz="900" b="1" noProof="1">
                  <a:solidFill>
                    <a:prstClr val="white">
                      <a:lumMod val="50000"/>
                    </a:prstClr>
                  </a:solidFill>
                  <a:latin typeface="Arial"/>
                  <a:ea typeface="Calibri" panose="020F0502020204030204" pitchFamily="34" charset="0"/>
                  <a:cs typeface="Arial" panose="020B0604020202020204" pitchFamily="34" charset="0"/>
                </a:rPr>
                <a:t>Beskær</a:t>
              </a:r>
              <a:r>
                <a:rPr lang="da-DK" sz="900" noProof="1">
                  <a:solidFill>
                    <a:prstClr val="white">
                      <a:lumMod val="50000"/>
                    </a:prstClr>
                  </a:solidFill>
                  <a:latin typeface="Arial"/>
                  <a:ea typeface="Calibri" panose="020F0502020204030204" pitchFamily="34" charset="0"/>
                  <a:cs typeface="Arial" panose="020B0604020202020204" pitchFamily="34" charset="0"/>
                </a:rPr>
                <a:t> for at ændre</a:t>
              </a:r>
            </a:p>
            <a:p>
              <a:pPr eaLnBrk="1" hangingPunct="1">
                <a:spcBef>
                  <a:spcPts val="0"/>
                </a:spcBef>
                <a:buFontTx/>
                <a:buNone/>
                <a:defRPr/>
              </a:pPr>
              <a:r>
                <a:rPr lang="da-DK" sz="900" noProof="1">
                  <a:solidFill>
                    <a:prstClr val="white">
                      <a:lumMod val="50000"/>
                    </a:prstClr>
                  </a:solidFill>
                  <a:latin typeface="Arial"/>
                  <a:ea typeface="Calibri" panose="020F0502020204030204" pitchFamily="34" charset="0"/>
                  <a:cs typeface="Arial" panose="020B0604020202020204" pitchFamily="34" charset="0"/>
                </a:rPr>
                <a:t>billedets fokus/størrelse</a:t>
              </a: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r>
                <a:rPr lang="da-DK" altLang="da-DK" sz="900" b="1" noProof="1">
                  <a:solidFill>
                    <a:prstClr val="white">
                      <a:lumMod val="50000"/>
                    </a:prstClr>
                  </a:solidFill>
                  <a:latin typeface="Arial"/>
                  <a:ea typeface="Calibri" panose="020F0502020204030204" pitchFamily="34" charset="0"/>
                  <a:cs typeface="Arial" panose="020B0604020202020204" pitchFamily="34" charset="0"/>
                </a:rPr>
                <a:t>4. </a:t>
              </a:r>
              <a:r>
                <a:rPr lang="da-DK" altLang="da-DK" sz="900" noProof="1">
                  <a:solidFill>
                    <a:prstClr val="white">
                      <a:lumMod val="50000"/>
                    </a:prstClr>
                  </a:solidFill>
                  <a:latin typeface="Arial"/>
                  <a:ea typeface="Calibri" panose="020F0502020204030204" pitchFamily="34" charset="0"/>
                  <a:cs typeface="Arial" panose="020B0604020202020204" pitchFamily="34" charset="0"/>
                </a:rPr>
                <a:t>Ønsker du at skalere billedet, så hold </a:t>
              </a:r>
              <a:r>
                <a:rPr lang="da-DK" altLang="da-DK" sz="900" b="1" noProof="1">
                  <a:solidFill>
                    <a:prstClr val="white">
                      <a:lumMod val="50000"/>
                    </a:prstClr>
                  </a:solidFill>
                  <a:latin typeface="Arial"/>
                  <a:ea typeface="Calibri" panose="020F0502020204030204" pitchFamily="34" charset="0"/>
                  <a:cs typeface="Arial" panose="020B0604020202020204" pitchFamily="34" charset="0"/>
                </a:rPr>
                <a:t>SHIFT-</a:t>
              </a:r>
              <a:r>
                <a:rPr lang="da-DK" altLang="da-DK" sz="900" noProof="1">
                  <a:solidFill>
                    <a:prstClr val="white">
                      <a:lumMod val="50000"/>
                    </a:prstClr>
                  </a:solidFill>
                  <a:latin typeface="Arial"/>
                  <a:ea typeface="Calibri" panose="020F0502020204030204" pitchFamily="34" charset="0"/>
                  <a:cs typeface="Arial" panose="020B0604020202020204" pitchFamily="34" charset="0"/>
                </a:rPr>
                <a:t>knappen nede, mens der trækkes i billedets hjørner</a:t>
              </a:r>
            </a:p>
          </p:txBody>
        </p:sp>
        <p:pic>
          <p:nvPicPr>
            <p:cNvPr id="21" name="Billede 7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09315" y="3028176"/>
              <a:ext cx="373507" cy="32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Gruppe 78"/>
            <p:cNvGrpSpPr>
              <a:grpSpLocks/>
            </p:cNvGrpSpPr>
            <p:nvPr/>
          </p:nvGrpSpPr>
          <p:grpSpPr bwMode="auto">
            <a:xfrm>
              <a:off x="9305577" y="3846855"/>
              <a:ext cx="330145" cy="379412"/>
              <a:chOff x="1018031" y="5509431"/>
              <a:chExt cx="373412" cy="429121"/>
            </a:xfrm>
          </p:grpSpPr>
          <p:pic>
            <p:nvPicPr>
              <p:cNvPr id="23" name="Billede 7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8031" y="5511796"/>
                <a:ext cx="373412" cy="42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ounded Rectangle 25"/>
              <p:cNvSpPr/>
              <p:nvPr/>
            </p:nvSpPr>
            <p:spPr bwMode="auto">
              <a:xfrm>
                <a:off x="1023417" y="5509431"/>
                <a:ext cx="210080" cy="17236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sz="2000" noProof="1">
                  <a:solidFill>
                    <a:prstClr val="white"/>
                  </a:solidFill>
                </a:endParaRPr>
              </a:p>
            </p:txBody>
          </p:sp>
        </p:grpSp>
      </p:grpSp>
      <p:grpSp>
        <p:nvGrpSpPr>
          <p:cNvPr id="25" name="Gruppe 24"/>
          <p:cNvGrpSpPr/>
          <p:nvPr userDrawn="1"/>
        </p:nvGrpSpPr>
        <p:grpSpPr>
          <a:xfrm>
            <a:off x="-2405743" y="1204883"/>
            <a:ext cx="2405743" cy="2221782"/>
            <a:chOff x="-2405743" y="1655465"/>
            <a:chExt cx="2405743" cy="2221782"/>
          </a:xfrm>
        </p:grpSpPr>
        <p:pic>
          <p:nvPicPr>
            <p:cNvPr id="26" name="Billede 25"/>
            <p:cNvPicPr>
              <a:picLocks noChangeAspect="1"/>
            </p:cNvPicPr>
            <p:nvPr userDrawn="1"/>
          </p:nvPicPr>
          <p:blipFill>
            <a:blip r:embed="rId4"/>
            <a:stretch>
              <a:fillRect/>
            </a:stretch>
          </p:blipFill>
          <p:spPr>
            <a:xfrm>
              <a:off x="-1060701" y="3676062"/>
              <a:ext cx="920576" cy="201185"/>
            </a:xfrm>
            <a:prstGeom prst="rect">
              <a:avLst/>
            </a:prstGeom>
          </p:spPr>
        </p:pic>
        <p:sp>
          <p:nvSpPr>
            <p:cNvPr id="27" name="Rectangle 5"/>
            <p:cNvSpPr/>
            <p:nvPr userDrawn="1"/>
          </p:nvSpPr>
          <p:spPr bwMode="auto">
            <a:xfrm>
              <a:off x="-2405743" y="1655465"/>
              <a:ext cx="2405743" cy="1938992"/>
            </a:xfrm>
            <a:prstGeom prst="rect">
              <a:avLst/>
            </a:prstGeom>
          </p:spPr>
          <p:txBody>
            <a:bodyPr wrap="square" lIns="0" tIns="0" rIns="144000" bIns="0">
              <a:spAutoFit/>
            </a:bodyPr>
            <a:lstStyle/>
            <a:p>
              <a:pPr algn="r">
                <a:defRPr/>
              </a:pPr>
              <a:r>
                <a:rPr lang="da-DK" sz="900" b="1" noProof="1">
                  <a:solidFill>
                    <a:prstClr val="white">
                      <a:lumMod val="50000"/>
                    </a:prstClr>
                  </a:solidFill>
                  <a:ea typeface="Calibri" panose="020F0502020204030204" pitchFamily="34" charset="0"/>
                  <a:cs typeface="Arial" panose="020B0604020202020204" pitchFamily="34" charset="0"/>
                </a:rPr>
                <a:t>Tekst-typografier</a:t>
              </a:r>
            </a:p>
            <a:p>
              <a:pPr algn="r">
                <a:defRPr/>
              </a:pPr>
              <a:r>
                <a:rPr lang="da-DK" sz="900" noProof="1">
                  <a:solidFill>
                    <a:prstClr val="white">
                      <a:lumMod val="50000"/>
                    </a:prstClr>
                  </a:solidFill>
                  <a:ea typeface="Calibri" panose="020F0502020204030204" pitchFamily="34" charset="0"/>
                  <a:cs typeface="Arial" panose="020B0604020202020204" pitchFamily="34" charset="0"/>
                </a:rPr>
                <a:t>Brug </a:t>
              </a:r>
              <a:r>
                <a:rPr lang="da-DK" sz="900" b="1" noProof="1">
                  <a:solidFill>
                    <a:prstClr val="white">
                      <a:lumMod val="50000"/>
                    </a:prstClr>
                  </a:solidFill>
                  <a:ea typeface="Calibri" panose="020F0502020204030204" pitchFamily="34" charset="0"/>
                  <a:cs typeface="Arial" panose="020B0604020202020204" pitchFamily="34" charset="0"/>
                </a:rPr>
                <a:t>TAB</a:t>
              </a:r>
              <a:r>
                <a:rPr lang="da-DK" sz="900" noProof="1">
                  <a:solidFill>
                    <a:prstClr val="white">
                      <a:lumMod val="50000"/>
                    </a:prstClr>
                  </a:solidFill>
                  <a:ea typeface="Calibri" panose="020F0502020204030204" pitchFamily="34" charset="0"/>
                  <a:cs typeface="Arial" panose="020B0604020202020204" pitchFamily="34" charset="0"/>
                </a:rPr>
                <a:t> for at gå frem i tekst-niveauer</a:t>
              </a:r>
            </a:p>
            <a:p>
              <a:pPr algn="r">
                <a:defRPr/>
              </a:pPr>
              <a:endParaRPr lang="da-DK" sz="900"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1 = Tekst 20 pkt.</a:t>
              </a: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2 = Punkt-liste 20 pkt.</a:t>
              </a: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3 = Punkt-liste 18 pkt.</a:t>
              </a:r>
            </a:p>
            <a:p>
              <a:pPr algn="r">
                <a:defRPr/>
              </a:pPr>
              <a:r>
                <a:rPr lang="da-DK" sz="900" noProof="1">
                  <a:solidFill>
                    <a:prstClr val="white">
                      <a:lumMod val="50000"/>
                    </a:prstClr>
                  </a:solidFill>
                  <a:ea typeface="Calibri" panose="020F0502020204030204" pitchFamily="34" charset="0"/>
                  <a:cs typeface="Arial" panose="020B0604020202020204" pitchFamily="34" charset="0"/>
                </a:rPr>
                <a:t>Niveau 4-9 = Punkt-liste 18 pkt.</a:t>
              </a:r>
            </a:p>
            <a:p>
              <a:pPr algn="r">
                <a:defRPr/>
              </a:pPr>
              <a:endParaRPr lang="da-DK" sz="900"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For at gå tilbage i tekst-niveauer, brug </a:t>
              </a:r>
              <a:r>
                <a:rPr lang="da-DK" sz="900" b="1" noProof="1">
                  <a:solidFill>
                    <a:prstClr val="white">
                      <a:lumMod val="50000"/>
                    </a:prstClr>
                  </a:solidFill>
                  <a:ea typeface="Calibri" panose="020F0502020204030204" pitchFamily="34" charset="0"/>
                  <a:cs typeface="Arial" panose="020B0604020202020204" pitchFamily="34" charset="0"/>
                </a:rPr>
                <a:t>SHIFT + TAB</a:t>
              </a:r>
            </a:p>
            <a:p>
              <a:pPr algn="r">
                <a:defRPr/>
              </a:pPr>
              <a:endParaRPr lang="da-DK" sz="900" b="1" noProof="1">
                <a:solidFill>
                  <a:prstClr val="white">
                    <a:lumMod val="50000"/>
                  </a:prstClr>
                </a:solidFill>
                <a:ea typeface="Calibri" panose="020F0502020204030204" pitchFamily="34" charset="0"/>
                <a:cs typeface="Arial" panose="020B0604020202020204" pitchFamily="34" charset="0"/>
              </a:endParaRPr>
            </a:p>
            <a:p>
              <a:pPr algn="r">
                <a:defRPr/>
              </a:pPr>
              <a:r>
                <a:rPr lang="da-DK" sz="900" noProof="1">
                  <a:solidFill>
                    <a:prstClr val="white">
                      <a:lumMod val="50000"/>
                    </a:prstClr>
                  </a:solidFill>
                  <a:ea typeface="Calibri" panose="020F0502020204030204" pitchFamily="34" charset="0"/>
                  <a:cs typeface="Arial" panose="020B0604020202020204" pitchFamily="34" charset="0"/>
                </a:rPr>
                <a:t>Alternativt kan</a:t>
              </a:r>
            </a:p>
            <a:p>
              <a:pPr algn="r">
                <a:defRPr/>
              </a:pPr>
              <a:r>
                <a:rPr lang="da-DK" sz="900" b="1" noProof="1">
                  <a:solidFill>
                    <a:prstClr val="white">
                      <a:lumMod val="50000"/>
                    </a:prstClr>
                  </a:solidFill>
                  <a:ea typeface="Calibri" panose="020F0502020204030204" pitchFamily="34" charset="0"/>
                  <a:cs typeface="Arial" panose="020B0604020202020204" pitchFamily="34" charset="0"/>
                </a:rPr>
                <a:t>Forøg</a:t>
              </a:r>
              <a:r>
                <a:rPr lang="da-DK" sz="900" noProof="1">
                  <a:solidFill>
                    <a:prstClr val="white">
                      <a:lumMod val="50000"/>
                    </a:prstClr>
                  </a:solidFill>
                  <a:ea typeface="Calibri" panose="020F0502020204030204" pitchFamily="34" charset="0"/>
                  <a:cs typeface="Arial" panose="020B0604020202020204" pitchFamily="34" charset="0"/>
                </a:rPr>
                <a:t> og </a:t>
              </a:r>
              <a:r>
                <a:rPr lang="da-DK" sz="900" b="1" noProof="1">
                  <a:solidFill>
                    <a:prstClr val="white">
                      <a:lumMod val="50000"/>
                    </a:prstClr>
                  </a:solidFill>
                  <a:ea typeface="Calibri" panose="020F0502020204030204" pitchFamily="34" charset="0"/>
                  <a:cs typeface="Arial" panose="020B0604020202020204" pitchFamily="34" charset="0"/>
                </a:rPr>
                <a:t>Formindsk</a:t>
              </a:r>
              <a:r>
                <a:rPr lang="da-DK" sz="900" noProof="1">
                  <a:solidFill>
                    <a:prstClr val="white">
                      <a:lumMod val="50000"/>
                    </a:prstClr>
                  </a:solidFill>
                  <a:ea typeface="Calibri" panose="020F0502020204030204" pitchFamily="34" charset="0"/>
                  <a:cs typeface="Arial" panose="020B0604020202020204" pitchFamily="34" charset="0"/>
                </a:rPr>
                <a:t> </a:t>
              </a:r>
            </a:p>
            <a:p>
              <a:pPr algn="r">
                <a:defRPr/>
              </a:pPr>
              <a:r>
                <a:rPr lang="da-DK" sz="900" noProof="1">
                  <a:solidFill>
                    <a:prstClr val="white">
                      <a:lumMod val="50000"/>
                    </a:prstClr>
                  </a:solidFill>
                  <a:ea typeface="Calibri" panose="020F0502020204030204" pitchFamily="34" charset="0"/>
                  <a:cs typeface="Arial" panose="020B0604020202020204" pitchFamily="34" charset="0"/>
                </a:rPr>
                <a:t>listeniveau bruges</a:t>
              </a:r>
            </a:p>
          </p:txBody>
        </p:sp>
      </p:grpSp>
      <p:pic>
        <p:nvPicPr>
          <p:cNvPr id="28" name="Billede 2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980000" y="0"/>
            <a:ext cx="1835919" cy="1033433"/>
          </a:xfrm>
          <a:prstGeom prst="rect">
            <a:avLst/>
          </a:prstGeom>
        </p:spPr>
      </p:pic>
      <p:sp>
        <p:nvSpPr>
          <p:cNvPr id="5" name="Pladsholder til dato 4" hidden="1"/>
          <p:cNvSpPr>
            <a:spLocks noGrp="1"/>
          </p:cNvSpPr>
          <p:nvPr>
            <p:ph type="dt" sz="half" idx="12"/>
          </p:nvPr>
        </p:nvSpPr>
        <p:spPr/>
        <p:txBody>
          <a:bodyPr/>
          <a:lstStyle/>
          <a:p>
            <a:fld id="{986E1C90-78F8-4A4F-8FBD-745ACA2D2E75}" type="datetime2">
              <a:rPr lang="da-DK"/>
              <a:pPr/>
              <a:t>23. januar 2023</a:t>
            </a:fld>
            <a:endParaRPr dirty="0"/>
          </a:p>
        </p:txBody>
      </p:sp>
    </p:spTree>
    <p:extLst>
      <p:ext uri="{BB962C8B-B14F-4D97-AF65-F5344CB8AC3E}">
        <p14:creationId xmlns:p14="http://schemas.microsoft.com/office/powerpoint/2010/main" val="14068472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re farvet tekstbokse">
    <p:spTree>
      <p:nvGrpSpPr>
        <p:cNvPr id="1" name=""/>
        <p:cNvGrpSpPr/>
        <p:nvPr/>
      </p:nvGrpSpPr>
      <p:grpSpPr>
        <a:xfrm>
          <a:off x="0" y="0"/>
          <a:ext cx="0" cy="0"/>
          <a:chOff x="0" y="0"/>
          <a:chExt cx="0" cy="0"/>
        </a:xfrm>
      </p:grpSpPr>
      <p:sp>
        <p:nvSpPr>
          <p:cNvPr id="8" name="Pladsholder til tekst 1"/>
          <p:cNvSpPr>
            <a:spLocks noGrp="1"/>
          </p:cNvSpPr>
          <p:nvPr>
            <p:ph type="body" sz="quarter" idx="13" hasCustomPrompt="1"/>
          </p:nvPr>
        </p:nvSpPr>
        <p:spPr>
          <a:xfrm>
            <a:off x="-24243" y="0"/>
            <a:ext cx="4078938" cy="6858000"/>
          </a:xfrm>
          <a:noFill/>
          <a:ln>
            <a:noFill/>
          </a:ln>
        </p:spPr>
        <p:txBody>
          <a:bodyPr tIns="144000"/>
          <a:lstStyle>
            <a:lvl1pPr algn="ctr">
              <a:defRPr sz="13400" b="1">
                <a:solidFill>
                  <a:schemeClr val="accent1"/>
                </a:solidFill>
                <a:latin typeface="Arial Black" panose="020B0A04020102020204" pitchFamily="34" charset="0"/>
              </a:defRPr>
            </a:lvl1pPr>
          </a:lstStyle>
          <a:p>
            <a:pPr lvl="0"/>
            <a:r>
              <a:rPr lang="da-DK" dirty="0"/>
              <a:t>xx</a:t>
            </a:r>
          </a:p>
        </p:txBody>
      </p:sp>
      <p:sp>
        <p:nvSpPr>
          <p:cNvPr id="13" name="Pladsholder til tekst 2"/>
          <p:cNvSpPr>
            <a:spLocks noGrp="1"/>
          </p:cNvSpPr>
          <p:nvPr>
            <p:ph type="body" sz="quarter" idx="14" hasCustomPrompt="1"/>
          </p:nvPr>
        </p:nvSpPr>
        <p:spPr>
          <a:xfrm>
            <a:off x="4054943" y="0"/>
            <a:ext cx="4078938" cy="6858000"/>
          </a:xfrm>
          <a:solidFill>
            <a:schemeClr val="accent1"/>
          </a:solidFill>
          <a:ln>
            <a:noFill/>
          </a:ln>
        </p:spPr>
        <p:txBody>
          <a:bodyPr tIns="144000"/>
          <a:lstStyle>
            <a:lvl1pPr algn="ctr">
              <a:defRPr sz="13400" b="1">
                <a:solidFill>
                  <a:schemeClr val="bg2"/>
                </a:solidFill>
                <a:latin typeface="Arial Black" panose="020B0A04020102020204" pitchFamily="34" charset="0"/>
              </a:defRPr>
            </a:lvl1pPr>
          </a:lstStyle>
          <a:p>
            <a:pPr lvl="0"/>
            <a:r>
              <a:rPr lang="da-DK" dirty="0"/>
              <a:t>xx</a:t>
            </a:r>
          </a:p>
        </p:txBody>
      </p:sp>
      <p:sp>
        <p:nvSpPr>
          <p:cNvPr id="14" name="Pladsholder til tekst 3"/>
          <p:cNvSpPr>
            <a:spLocks noGrp="1"/>
          </p:cNvSpPr>
          <p:nvPr>
            <p:ph type="body" sz="quarter" idx="15" hasCustomPrompt="1"/>
          </p:nvPr>
        </p:nvSpPr>
        <p:spPr>
          <a:xfrm>
            <a:off x="8127888" y="0"/>
            <a:ext cx="4078938" cy="6858000"/>
          </a:xfrm>
          <a:solidFill>
            <a:schemeClr val="accent2"/>
          </a:solidFill>
          <a:ln>
            <a:noFill/>
          </a:ln>
        </p:spPr>
        <p:txBody>
          <a:bodyPr tIns="144000"/>
          <a:lstStyle>
            <a:lvl1pPr algn="ctr">
              <a:defRPr sz="13400" b="1">
                <a:solidFill>
                  <a:schemeClr val="accent5"/>
                </a:solidFill>
                <a:latin typeface="Arial Black" panose="020B0A04020102020204" pitchFamily="34" charset="0"/>
              </a:defRPr>
            </a:lvl1pPr>
          </a:lstStyle>
          <a:p>
            <a:pPr lvl="0"/>
            <a:r>
              <a:rPr lang="da-DK" dirty="0"/>
              <a:t>xx</a:t>
            </a:r>
          </a:p>
        </p:txBody>
      </p:sp>
      <p:sp>
        <p:nvSpPr>
          <p:cNvPr id="16" name="Pladsholder til tekst 4"/>
          <p:cNvSpPr>
            <a:spLocks noGrp="1"/>
          </p:cNvSpPr>
          <p:nvPr>
            <p:ph type="body" sz="quarter" idx="16"/>
          </p:nvPr>
        </p:nvSpPr>
        <p:spPr>
          <a:xfrm>
            <a:off x="-24243" y="2179638"/>
            <a:ext cx="4078938" cy="1897062"/>
          </a:xfrm>
        </p:spPr>
        <p:txBody>
          <a:bodyPr lIns="360000" rIns="360000"/>
          <a:lstStyle>
            <a:lvl1pPr>
              <a:lnSpc>
                <a:spcPct val="99000"/>
              </a:lnSpc>
              <a:defRPr sz="2000">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17" name="Pladsholder til tekst 5"/>
          <p:cNvSpPr>
            <a:spLocks noGrp="1"/>
          </p:cNvSpPr>
          <p:nvPr>
            <p:ph type="body" sz="quarter" idx="17"/>
          </p:nvPr>
        </p:nvSpPr>
        <p:spPr>
          <a:xfrm>
            <a:off x="4054943" y="2179638"/>
            <a:ext cx="4078938" cy="1897062"/>
          </a:xfrm>
        </p:spPr>
        <p:txBody>
          <a:bodyPr lIns="360000" rIns="360000"/>
          <a:lstStyle>
            <a:lvl1pPr>
              <a:lnSpc>
                <a:spcPct val="99000"/>
              </a:lnSpc>
              <a:defRPr sz="20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18" name="Pladsholder til tekst 6"/>
          <p:cNvSpPr>
            <a:spLocks noGrp="1"/>
          </p:cNvSpPr>
          <p:nvPr>
            <p:ph type="body" sz="quarter" idx="18"/>
          </p:nvPr>
        </p:nvSpPr>
        <p:spPr>
          <a:xfrm>
            <a:off x="8127888" y="2179638"/>
            <a:ext cx="4078938" cy="1897062"/>
          </a:xfrm>
        </p:spPr>
        <p:txBody>
          <a:bodyPr lIns="360000" rIns="360000"/>
          <a:lstStyle>
            <a:lvl1pPr>
              <a:lnSpc>
                <a:spcPct val="99000"/>
              </a:lnSpc>
              <a:defRPr sz="2000">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3" name="Pladsholder til sidefod 2"/>
          <p:cNvSpPr>
            <a:spLocks noGrp="1"/>
          </p:cNvSpPr>
          <p:nvPr>
            <p:ph type="ftr" sz="quarter" idx="10"/>
          </p:nvPr>
        </p:nvSpPr>
        <p:spPr/>
        <p:txBody>
          <a:bodyPr/>
          <a:lstStyle/>
          <a:p>
            <a:r>
              <a:rPr lang="da-DK">
                <a:solidFill>
                  <a:srgbClr val="007A6C"/>
                </a:solidFill>
              </a:rPr>
              <a:t>/ Ministeriet for Fødevarer, Landbrug og Fiskeri - Landbrugsstyrelsen / Titel på præsentation</a:t>
            </a:r>
            <a:endParaRPr lang="da-DK" dirty="0">
              <a:solidFill>
                <a:srgbClr val="007A6C"/>
              </a:solidFill>
            </a:endParaRPr>
          </a:p>
        </p:txBody>
      </p:sp>
      <p:sp>
        <p:nvSpPr>
          <p:cNvPr id="4" name="Pladsholder til slidenummer 3"/>
          <p:cNvSpPr>
            <a:spLocks noGrp="1"/>
          </p:cNvSpPr>
          <p:nvPr>
            <p:ph type="sldNum" sz="quarter" idx="11"/>
          </p:nvPr>
        </p:nvSpPr>
        <p:spPr/>
        <p:txBody>
          <a:bodyPr/>
          <a:lstStyle/>
          <a:p>
            <a:fld id="{667EC89C-17A0-4E64-A6D2-B825673CEEDF}" type="slidenum">
              <a:rPr lang="da-DK" smtClean="0">
                <a:solidFill>
                  <a:srgbClr val="007A6C"/>
                </a:solidFill>
              </a:rPr>
              <a:pPr/>
              <a:t>‹nr.›</a:t>
            </a:fld>
            <a:endParaRPr lang="da-DK" dirty="0">
              <a:solidFill>
                <a:srgbClr val="007A6C"/>
              </a:solidFill>
            </a:endParaRPr>
          </a:p>
        </p:txBody>
      </p:sp>
      <p:sp>
        <p:nvSpPr>
          <p:cNvPr id="5" name="Pladsholder til dato 4" hidden="1"/>
          <p:cNvSpPr>
            <a:spLocks noGrp="1"/>
          </p:cNvSpPr>
          <p:nvPr>
            <p:ph type="dt" sz="half" idx="12"/>
          </p:nvPr>
        </p:nvSpPr>
        <p:spPr/>
        <p:txBody>
          <a:bodyPr/>
          <a:lstStyle/>
          <a:p>
            <a:fld id="{2B26F099-20A9-4430-A657-2779A7592873}" type="datetime2">
              <a:rPr lang="da-DK"/>
              <a:pPr/>
              <a:t>23. januar 2023</a:t>
            </a:fld>
            <a:endParaRPr dirty="0"/>
          </a:p>
        </p:txBody>
      </p:sp>
      <p:pic>
        <p:nvPicPr>
          <p:cNvPr id="7" name="Picture 6">
            <a:extLst>
              <a:ext uri="{FF2B5EF4-FFF2-40B4-BE49-F238E27FC236}">
                <a16:creationId xmlns="" xmlns:a16="http://schemas.microsoft.com/office/drawing/2014/main" id="{B903EE10-8FE2-41FD-8DD3-1CE168F27D8B}"/>
              </a:ext>
            </a:extLst>
          </p:cNvPr>
          <p:cNvPicPr>
            <a:picLocks noChangeAspect="1"/>
          </p:cNvPicPr>
          <p:nvPr userDrawn="1"/>
        </p:nvPicPr>
        <p:blipFill>
          <a:blip r:embed="rId2"/>
          <a:stretch>
            <a:fillRect/>
          </a:stretch>
        </p:blipFill>
        <p:spPr>
          <a:xfrm>
            <a:off x="-1523267" y="0"/>
            <a:ext cx="1382061" cy="1033433"/>
          </a:xfrm>
          <a:prstGeom prst="rect">
            <a:avLst/>
          </a:prstGeom>
        </p:spPr>
      </p:pic>
    </p:spTree>
    <p:extLst>
      <p:ext uri="{BB962C8B-B14F-4D97-AF65-F5344CB8AC3E}">
        <p14:creationId xmlns:p14="http://schemas.microsoft.com/office/powerpoint/2010/main" val="2451833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ekstboks med billede I">
    <p:spTree>
      <p:nvGrpSpPr>
        <p:cNvPr id="1" name=""/>
        <p:cNvGrpSpPr/>
        <p:nvPr/>
      </p:nvGrpSpPr>
      <p:grpSpPr>
        <a:xfrm>
          <a:off x="0" y="0"/>
          <a:ext cx="0" cy="0"/>
          <a:chOff x="0" y="0"/>
          <a:chExt cx="0" cy="0"/>
        </a:xfrm>
      </p:grpSpPr>
      <p:sp>
        <p:nvSpPr>
          <p:cNvPr id="10" name="Pladsholder til tekst 1"/>
          <p:cNvSpPr>
            <a:spLocks noGrp="1"/>
          </p:cNvSpPr>
          <p:nvPr>
            <p:ph type="body" sz="quarter" idx="13" hasCustomPrompt="1"/>
          </p:nvPr>
        </p:nvSpPr>
        <p:spPr>
          <a:xfrm>
            <a:off x="-24243" y="0"/>
            <a:ext cx="4078938" cy="6858000"/>
          </a:xfrm>
          <a:noFill/>
          <a:ln>
            <a:noFill/>
          </a:ln>
        </p:spPr>
        <p:txBody>
          <a:bodyPr tIns="144000"/>
          <a:lstStyle>
            <a:lvl1pPr algn="ctr">
              <a:defRPr sz="13400" b="1">
                <a:solidFill>
                  <a:schemeClr val="accent1"/>
                </a:solidFill>
                <a:latin typeface="Arial Black" panose="020B0A04020102020204" pitchFamily="34" charset="0"/>
              </a:defRPr>
            </a:lvl1pPr>
          </a:lstStyle>
          <a:p>
            <a:pPr lvl="0"/>
            <a:r>
              <a:rPr lang="da-DK" dirty="0"/>
              <a:t>xx</a:t>
            </a:r>
          </a:p>
        </p:txBody>
      </p:sp>
      <p:sp>
        <p:nvSpPr>
          <p:cNvPr id="11" name="Pladsholder til tekst 4"/>
          <p:cNvSpPr>
            <a:spLocks noGrp="1"/>
          </p:cNvSpPr>
          <p:nvPr>
            <p:ph type="body" sz="quarter" idx="16"/>
          </p:nvPr>
        </p:nvSpPr>
        <p:spPr>
          <a:xfrm>
            <a:off x="-24243" y="2179638"/>
            <a:ext cx="4078938" cy="1897062"/>
          </a:xfrm>
        </p:spPr>
        <p:txBody>
          <a:bodyPr lIns="360000" rIns="360000"/>
          <a:lstStyle>
            <a:lvl1pPr>
              <a:lnSpc>
                <a:spcPct val="99000"/>
              </a:lnSpc>
              <a:defRPr sz="2000">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8" name="Pladsholder til billede 3"/>
          <p:cNvSpPr>
            <a:spLocks noGrp="1"/>
          </p:cNvSpPr>
          <p:nvPr>
            <p:ph type="pic" sz="quarter" idx="14" hasCustomPrompt="1"/>
          </p:nvPr>
        </p:nvSpPr>
        <p:spPr>
          <a:xfrm>
            <a:off x="4055128" y="0"/>
            <a:ext cx="8133697" cy="6858000"/>
          </a:xfrm>
        </p:spPr>
        <p:txBody>
          <a:bodyPr tIns="468000" anchor="ctr" anchorCtr="0"/>
          <a:lstStyle>
            <a:lvl1pPr marL="0" indent="0" algn="ctr">
              <a:buFontTx/>
              <a:buNone/>
              <a:defRPr sz="1200" b="0" baseline="0">
                <a:solidFill>
                  <a:schemeClr val="tx1">
                    <a:lumMod val="50000"/>
                    <a:lumOff val="50000"/>
                  </a:schemeClr>
                </a:solidFill>
              </a:defRPr>
            </a:lvl1pPr>
          </a:lstStyle>
          <a:p>
            <a:r>
              <a:rPr lang="da-DK" dirty="0"/>
              <a:t>Klik på ikonet og indsæt billede</a:t>
            </a:r>
          </a:p>
        </p:txBody>
      </p:sp>
      <p:sp>
        <p:nvSpPr>
          <p:cNvPr id="3" name="Pladsholder til sidefod 2"/>
          <p:cNvSpPr>
            <a:spLocks noGrp="1"/>
          </p:cNvSpPr>
          <p:nvPr>
            <p:ph type="ftr" sz="quarter" idx="10"/>
          </p:nvPr>
        </p:nvSpPr>
        <p:spPr/>
        <p:txBody>
          <a:bodyPr/>
          <a:lstStyle/>
          <a:p>
            <a:r>
              <a:rPr lang="da-DK">
                <a:solidFill>
                  <a:srgbClr val="007A6C"/>
                </a:solidFill>
              </a:rPr>
              <a:t>/ Ministeriet for Fødevarer, Landbrug og Fiskeri - Landbrugsstyrelsen / Titel på præsentation</a:t>
            </a:r>
            <a:endParaRPr lang="da-DK" dirty="0">
              <a:solidFill>
                <a:srgbClr val="007A6C"/>
              </a:solidFill>
            </a:endParaRPr>
          </a:p>
        </p:txBody>
      </p:sp>
      <p:sp>
        <p:nvSpPr>
          <p:cNvPr id="4" name="Pladsholder til slidenummer 3"/>
          <p:cNvSpPr>
            <a:spLocks noGrp="1"/>
          </p:cNvSpPr>
          <p:nvPr>
            <p:ph type="sldNum" sz="quarter" idx="11"/>
          </p:nvPr>
        </p:nvSpPr>
        <p:spPr/>
        <p:txBody>
          <a:bodyPr/>
          <a:lstStyle/>
          <a:p>
            <a:fld id="{667EC89C-17A0-4E64-A6D2-B825673CEEDF}" type="slidenum">
              <a:rPr lang="da-DK" smtClean="0">
                <a:solidFill>
                  <a:srgbClr val="007A6C"/>
                </a:solidFill>
              </a:rPr>
              <a:pPr/>
              <a:t>‹nr.›</a:t>
            </a:fld>
            <a:endParaRPr lang="da-DK" dirty="0">
              <a:solidFill>
                <a:srgbClr val="007A6C"/>
              </a:solidFill>
            </a:endParaRPr>
          </a:p>
        </p:txBody>
      </p:sp>
      <p:grpSp>
        <p:nvGrpSpPr>
          <p:cNvPr id="20" name="Gruppe 19"/>
          <p:cNvGrpSpPr/>
          <p:nvPr userDrawn="1"/>
        </p:nvGrpSpPr>
        <p:grpSpPr>
          <a:xfrm>
            <a:off x="12188825" y="1941319"/>
            <a:ext cx="2032000" cy="2054444"/>
            <a:chOff x="9150825" y="2171823"/>
            <a:chExt cx="2032000" cy="2054444"/>
          </a:xfrm>
        </p:grpSpPr>
        <p:sp>
          <p:nvSpPr>
            <p:cNvPr id="21" name="TextBox 12"/>
            <p:cNvSpPr txBox="1">
              <a:spLocks noChangeArrowheads="1"/>
            </p:cNvSpPr>
            <p:nvPr/>
          </p:nvSpPr>
          <p:spPr bwMode="auto">
            <a:xfrm>
              <a:off x="9150825" y="2171823"/>
              <a:ext cx="2032000"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400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Indsæt billede</a:t>
              </a:r>
            </a:p>
            <a:p>
              <a:pPr eaLnBrk="1" hangingPunct="1">
                <a:spcBef>
                  <a:spcPts val="0"/>
                </a:spcBef>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1. </a:t>
              </a:r>
              <a:r>
                <a:rPr lang="da-DK" sz="900" noProof="1">
                  <a:solidFill>
                    <a:prstClr val="white">
                      <a:lumMod val="50000"/>
                    </a:prstClr>
                  </a:solidFill>
                  <a:latin typeface="Arial"/>
                  <a:ea typeface="Calibri" panose="020F0502020204030204" pitchFamily="34" charset="0"/>
                  <a:cs typeface="Arial" panose="020B0604020202020204" pitchFamily="34" charset="0"/>
                </a:rPr>
                <a:t>Klik på billederammen</a:t>
              </a:r>
            </a:p>
            <a:p>
              <a:pPr eaLnBrk="1" hangingPunct="1">
                <a:spcBef>
                  <a:spcPts val="0"/>
                </a:spcBef>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2. </a:t>
              </a:r>
              <a:r>
                <a:rPr lang="da-DK" sz="900" noProof="1">
                  <a:solidFill>
                    <a:prstClr val="white">
                      <a:lumMod val="50000"/>
                    </a:prstClr>
                  </a:solidFill>
                  <a:latin typeface="Arial"/>
                  <a:ea typeface="Calibri" panose="020F0502020204030204" pitchFamily="34" charset="0"/>
                  <a:cs typeface="Arial" panose="020B0604020202020204" pitchFamily="34" charset="0"/>
                </a:rPr>
                <a:t>Indsæt det ønskede billede via fanen </a:t>
              </a:r>
              <a:r>
                <a:rPr lang="da-DK" sz="900" b="1" noProof="1">
                  <a:solidFill>
                    <a:prstClr val="white">
                      <a:lumMod val="50000"/>
                    </a:prstClr>
                  </a:solidFill>
                  <a:latin typeface="Arial"/>
                  <a:ea typeface="Calibri" panose="020F0502020204030204" pitchFamily="34" charset="0"/>
                  <a:cs typeface="Arial" panose="020B0604020202020204" pitchFamily="34" charset="0"/>
                </a:rPr>
                <a:t>Indsæt, Billeder</a:t>
              </a:r>
            </a:p>
            <a:p>
              <a:pPr eaLnBrk="1" hangingPunct="1">
                <a:spcBef>
                  <a:spcPts val="0"/>
                </a:spcBef>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3. </a:t>
              </a:r>
              <a:r>
                <a:rPr lang="da-DK" sz="900" noProof="1">
                  <a:solidFill>
                    <a:prstClr val="white">
                      <a:lumMod val="50000"/>
                    </a:prstClr>
                  </a:solidFill>
                  <a:latin typeface="Arial"/>
                  <a:ea typeface="Calibri" panose="020F0502020204030204" pitchFamily="34" charset="0"/>
                  <a:cs typeface="Arial" panose="020B0604020202020204" pitchFamily="34" charset="0"/>
                </a:rPr>
                <a:t>Klik </a:t>
              </a:r>
              <a:r>
                <a:rPr lang="da-DK" sz="900" b="1" noProof="1">
                  <a:solidFill>
                    <a:prstClr val="white">
                      <a:lumMod val="50000"/>
                    </a:prstClr>
                  </a:solidFill>
                  <a:latin typeface="Arial"/>
                  <a:ea typeface="Calibri" panose="020F0502020204030204" pitchFamily="34" charset="0"/>
                  <a:cs typeface="Arial" panose="020B0604020202020204" pitchFamily="34" charset="0"/>
                </a:rPr>
                <a:t>Beskær</a:t>
              </a:r>
              <a:r>
                <a:rPr lang="da-DK" sz="900" noProof="1">
                  <a:solidFill>
                    <a:prstClr val="white">
                      <a:lumMod val="50000"/>
                    </a:prstClr>
                  </a:solidFill>
                  <a:latin typeface="Arial"/>
                  <a:ea typeface="Calibri" panose="020F0502020204030204" pitchFamily="34" charset="0"/>
                  <a:cs typeface="Arial" panose="020B0604020202020204" pitchFamily="34" charset="0"/>
                </a:rPr>
                <a:t> for at ændre</a:t>
              </a:r>
            </a:p>
            <a:p>
              <a:pPr eaLnBrk="1" hangingPunct="1">
                <a:spcBef>
                  <a:spcPts val="0"/>
                </a:spcBef>
                <a:buFontTx/>
                <a:buNone/>
                <a:defRPr/>
              </a:pPr>
              <a:r>
                <a:rPr lang="da-DK" sz="900" noProof="1">
                  <a:solidFill>
                    <a:prstClr val="white">
                      <a:lumMod val="50000"/>
                    </a:prstClr>
                  </a:solidFill>
                  <a:latin typeface="Arial"/>
                  <a:ea typeface="Calibri" panose="020F0502020204030204" pitchFamily="34" charset="0"/>
                  <a:cs typeface="Arial" panose="020B0604020202020204" pitchFamily="34" charset="0"/>
                </a:rPr>
                <a:t>billedets fokus/størrelse</a:t>
              </a: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r>
                <a:rPr lang="da-DK" altLang="da-DK" sz="900" b="1" noProof="1">
                  <a:solidFill>
                    <a:prstClr val="white">
                      <a:lumMod val="50000"/>
                    </a:prstClr>
                  </a:solidFill>
                  <a:latin typeface="Arial"/>
                  <a:ea typeface="Calibri" panose="020F0502020204030204" pitchFamily="34" charset="0"/>
                  <a:cs typeface="Arial" panose="020B0604020202020204" pitchFamily="34" charset="0"/>
                </a:rPr>
                <a:t>4. </a:t>
              </a:r>
              <a:r>
                <a:rPr lang="da-DK" altLang="da-DK" sz="900" noProof="1">
                  <a:solidFill>
                    <a:prstClr val="white">
                      <a:lumMod val="50000"/>
                    </a:prstClr>
                  </a:solidFill>
                  <a:latin typeface="Arial"/>
                  <a:ea typeface="Calibri" panose="020F0502020204030204" pitchFamily="34" charset="0"/>
                  <a:cs typeface="Arial" panose="020B0604020202020204" pitchFamily="34" charset="0"/>
                </a:rPr>
                <a:t>Ønsker du at skalere billedet, så hold </a:t>
              </a:r>
              <a:r>
                <a:rPr lang="da-DK" altLang="da-DK" sz="900" b="1" noProof="1">
                  <a:solidFill>
                    <a:prstClr val="white">
                      <a:lumMod val="50000"/>
                    </a:prstClr>
                  </a:solidFill>
                  <a:latin typeface="Arial"/>
                  <a:ea typeface="Calibri" panose="020F0502020204030204" pitchFamily="34" charset="0"/>
                  <a:cs typeface="Arial" panose="020B0604020202020204" pitchFamily="34" charset="0"/>
                </a:rPr>
                <a:t>SHIFT-</a:t>
              </a:r>
              <a:r>
                <a:rPr lang="da-DK" altLang="da-DK" sz="900" noProof="1">
                  <a:solidFill>
                    <a:prstClr val="white">
                      <a:lumMod val="50000"/>
                    </a:prstClr>
                  </a:solidFill>
                  <a:latin typeface="Arial"/>
                  <a:ea typeface="Calibri" panose="020F0502020204030204" pitchFamily="34" charset="0"/>
                  <a:cs typeface="Arial" panose="020B0604020202020204" pitchFamily="34" charset="0"/>
                </a:rPr>
                <a:t>knappen nede, mens der trækkes i billedets hjørner</a:t>
              </a:r>
            </a:p>
          </p:txBody>
        </p:sp>
        <p:pic>
          <p:nvPicPr>
            <p:cNvPr id="22" name="Billede 7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09315" y="3028176"/>
              <a:ext cx="373507" cy="32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 name="Gruppe 78"/>
            <p:cNvGrpSpPr>
              <a:grpSpLocks/>
            </p:cNvGrpSpPr>
            <p:nvPr/>
          </p:nvGrpSpPr>
          <p:grpSpPr bwMode="auto">
            <a:xfrm>
              <a:off x="9305577" y="3846855"/>
              <a:ext cx="330145" cy="379412"/>
              <a:chOff x="1018031" y="5509431"/>
              <a:chExt cx="373412" cy="429121"/>
            </a:xfrm>
          </p:grpSpPr>
          <p:pic>
            <p:nvPicPr>
              <p:cNvPr id="24" name="Billede 7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8031" y="5511796"/>
                <a:ext cx="373412" cy="42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ounded Rectangle 25"/>
              <p:cNvSpPr/>
              <p:nvPr/>
            </p:nvSpPr>
            <p:spPr bwMode="auto">
              <a:xfrm>
                <a:off x="1023417" y="5509431"/>
                <a:ext cx="210080" cy="17236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sz="2000" noProof="1">
                  <a:solidFill>
                    <a:prstClr val="white"/>
                  </a:solidFill>
                </a:endParaRPr>
              </a:p>
            </p:txBody>
          </p:sp>
        </p:grpSp>
      </p:grpSp>
      <p:pic>
        <p:nvPicPr>
          <p:cNvPr id="15" name="Billed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80000" y="0"/>
            <a:ext cx="1835919" cy="1033433"/>
          </a:xfrm>
          <a:prstGeom prst="rect">
            <a:avLst/>
          </a:prstGeom>
        </p:spPr>
      </p:pic>
      <p:sp>
        <p:nvSpPr>
          <p:cNvPr id="5" name="Pladsholder til dato 4" hidden="1"/>
          <p:cNvSpPr>
            <a:spLocks noGrp="1"/>
          </p:cNvSpPr>
          <p:nvPr>
            <p:ph type="dt" sz="half" idx="12"/>
          </p:nvPr>
        </p:nvSpPr>
        <p:spPr/>
        <p:txBody>
          <a:bodyPr/>
          <a:lstStyle/>
          <a:p>
            <a:fld id="{E4F3F918-B95A-4155-A35B-B7345CB58B20}" type="datetime2">
              <a:rPr lang="da-DK"/>
              <a:pPr/>
              <a:t>23. januar 2023</a:t>
            </a:fld>
            <a:endParaRPr dirty="0"/>
          </a:p>
        </p:txBody>
      </p:sp>
      <p:pic>
        <p:nvPicPr>
          <p:cNvPr id="6" name="Picture 5">
            <a:extLst>
              <a:ext uri="{FF2B5EF4-FFF2-40B4-BE49-F238E27FC236}">
                <a16:creationId xmlns="" xmlns:a16="http://schemas.microsoft.com/office/drawing/2014/main" id="{D0CD8719-DAE2-4D84-96EC-966E9CB43732}"/>
              </a:ext>
            </a:extLst>
          </p:cNvPr>
          <p:cNvPicPr>
            <a:picLocks noChangeAspect="1"/>
          </p:cNvPicPr>
          <p:nvPr userDrawn="1"/>
        </p:nvPicPr>
        <p:blipFill rotWithShape="1">
          <a:blip r:embed="rId5"/>
          <a:srcRect b="12647"/>
          <a:stretch/>
        </p:blipFill>
        <p:spPr>
          <a:xfrm>
            <a:off x="-1962102" y="0"/>
            <a:ext cx="495674" cy="908720"/>
          </a:xfrm>
          <a:prstGeom prst="rect">
            <a:avLst/>
          </a:prstGeom>
        </p:spPr>
      </p:pic>
    </p:spTree>
    <p:extLst>
      <p:ext uri="{BB962C8B-B14F-4D97-AF65-F5344CB8AC3E}">
        <p14:creationId xmlns:p14="http://schemas.microsoft.com/office/powerpoint/2010/main" val="56527728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ekstboks med billede II">
    <p:spTree>
      <p:nvGrpSpPr>
        <p:cNvPr id="1" name=""/>
        <p:cNvGrpSpPr/>
        <p:nvPr/>
      </p:nvGrpSpPr>
      <p:grpSpPr>
        <a:xfrm>
          <a:off x="0" y="0"/>
          <a:ext cx="0" cy="0"/>
          <a:chOff x="0" y="0"/>
          <a:chExt cx="0" cy="0"/>
        </a:xfrm>
      </p:grpSpPr>
      <p:sp>
        <p:nvSpPr>
          <p:cNvPr id="10" name="Pladsholder til tekst 1"/>
          <p:cNvSpPr>
            <a:spLocks noGrp="1"/>
          </p:cNvSpPr>
          <p:nvPr>
            <p:ph type="body" sz="quarter" idx="13" hasCustomPrompt="1"/>
          </p:nvPr>
        </p:nvSpPr>
        <p:spPr>
          <a:xfrm>
            <a:off x="-24243" y="0"/>
            <a:ext cx="4078938" cy="6858000"/>
          </a:xfrm>
          <a:solidFill>
            <a:schemeClr val="accent1"/>
          </a:solidFill>
          <a:ln>
            <a:noFill/>
          </a:ln>
        </p:spPr>
        <p:txBody>
          <a:bodyPr tIns="144000"/>
          <a:lstStyle>
            <a:lvl1pPr algn="ctr">
              <a:defRPr sz="13400" b="1">
                <a:solidFill>
                  <a:schemeClr val="bg2"/>
                </a:solidFill>
                <a:latin typeface="Arial Black" panose="020B0A04020102020204" pitchFamily="34" charset="0"/>
              </a:defRPr>
            </a:lvl1pPr>
          </a:lstStyle>
          <a:p>
            <a:pPr lvl="0"/>
            <a:r>
              <a:rPr lang="da-DK" dirty="0"/>
              <a:t>xx</a:t>
            </a:r>
          </a:p>
        </p:txBody>
      </p:sp>
      <p:sp>
        <p:nvSpPr>
          <p:cNvPr id="11" name="Pladsholder til tekst 4"/>
          <p:cNvSpPr>
            <a:spLocks noGrp="1"/>
          </p:cNvSpPr>
          <p:nvPr>
            <p:ph type="body" sz="quarter" idx="16"/>
          </p:nvPr>
        </p:nvSpPr>
        <p:spPr>
          <a:xfrm>
            <a:off x="-24243" y="2179638"/>
            <a:ext cx="4078938" cy="1897062"/>
          </a:xfrm>
        </p:spPr>
        <p:txBody>
          <a:bodyPr lIns="360000" rIns="360000"/>
          <a:lstStyle>
            <a:lvl1pPr>
              <a:lnSpc>
                <a:spcPct val="99000"/>
              </a:lnSpc>
              <a:defRPr sz="20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vl6pPr>
              <a:defRPr>
                <a:solidFill>
                  <a:schemeClr val="accent5"/>
                </a:solidFill>
              </a:defRPr>
            </a:lvl6pPr>
            <a:lvl7pPr>
              <a:defRPr>
                <a:solidFill>
                  <a:schemeClr val="accent5"/>
                </a:solidFill>
              </a:defRPr>
            </a:lvl7pPr>
            <a:lvl8pPr>
              <a:defRPr>
                <a:solidFill>
                  <a:schemeClr val="accent5"/>
                </a:solidFill>
              </a:defRPr>
            </a:lvl8pPr>
            <a:lvl9pPr>
              <a:defRPr>
                <a:solidFill>
                  <a:schemeClr val="accent5"/>
                </a:solidFill>
              </a:defRPr>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8" name="Pladsholder til billede 3"/>
          <p:cNvSpPr>
            <a:spLocks noGrp="1"/>
          </p:cNvSpPr>
          <p:nvPr>
            <p:ph type="pic" sz="quarter" idx="14" hasCustomPrompt="1"/>
          </p:nvPr>
        </p:nvSpPr>
        <p:spPr>
          <a:xfrm>
            <a:off x="4055128" y="0"/>
            <a:ext cx="8133697" cy="6858000"/>
          </a:xfrm>
        </p:spPr>
        <p:txBody>
          <a:bodyPr tIns="468000" anchor="ctr" anchorCtr="0"/>
          <a:lstStyle>
            <a:lvl1pPr marL="0" indent="0" algn="ctr">
              <a:buFontTx/>
              <a:buNone/>
              <a:defRPr sz="1200" b="0" baseline="0">
                <a:solidFill>
                  <a:schemeClr val="tx1">
                    <a:lumMod val="50000"/>
                    <a:lumOff val="50000"/>
                  </a:schemeClr>
                </a:solidFill>
              </a:defRPr>
            </a:lvl1pPr>
          </a:lstStyle>
          <a:p>
            <a:r>
              <a:rPr lang="da-DK" dirty="0"/>
              <a:t>Klik på ikonet og indsæt billede</a:t>
            </a:r>
          </a:p>
        </p:txBody>
      </p:sp>
      <p:sp>
        <p:nvSpPr>
          <p:cNvPr id="3" name="Pladsholder til sidefod 2"/>
          <p:cNvSpPr>
            <a:spLocks noGrp="1"/>
          </p:cNvSpPr>
          <p:nvPr>
            <p:ph type="ftr" sz="quarter" idx="10"/>
          </p:nvPr>
        </p:nvSpPr>
        <p:spPr/>
        <p:txBody>
          <a:bodyPr/>
          <a:lstStyle>
            <a:lvl1pPr>
              <a:defRPr>
                <a:solidFill>
                  <a:schemeClr val="bg1"/>
                </a:solidFill>
              </a:defRPr>
            </a:lvl1pPr>
          </a:lstStyle>
          <a:p>
            <a:r>
              <a:rPr lang="da-DK">
                <a:solidFill>
                  <a:prstClr val="white"/>
                </a:solidFill>
              </a:rPr>
              <a:t>/ Ministeriet for Fødevarer, Landbrug og Fiskeri - Landbrugsstyrelsen / Titel på præsentation</a:t>
            </a:r>
            <a:endParaRPr lang="da-DK" dirty="0">
              <a:solidFill>
                <a:prstClr val="white"/>
              </a:solidFill>
            </a:endParaRPr>
          </a:p>
        </p:txBody>
      </p:sp>
      <p:sp>
        <p:nvSpPr>
          <p:cNvPr id="4" name="Pladsholder til slidenummer 3"/>
          <p:cNvSpPr>
            <a:spLocks noGrp="1"/>
          </p:cNvSpPr>
          <p:nvPr>
            <p:ph type="sldNum" sz="quarter" idx="11"/>
          </p:nvPr>
        </p:nvSpPr>
        <p:spPr/>
        <p:txBody>
          <a:bodyPr/>
          <a:lstStyle>
            <a:lvl1pPr>
              <a:defRPr>
                <a:solidFill>
                  <a:schemeClr val="bg1"/>
                </a:solidFill>
              </a:defRPr>
            </a:lvl1pPr>
          </a:lstStyle>
          <a:p>
            <a:fld id="{667EC89C-17A0-4E64-A6D2-B825673CEEDF}" type="slidenum">
              <a:rPr lang="da-DK" smtClean="0">
                <a:solidFill>
                  <a:prstClr val="white"/>
                </a:solidFill>
              </a:rPr>
              <a:pPr/>
              <a:t>‹nr.›</a:t>
            </a:fld>
            <a:endParaRPr lang="da-DK" dirty="0">
              <a:solidFill>
                <a:prstClr val="white"/>
              </a:solidFill>
            </a:endParaRPr>
          </a:p>
        </p:txBody>
      </p:sp>
      <p:grpSp>
        <p:nvGrpSpPr>
          <p:cNvPr id="19" name="Gruppe 18"/>
          <p:cNvGrpSpPr/>
          <p:nvPr userDrawn="1"/>
        </p:nvGrpSpPr>
        <p:grpSpPr>
          <a:xfrm>
            <a:off x="12188825" y="1941319"/>
            <a:ext cx="2032000" cy="2054444"/>
            <a:chOff x="9150825" y="2171823"/>
            <a:chExt cx="2032000" cy="2054444"/>
          </a:xfrm>
        </p:grpSpPr>
        <p:sp>
          <p:nvSpPr>
            <p:cNvPr id="20" name="TextBox 12"/>
            <p:cNvSpPr txBox="1">
              <a:spLocks noChangeArrowheads="1"/>
            </p:cNvSpPr>
            <p:nvPr/>
          </p:nvSpPr>
          <p:spPr bwMode="auto">
            <a:xfrm>
              <a:off x="9150825" y="2171823"/>
              <a:ext cx="2032000"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400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Indsæt billede</a:t>
              </a:r>
            </a:p>
            <a:p>
              <a:pPr eaLnBrk="1" hangingPunct="1">
                <a:spcBef>
                  <a:spcPts val="0"/>
                </a:spcBef>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1. </a:t>
              </a:r>
              <a:r>
                <a:rPr lang="da-DK" sz="900" noProof="1">
                  <a:solidFill>
                    <a:prstClr val="white">
                      <a:lumMod val="50000"/>
                    </a:prstClr>
                  </a:solidFill>
                  <a:latin typeface="Arial"/>
                  <a:ea typeface="Calibri" panose="020F0502020204030204" pitchFamily="34" charset="0"/>
                  <a:cs typeface="Arial" panose="020B0604020202020204" pitchFamily="34" charset="0"/>
                </a:rPr>
                <a:t>Klik på billederammen</a:t>
              </a:r>
            </a:p>
            <a:p>
              <a:pPr eaLnBrk="1" hangingPunct="1">
                <a:spcBef>
                  <a:spcPts val="0"/>
                </a:spcBef>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2. </a:t>
              </a:r>
              <a:r>
                <a:rPr lang="da-DK" sz="900" noProof="1">
                  <a:solidFill>
                    <a:prstClr val="white">
                      <a:lumMod val="50000"/>
                    </a:prstClr>
                  </a:solidFill>
                  <a:latin typeface="Arial"/>
                  <a:ea typeface="Calibri" panose="020F0502020204030204" pitchFamily="34" charset="0"/>
                  <a:cs typeface="Arial" panose="020B0604020202020204" pitchFamily="34" charset="0"/>
                </a:rPr>
                <a:t>Indsæt det ønskede billede via fanen </a:t>
              </a:r>
              <a:r>
                <a:rPr lang="da-DK" sz="900" b="1" noProof="1">
                  <a:solidFill>
                    <a:prstClr val="white">
                      <a:lumMod val="50000"/>
                    </a:prstClr>
                  </a:solidFill>
                  <a:latin typeface="Arial"/>
                  <a:ea typeface="Calibri" panose="020F0502020204030204" pitchFamily="34" charset="0"/>
                  <a:cs typeface="Arial" panose="020B0604020202020204" pitchFamily="34" charset="0"/>
                </a:rPr>
                <a:t>Indsæt, Billeder</a:t>
              </a:r>
            </a:p>
            <a:p>
              <a:pPr eaLnBrk="1" hangingPunct="1">
                <a:spcBef>
                  <a:spcPts val="0"/>
                </a:spcBef>
                <a:buFontTx/>
                <a:buNone/>
                <a:defRPr/>
              </a:pPr>
              <a:r>
                <a:rPr lang="da-DK" sz="900" b="1" noProof="1">
                  <a:solidFill>
                    <a:prstClr val="white">
                      <a:lumMod val="50000"/>
                    </a:prstClr>
                  </a:solidFill>
                  <a:latin typeface="Arial"/>
                  <a:ea typeface="Calibri" panose="020F0502020204030204" pitchFamily="34" charset="0"/>
                  <a:cs typeface="Arial" panose="020B0604020202020204" pitchFamily="34" charset="0"/>
                </a:rPr>
                <a:t>3. </a:t>
              </a:r>
              <a:r>
                <a:rPr lang="da-DK" sz="900" noProof="1">
                  <a:solidFill>
                    <a:prstClr val="white">
                      <a:lumMod val="50000"/>
                    </a:prstClr>
                  </a:solidFill>
                  <a:latin typeface="Arial"/>
                  <a:ea typeface="Calibri" panose="020F0502020204030204" pitchFamily="34" charset="0"/>
                  <a:cs typeface="Arial" panose="020B0604020202020204" pitchFamily="34" charset="0"/>
                </a:rPr>
                <a:t>Klik </a:t>
              </a:r>
              <a:r>
                <a:rPr lang="da-DK" sz="900" b="1" noProof="1">
                  <a:solidFill>
                    <a:prstClr val="white">
                      <a:lumMod val="50000"/>
                    </a:prstClr>
                  </a:solidFill>
                  <a:latin typeface="Arial"/>
                  <a:ea typeface="Calibri" panose="020F0502020204030204" pitchFamily="34" charset="0"/>
                  <a:cs typeface="Arial" panose="020B0604020202020204" pitchFamily="34" charset="0"/>
                </a:rPr>
                <a:t>Beskær</a:t>
              </a:r>
              <a:r>
                <a:rPr lang="da-DK" sz="900" noProof="1">
                  <a:solidFill>
                    <a:prstClr val="white">
                      <a:lumMod val="50000"/>
                    </a:prstClr>
                  </a:solidFill>
                  <a:latin typeface="Arial"/>
                  <a:ea typeface="Calibri" panose="020F0502020204030204" pitchFamily="34" charset="0"/>
                  <a:cs typeface="Arial" panose="020B0604020202020204" pitchFamily="34" charset="0"/>
                </a:rPr>
                <a:t> for at ændre</a:t>
              </a:r>
            </a:p>
            <a:p>
              <a:pPr eaLnBrk="1" hangingPunct="1">
                <a:spcBef>
                  <a:spcPts val="0"/>
                </a:spcBef>
                <a:buFontTx/>
                <a:buNone/>
                <a:defRPr/>
              </a:pPr>
              <a:r>
                <a:rPr lang="da-DK" sz="900" noProof="1">
                  <a:solidFill>
                    <a:prstClr val="white">
                      <a:lumMod val="50000"/>
                    </a:prstClr>
                  </a:solidFill>
                  <a:latin typeface="Arial"/>
                  <a:ea typeface="Calibri" panose="020F0502020204030204" pitchFamily="34" charset="0"/>
                  <a:cs typeface="Arial" panose="020B0604020202020204" pitchFamily="34" charset="0"/>
                </a:rPr>
                <a:t>billedets fokus/størrelse</a:t>
              </a: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endParaRPr lang="da-DK" altLang="da-DK" sz="900" noProof="1">
                <a:solidFill>
                  <a:prstClr val="white">
                    <a:lumMod val="50000"/>
                  </a:prstClr>
                </a:solidFill>
                <a:latin typeface="Arial"/>
                <a:ea typeface="Calibri" panose="020F0502020204030204" pitchFamily="34" charset="0"/>
                <a:cs typeface="Arial" panose="020B0604020202020204" pitchFamily="34" charset="0"/>
              </a:endParaRPr>
            </a:p>
            <a:p>
              <a:pPr eaLnBrk="1" hangingPunct="1">
                <a:spcBef>
                  <a:spcPct val="0"/>
                </a:spcBef>
                <a:buFontTx/>
                <a:buNone/>
                <a:defRPr/>
              </a:pPr>
              <a:r>
                <a:rPr lang="da-DK" altLang="da-DK" sz="900" b="1" noProof="1">
                  <a:solidFill>
                    <a:prstClr val="white">
                      <a:lumMod val="50000"/>
                    </a:prstClr>
                  </a:solidFill>
                  <a:latin typeface="Arial"/>
                  <a:ea typeface="Calibri" panose="020F0502020204030204" pitchFamily="34" charset="0"/>
                  <a:cs typeface="Arial" panose="020B0604020202020204" pitchFamily="34" charset="0"/>
                </a:rPr>
                <a:t>4. </a:t>
              </a:r>
              <a:r>
                <a:rPr lang="da-DK" altLang="da-DK" sz="900" noProof="1">
                  <a:solidFill>
                    <a:prstClr val="white">
                      <a:lumMod val="50000"/>
                    </a:prstClr>
                  </a:solidFill>
                  <a:latin typeface="Arial"/>
                  <a:ea typeface="Calibri" panose="020F0502020204030204" pitchFamily="34" charset="0"/>
                  <a:cs typeface="Arial" panose="020B0604020202020204" pitchFamily="34" charset="0"/>
                </a:rPr>
                <a:t>Ønsker du at skalere billedet, så hold </a:t>
              </a:r>
              <a:r>
                <a:rPr lang="da-DK" altLang="da-DK" sz="900" b="1" noProof="1">
                  <a:solidFill>
                    <a:prstClr val="white">
                      <a:lumMod val="50000"/>
                    </a:prstClr>
                  </a:solidFill>
                  <a:latin typeface="Arial"/>
                  <a:ea typeface="Calibri" panose="020F0502020204030204" pitchFamily="34" charset="0"/>
                  <a:cs typeface="Arial" panose="020B0604020202020204" pitchFamily="34" charset="0"/>
                </a:rPr>
                <a:t>SHIFT-</a:t>
              </a:r>
              <a:r>
                <a:rPr lang="da-DK" altLang="da-DK" sz="900" noProof="1">
                  <a:solidFill>
                    <a:prstClr val="white">
                      <a:lumMod val="50000"/>
                    </a:prstClr>
                  </a:solidFill>
                  <a:latin typeface="Arial"/>
                  <a:ea typeface="Calibri" panose="020F0502020204030204" pitchFamily="34" charset="0"/>
                  <a:cs typeface="Arial" panose="020B0604020202020204" pitchFamily="34" charset="0"/>
                </a:rPr>
                <a:t>knappen nede, mens der trækkes i billedets hjørner</a:t>
              </a:r>
            </a:p>
          </p:txBody>
        </p:sp>
        <p:pic>
          <p:nvPicPr>
            <p:cNvPr id="21" name="Billede 7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09315" y="3028176"/>
              <a:ext cx="373507" cy="32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Gruppe 78"/>
            <p:cNvGrpSpPr>
              <a:grpSpLocks/>
            </p:cNvGrpSpPr>
            <p:nvPr/>
          </p:nvGrpSpPr>
          <p:grpSpPr bwMode="auto">
            <a:xfrm>
              <a:off x="9305577" y="3846855"/>
              <a:ext cx="330145" cy="379412"/>
              <a:chOff x="1018031" y="5509431"/>
              <a:chExt cx="373412" cy="429121"/>
            </a:xfrm>
          </p:grpSpPr>
          <p:pic>
            <p:nvPicPr>
              <p:cNvPr id="23" name="Billede 7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8031" y="5511796"/>
                <a:ext cx="373412" cy="42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ounded Rectangle 25"/>
              <p:cNvSpPr/>
              <p:nvPr/>
            </p:nvSpPr>
            <p:spPr bwMode="auto">
              <a:xfrm>
                <a:off x="1023417" y="5509431"/>
                <a:ext cx="210080" cy="17236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sz="2000" noProof="1">
                  <a:solidFill>
                    <a:prstClr val="white"/>
                  </a:solidFill>
                </a:endParaRPr>
              </a:p>
            </p:txBody>
          </p:sp>
        </p:grpSp>
      </p:grpSp>
      <p:pic>
        <p:nvPicPr>
          <p:cNvPr id="16" name="Billede 15"/>
          <p:cNvPicPr>
            <a:picLocks noChangeAspect="1"/>
          </p:cNvPicPr>
          <p:nvPr userDrawn="1"/>
        </p:nvPicPr>
        <p:blipFill rotWithShape="1">
          <a:blip r:embed="rId4" cstate="print">
            <a:extLst>
              <a:ext uri="{28A0092B-C50C-407E-A947-70E740481C1C}">
                <a14:useLocalDpi xmlns:a14="http://schemas.microsoft.com/office/drawing/2010/main" val="0"/>
              </a:ext>
            </a:extLst>
          </a:blip>
          <a:srcRect l="8362"/>
          <a:stretch/>
        </p:blipFill>
        <p:spPr>
          <a:xfrm>
            <a:off x="-1826468" y="0"/>
            <a:ext cx="1682387" cy="1033433"/>
          </a:xfrm>
          <a:prstGeom prst="rect">
            <a:avLst/>
          </a:prstGeom>
        </p:spPr>
      </p:pic>
      <p:sp>
        <p:nvSpPr>
          <p:cNvPr id="5" name="Pladsholder til dato 4" hidden="1"/>
          <p:cNvSpPr>
            <a:spLocks noGrp="1"/>
          </p:cNvSpPr>
          <p:nvPr>
            <p:ph type="dt" sz="half" idx="12"/>
          </p:nvPr>
        </p:nvSpPr>
        <p:spPr/>
        <p:txBody>
          <a:bodyPr/>
          <a:lstStyle/>
          <a:p>
            <a:fld id="{F6BA930E-170A-40FB-BA22-1E22E873F835}" type="datetime2">
              <a:rPr lang="da-DK"/>
              <a:pPr/>
              <a:t>23. januar 2023</a:t>
            </a:fld>
            <a:endParaRPr dirty="0"/>
          </a:p>
        </p:txBody>
      </p:sp>
      <p:pic>
        <p:nvPicPr>
          <p:cNvPr id="7" name="Picture 6">
            <a:extLst>
              <a:ext uri="{FF2B5EF4-FFF2-40B4-BE49-F238E27FC236}">
                <a16:creationId xmlns="" xmlns:a16="http://schemas.microsoft.com/office/drawing/2014/main" id="{1E4BAC4E-1327-4393-9F1C-2F3C7BFF66BC}"/>
              </a:ext>
            </a:extLst>
          </p:cNvPr>
          <p:cNvPicPr>
            <a:picLocks noChangeAspect="1"/>
          </p:cNvPicPr>
          <p:nvPr userDrawn="1"/>
        </p:nvPicPr>
        <p:blipFill>
          <a:blip r:embed="rId5"/>
          <a:stretch>
            <a:fillRect/>
          </a:stretch>
        </p:blipFill>
        <p:spPr>
          <a:xfrm>
            <a:off x="-1826468" y="0"/>
            <a:ext cx="458677" cy="1030831"/>
          </a:xfrm>
          <a:prstGeom prst="rect">
            <a:avLst/>
          </a:prstGeom>
        </p:spPr>
      </p:pic>
      <p:sp>
        <p:nvSpPr>
          <p:cNvPr id="17" name="Pladsholder logo">
            <a:extLst>
              <a:ext uri="{FF2B5EF4-FFF2-40B4-BE49-F238E27FC236}">
                <a16:creationId xmlns="" xmlns:a16="http://schemas.microsoft.com/office/drawing/2014/main" id="{1D226F10-EEE2-46ED-ABE6-245B9CEAEC6D}"/>
              </a:ext>
            </a:extLst>
          </p:cNvPr>
          <p:cNvSpPr>
            <a:spLocks noGrp="1"/>
          </p:cNvSpPr>
          <p:nvPr>
            <p:ph type="body" sz="quarter" idx="22" hasCustomPrompt="1"/>
          </p:nvPr>
        </p:nvSpPr>
        <p:spPr>
          <a:xfrm>
            <a:off x="655670" y="6378872"/>
            <a:ext cx="223200" cy="201600"/>
          </a:xfrm>
          <a:blipFill>
            <a:blip r:embed="rId6"/>
            <a:stretch>
              <a:fillRect/>
            </a:stretch>
          </a:blipFill>
        </p:spPr>
        <p:txBody>
          <a:bodyPr/>
          <a:lstStyle>
            <a:lvl1pPr>
              <a:defRPr sz="100" b="0">
                <a:solidFill>
                  <a:schemeClr val="bg1"/>
                </a:solidFill>
              </a:defRPr>
            </a:lvl1pPr>
          </a:lstStyle>
          <a:p>
            <a:pPr lvl="0"/>
            <a:r>
              <a:rPr lang="en-GB" dirty="0"/>
              <a:t>.</a:t>
            </a:r>
          </a:p>
        </p:txBody>
      </p:sp>
    </p:spTree>
    <p:extLst>
      <p:ext uri="{BB962C8B-B14F-4D97-AF65-F5344CB8AC3E}">
        <p14:creationId xmlns:p14="http://schemas.microsoft.com/office/powerpoint/2010/main" val="2699360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sv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image" Target="NULL"/><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image" Target="../media/image27.png"/><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slideLayout" Target="../slideLayouts/slideLayout60.xml"/><Relationship Id="rId3" Type="http://schemas.openxmlformats.org/officeDocument/2006/relationships/slideLayout" Target="../slideLayouts/slideLayout45.xml"/><Relationship Id="rId21" Type="http://schemas.openxmlformats.org/officeDocument/2006/relationships/slideLayout" Target="../slideLayouts/slideLayout63.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slideLayout" Target="../slideLayouts/slideLayout62.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24" Type="http://schemas.openxmlformats.org/officeDocument/2006/relationships/image" Target="../media/image2.svg"/><Relationship Id="rId5" Type="http://schemas.openxmlformats.org/officeDocument/2006/relationships/slideLayout" Target="../slideLayouts/slideLayout47.xml"/><Relationship Id="rId15" Type="http://schemas.openxmlformats.org/officeDocument/2006/relationships/slideLayout" Target="../slideLayouts/slideLayout57.xml"/><Relationship Id="rId23" Type="http://schemas.openxmlformats.org/officeDocument/2006/relationships/image" Target="../media/image27.png"/><Relationship Id="rId10" Type="http://schemas.openxmlformats.org/officeDocument/2006/relationships/slideLayout" Target="../slideLayouts/slideLayout52.xml"/><Relationship Id="rId19" Type="http://schemas.openxmlformats.org/officeDocument/2006/relationships/slideLayout" Target="../slideLayouts/slideLayout61.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18" Type="http://schemas.openxmlformats.org/officeDocument/2006/relationships/slideLayout" Target="../slideLayouts/slideLayout81.xml"/><Relationship Id="rId3" Type="http://schemas.openxmlformats.org/officeDocument/2006/relationships/slideLayout" Target="../slideLayouts/slideLayout66.xml"/><Relationship Id="rId21" Type="http://schemas.openxmlformats.org/officeDocument/2006/relationships/slideLayout" Target="../slideLayouts/slideLayout84.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17" Type="http://schemas.openxmlformats.org/officeDocument/2006/relationships/slideLayout" Target="../slideLayouts/slideLayout80.xml"/><Relationship Id="rId2" Type="http://schemas.openxmlformats.org/officeDocument/2006/relationships/slideLayout" Target="../slideLayouts/slideLayout65.xml"/><Relationship Id="rId16" Type="http://schemas.openxmlformats.org/officeDocument/2006/relationships/slideLayout" Target="../slideLayouts/slideLayout79.xml"/><Relationship Id="rId20" Type="http://schemas.openxmlformats.org/officeDocument/2006/relationships/slideLayout" Target="../slideLayouts/slideLayout83.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24" Type="http://schemas.openxmlformats.org/officeDocument/2006/relationships/image" Target="../media/image2.svg"/><Relationship Id="rId5" Type="http://schemas.openxmlformats.org/officeDocument/2006/relationships/slideLayout" Target="../slideLayouts/slideLayout68.xml"/><Relationship Id="rId15" Type="http://schemas.openxmlformats.org/officeDocument/2006/relationships/slideLayout" Target="../slideLayouts/slideLayout78.xml"/><Relationship Id="rId23" Type="http://schemas.openxmlformats.org/officeDocument/2006/relationships/image" Target="../media/image1.png"/><Relationship Id="rId10" Type="http://schemas.openxmlformats.org/officeDocument/2006/relationships/slideLayout" Target="../slideLayouts/slideLayout73.xml"/><Relationship Id="rId19" Type="http://schemas.openxmlformats.org/officeDocument/2006/relationships/slideLayout" Target="../slideLayouts/slideLayout82.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 Id="rId22"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slideLayout" Target="../slideLayouts/slideLayout97.xml"/><Relationship Id="rId18" Type="http://schemas.openxmlformats.org/officeDocument/2006/relationships/slideLayout" Target="../slideLayouts/slideLayout102.xml"/><Relationship Id="rId3" Type="http://schemas.openxmlformats.org/officeDocument/2006/relationships/slideLayout" Target="../slideLayouts/slideLayout87.xml"/><Relationship Id="rId21" Type="http://schemas.openxmlformats.org/officeDocument/2006/relationships/slideLayout" Target="../slideLayouts/slideLayout105.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17" Type="http://schemas.openxmlformats.org/officeDocument/2006/relationships/slideLayout" Target="../slideLayouts/slideLayout101.xml"/><Relationship Id="rId2" Type="http://schemas.openxmlformats.org/officeDocument/2006/relationships/slideLayout" Target="../slideLayouts/slideLayout86.xml"/><Relationship Id="rId16" Type="http://schemas.openxmlformats.org/officeDocument/2006/relationships/slideLayout" Target="../slideLayouts/slideLayout100.xml"/><Relationship Id="rId20" Type="http://schemas.openxmlformats.org/officeDocument/2006/relationships/slideLayout" Target="../slideLayouts/slideLayout104.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24" Type="http://schemas.openxmlformats.org/officeDocument/2006/relationships/image" Target="../media/image2.svg"/><Relationship Id="rId5" Type="http://schemas.openxmlformats.org/officeDocument/2006/relationships/slideLayout" Target="../slideLayouts/slideLayout89.xml"/><Relationship Id="rId15" Type="http://schemas.openxmlformats.org/officeDocument/2006/relationships/slideLayout" Target="../slideLayouts/slideLayout99.xml"/><Relationship Id="rId23" Type="http://schemas.openxmlformats.org/officeDocument/2006/relationships/image" Target="../media/image1.png"/><Relationship Id="rId10" Type="http://schemas.openxmlformats.org/officeDocument/2006/relationships/slideLayout" Target="../slideLayouts/slideLayout94.xml"/><Relationship Id="rId19" Type="http://schemas.openxmlformats.org/officeDocument/2006/relationships/slideLayout" Target="../slideLayouts/slideLayout103.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slideLayout" Target="../slideLayouts/slideLayout98.xml"/><Relationship Id="rId22"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13.xml"/><Relationship Id="rId13" Type="http://schemas.openxmlformats.org/officeDocument/2006/relationships/slideLayout" Target="../slideLayouts/slideLayout118.xml"/><Relationship Id="rId18" Type="http://schemas.openxmlformats.org/officeDocument/2006/relationships/slideLayout" Target="../slideLayouts/slideLayout123.xml"/><Relationship Id="rId3" Type="http://schemas.openxmlformats.org/officeDocument/2006/relationships/slideLayout" Target="../slideLayouts/slideLayout108.xml"/><Relationship Id="rId21" Type="http://schemas.openxmlformats.org/officeDocument/2006/relationships/slideLayout" Target="../slideLayouts/slideLayout126.xml"/><Relationship Id="rId7" Type="http://schemas.openxmlformats.org/officeDocument/2006/relationships/slideLayout" Target="../slideLayouts/slideLayout112.xml"/><Relationship Id="rId12" Type="http://schemas.openxmlformats.org/officeDocument/2006/relationships/slideLayout" Target="../slideLayouts/slideLayout117.xml"/><Relationship Id="rId17" Type="http://schemas.openxmlformats.org/officeDocument/2006/relationships/slideLayout" Target="../slideLayouts/slideLayout122.xml"/><Relationship Id="rId2" Type="http://schemas.openxmlformats.org/officeDocument/2006/relationships/slideLayout" Target="../slideLayouts/slideLayout107.xml"/><Relationship Id="rId16" Type="http://schemas.openxmlformats.org/officeDocument/2006/relationships/slideLayout" Target="../slideLayouts/slideLayout121.xml"/><Relationship Id="rId20" Type="http://schemas.openxmlformats.org/officeDocument/2006/relationships/slideLayout" Target="../slideLayouts/slideLayout125.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24" Type="http://schemas.openxmlformats.org/officeDocument/2006/relationships/image" Target="../media/image2.svg"/><Relationship Id="rId5" Type="http://schemas.openxmlformats.org/officeDocument/2006/relationships/slideLayout" Target="../slideLayouts/slideLayout110.xml"/><Relationship Id="rId15" Type="http://schemas.openxmlformats.org/officeDocument/2006/relationships/slideLayout" Target="../slideLayouts/slideLayout120.xml"/><Relationship Id="rId23" Type="http://schemas.openxmlformats.org/officeDocument/2006/relationships/image" Target="../media/image1.png"/><Relationship Id="rId10" Type="http://schemas.openxmlformats.org/officeDocument/2006/relationships/slideLayout" Target="../slideLayouts/slideLayout115.xml"/><Relationship Id="rId19" Type="http://schemas.openxmlformats.org/officeDocument/2006/relationships/slideLayout" Target="../slideLayouts/slideLayout124.xml"/><Relationship Id="rId4" Type="http://schemas.openxmlformats.org/officeDocument/2006/relationships/slideLayout" Target="../slideLayouts/slideLayout109.xml"/><Relationship Id="rId9" Type="http://schemas.openxmlformats.org/officeDocument/2006/relationships/slideLayout" Target="../slideLayouts/slideLayout114.xml"/><Relationship Id="rId14" Type="http://schemas.openxmlformats.org/officeDocument/2006/relationships/slideLayout" Target="../slideLayouts/slideLayout119.xml"/><Relationship Id="rId22"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34.xml"/><Relationship Id="rId13" Type="http://schemas.openxmlformats.org/officeDocument/2006/relationships/slideLayout" Target="../slideLayouts/slideLayout139.xml"/><Relationship Id="rId18" Type="http://schemas.openxmlformats.org/officeDocument/2006/relationships/slideLayout" Target="../slideLayouts/slideLayout144.xml"/><Relationship Id="rId3" Type="http://schemas.openxmlformats.org/officeDocument/2006/relationships/slideLayout" Target="../slideLayouts/slideLayout129.xml"/><Relationship Id="rId21" Type="http://schemas.openxmlformats.org/officeDocument/2006/relationships/slideLayout" Target="../slideLayouts/slideLayout147.xml"/><Relationship Id="rId7" Type="http://schemas.openxmlformats.org/officeDocument/2006/relationships/slideLayout" Target="../slideLayouts/slideLayout133.xml"/><Relationship Id="rId12" Type="http://schemas.openxmlformats.org/officeDocument/2006/relationships/slideLayout" Target="../slideLayouts/slideLayout138.xml"/><Relationship Id="rId17" Type="http://schemas.openxmlformats.org/officeDocument/2006/relationships/slideLayout" Target="../slideLayouts/slideLayout143.xml"/><Relationship Id="rId2" Type="http://schemas.openxmlformats.org/officeDocument/2006/relationships/slideLayout" Target="../slideLayouts/slideLayout128.xml"/><Relationship Id="rId16" Type="http://schemas.openxmlformats.org/officeDocument/2006/relationships/slideLayout" Target="../slideLayouts/slideLayout142.xml"/><Relationship Id="rId20" Type="http://schemas.openxmlformats.org/officeDocument/2006/relationships/slideLayout" Target="../slideLayouts/slideLayout146.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24" Type="http://schemas.openxmlformats.org/officeDocument/2006/relationships/image" Target="../media/image2.svg"/><Relationship Id="rId5" Type="http://schemas.openxmlformats.org/officeDocument/2006/relationships/slideLayout" Target="../slideLayouts/slideLayout131.xml"/><Relationship Id="rId15" Type="http://schemas.openxmlformats.org/officeDocument/2006/relationships/slideLayout" Target="../slideLayouts/slideLayout141.xml"/><Relationship Id="rId23" Type="http://schemas.openxmlformats.org/officeDocument/2006/relationships/image" Target="../media/image1.png"/><Relationship Id="rId10" Type="http://schemas.openxmlformats.org/officeDocument/2006/relationships/slideLayout" Target="../slideLayouts/slideLayout136.xml"/><Relationship Id="rId19" Type="http://schemas.openxmlformats.org/officeDocument/2006/relationships/slideLayout" Target="../slideLayouts/slideLayout145.xml"/><Relationship Id="rId4" Type="http://schemas.openxmlformats.org/officeDocument/2006/relationships/slideLayout" Target="../slideLayouts/slideLayout130.xml"/><Relationship Id="rId9" Type="http://schemas.openxmlformats.org/officeDocument/2006/relationships/slideLayout" Target="../slideLayouts/slideLayout135.xml"/><Relationship Id="rId14" Type="http://schemas.openxmlformats.org/officeDocument/2006/relationships/slideLayout" Target="../slideLayouts/slideLayout140.xml"/><Relationship Id="rId22"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55.xml"/><Relationship Id="rId13" Type="http://schemas.openxmlformats.org/officeDocument/2006/relationships/slideLayout" Target="../slideLayouts/slideLayout160.xml"/><Relationship Id="rId18" Type="http://schemas.openxmlformats.org/officeDocument/2006/relationships/slideLayout" Target="../slideLayouts/slideLayout165.xml"/><Relationship Id="rId3" Type="http://schemas.openxmlformats.org/officeDocument/2006/relationships/slideLayout" Target="../slideLayouts/slideLayout150.xml"/><Relationship Id="rId21" Type="http://schemas.openxmlformats.org/officeDocument/2006/relationships/slideLayout" Target="../slideLayouts/slideLayout168.xml"/><Relationship Id="rId7" Type="http://schemas.openxmlformats.org/officeDocument/2006/relationships/slideLayout" Target="../slideLayouts/slideLayout154.xml"/><Relationship Id="rId12" Type="http://schemas.openxmlformats.org/officeDocument/2006/relationships/slideLayout" Target="../slideLayouts/slideLayout159.xml"/><Relationship Id="rId17" Type="http://schemas.openxmlformats.org/officeDocument/2006/relationships/slideLayout" Target="../slideLayouts/slideLayout164.xml"/><Relationship Id="rId2" Type="http://schemas.openxmlformats.org/officeDocument/2006/relationships/slideLayout" Target="../slideLayouts/slideLayout149.xml"/><Relationship Id="rId16" Type="http://schemas.openxmlformats.org/officeDocument/2006/relationships/slideLayout" Target="../slideLayouts/slideLayout163.xml"/><Relationship Id="rId20" Type="http://schemas.openxmlformats.org/officeDocument/2006/relationships/slideLayout" Target="../slideLayouts/slideLayout167.xml"/><Relationship Id="rId1" Type="http://schemas.openxmlformats.org/officeDocument/2006/relationships/slideLayout" Target="../slideLayouts/slideLayout148.xml"/><Relationship Id="rId6" Type="http://schemas.openxmlformats.org/officeDocument/2006/relationships/slideLayout" Target="../slideLayouts/slideLayout153.xml"/><Relationship Id="rId11" Type="http://schemas.openxmlformats.org/officeDocument/2006/relationships/slideLayout" Target="../slideLayouts/slideLayout158.xml"/><Relationship Id="rId24" Type="http://schemas.openxmlformats.org/officeDocument/2006/relationships/image" Target="../media/image2.svg"/><Relationship Id="rId5" Type="http://schemas.openxmlformats.org/officeDocument/2006/relationships/slideLayout" Target="../slideLayouts/slideLayout152.xml"/><Relationship Id="rId15" Type="http://schemas.openxmlformats.org/officeDocument/2006/relationships/slideLayout" Target="../slideLayouts/slideLayout162.xml"/><Relationship Id="rId23" Type="http://schemas.openxmlformats.org/officeDocument/2006/relationships/image" Target="../media/image1.png"/><Relationship Id="rId10" Type="http://schemas.openxmlformats.org/officeDocument/2006/relationships/slideLayout" Target="../slideLayouts/slideLayout157.xml"/><Relationship Id="rId19" Type="http://schemas.openxmlformats.org/officeDocument/2006/relationships/slideLayout" Target="../slideLayouts/slideLayout166.xml"/><Relationship Id="rId4" Type="http://schemas.openxmlformats.org/officeDocument/2006/relationships/slideLayout" Target="../slideLayouts/slideLayout151.xml"/><Relationship Id="rId9" Type="http://schemas.openxmlformats.org/officeDocument/2006/relationships/slideLayout" Target="../slideLayouts/slideLayout156.xml"/><Relationship Id="rId14" Type="http://schemas.openxmlformats.org/officeDocument/2006/relationships/slideLayout" Target="../slideLayouts/slideLayout161.xml"/><Relationship Id="rId22"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slideLayout" Target="../slideLayouts/slideLayout181.xml"/><Relationship Id="rId18" Type="http://schemas.openxmlformats.org/officeDocument/2006/relationships/slideLayout" Target="../slideLayouts/slideLayout186.xml"/><Relationship Id="rId3" Type="http://schemas.openxmlformats.org/officeDocument/2006/relationships/slideLayout" Target="../slideLayouts/slideLayout171.xml"/><Relationship Id="rId21" Type="http://schemas.openxmlformats.org/officeDocument/2006/relationships/slideLayout" Target="../slideLayouts/slideLayout189.xml"/><Relationship Id="rId7" Type="http://schemas.openxmlformats.org/officeDocument/2006/relationships/slideLayout" Target="../slideLayouts/slideLayout175.xml"/><Relationship Id="rId12" Type="http://schemas.openxmlformats.org/officeDocument/2006/relationships/slideLayout" Target="../slideLayouts/slideLayout180.xml"/><Relationship Id="rId17" Type="http://schemas.openxmlformats.org/officeDocument/2006/relationships/slideLayout" Target="../slideLayouts/slideLayout185.xml"/><Relationship Id="rId2" Type="http://schemas.openxmlformats.org/officeDocument/2006/relationships/slideLayout" Target="../slideLayouts/slideLayout170.xml"/><Relationship Id="rId16" Type="http://schemas.openxmlformats.org/officeDocument/2006/relationships/slideLayout" Target="../slideLayouts/slideLayout184.xml"/><Relationship Id="rId20" Type="http://schemas.openxmlformats.org/officeDocument/2006/relationships/slideLayout" Target="../slideLayouts/slideLayout188.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24" Type="http://schemas.openxmlformats.org/officeDocument/2006/relationships/image" Target="NULL"/><Relationship Id="rId5" Type="http://schemas.openxmlformats.org/officeDocument/2006/relationships/slideLayout" Target="../slideLayouts/slideLayout173.xml"/><Relationship Id="rId15" Type="http://schemas.openxmlformats.org/officeDocument/2006/relationships/slideLayout" Target="../slideLayouts/slideLayout183.xml"/><Relationship Id="rId23" Type="http://schemas.openxmlformats.org/officeDocument/2006/relationships/image" Target="../media/image1.png"/><Relationship Id="rId10" Type="http://schemas.openxmlformats.org/officeDocument/2006/relationships/slideLayout" Target="../slideLayouts/slideLayout178.xml"/><Relationship Id="rId19" Type="http://schemas.openxmlformats.org/officeDocument/2006/relationships/slideLayout" Target="../slideLayouts/slideLayout187.xml"/><Relationship Id="rId4" Type="http://schemas.openxmlformats.org/officeDocument/2006/relationships/slideLayout" Target="../slideLayouts/slideLayout172.xml"/><Relationship Id="rId9" Type="http://schemas.openxmlformats.org/officeDocument/2006/relationships/slideLayout" Target="../slideLayouts/slideLayout177.xml"/><Relationship Id="rId14" Type="http://schemas.openxmlformats.org/officeDocument/2006/relationships/slideLayout" Target="../slideLayouts/slideLayout182.xml"/><Relationship Id="rId22"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651517" y="311972"/>
            <a:ext cx="10886431" cy="468000"/>
          </a:xfrm>
          <a:prstGeom prst="rect">
            <a:avLst/>
          </a:prstGeom>
        </p:spPr>
        <p:txBody>
          <a:bodyPr vert="horz" lIns="0" tIns="0" rIns="0" bIns="0" rtlCol="0" anchor="t" anchorCtr="0">
            <a:noAutofit/>
          </a:bodyPr>
          <a:lstStyle/>
          <a:p>
            <a:r>
              <a:rPr lang="da-DK" dirty="0"/>
              <a:t>Klik for at redigere i master</a:t>
            </a:r>
          </a:p>
        </p:txBody>
      </p:sp>
      <p:sp>
        <p:nvSpPr>
          <p:cNvPr id="3" name="Pladsholder til tekst 2"/>
          <p:cNvSpPr>
            <a:spLocks noGrp="1"/>
          </p:cNvSpPr>
          <p:nvPr>
            <p:ph type="body" idx="1"/>
          </p:nvPr>
        </p:nvSpPr>
        <p:spPr>
          <a:xfrm>
            <a:off x="651516" y="1196753"/>
            <a:ext cx="10886433" cy="4885996"/>
          </a:xfrm>
          <a:prstGeom prst="rect">
            <a:avLst/>
          </a:prstGeom>
        </p:spPr>
        <p:txBody>
          <a:bodyPr vert="horz" lIns="0" tIns="0" rIns="0" bIns="0" rtlCol="0">
            <a:noAutofit/>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Sjette niveau</a:t>
            </a:r>
          </a:p>
          <a:p>
            <a:pPr lvl="6"/>
            <a:r>
              <a:rPr lang="da-DK" dirty="0"/>
              <a:t>Syvende niveau</a:t>
            </a:r>
          </a:p>
          <a:p>
            <a:pPr lvl="7"/>
            <a:r>
              <a:rPr lang="da-DK" dirty="0"/>
              <a:t>Ottende niveau</a:t>
            </a:r>
          </a:p>
          <a:p>
            <a:pPr lvl="8"/>
            <a:r>
              <a:rPr lang="da-DK" dirty="0"/>
              <a:t>Niende niveau</a:t>
            </a:r>
          </a:p>
        </p:txBody>
      </p:sp>
      <p:sp>
        <p:nvSpPr>
          <p:cNvPr id="5" name="Pladsholder til sidefod 4"/>
          <p:cNvSpPr>
            <a:spLocks noGrp="1"/>
          </p:cNvSpPr>
          <p:nvPr>
            <p:ph type="ftr" sz="quarter" idx="3"/>
          </p:nvPr>
        </p:nvSpPr>
        <p:spPr>
          <a:xfrm>
            <a:off x="1148399" y="6398800"/>
            <a:ext cx="5652000" cy="201461"/>
          </a:xfrm>
          <a:prstGeom prst="rect">
            <a:avLst/>
          </a:prstGeom>
        </p:spPr>
        <p:txBody>
          <a:bodyPr vert="horz" lIns="0" tIns="0" rIns="0" bIns="0" rtlCol="0" anchor="b" anchorCtr="0">
            <a:noAutofit/>
          </a:bodyPr>
          <a:lstStyle>
            <a:lvl1pPr algn="l">
              <a:defRPr sz="800">
                <a:solidFill>
                  <a:schemeClr val="accent2"/>
                </a:solidFill>
              </a:defRPr>
            </a:lvl1pPr>
          </a:lstStyle>
          <a:p>
            <a:r>
              <a:rPr lang="da-DK"/>
              <a:t>/ Ministeriet for Fødevarer, Landbrug og Fiskeri - Landbrugsstyrelsen / Titel på præsentation</a:t>
            </a:r>
            <a:endParaRPr lang="da-DK" dirty="0"/>
          </a:p>
        </p:txBody>
      </p:sp>
      <p:sp>
        <p:nvSpPr>
          <p:cNvPr id="6" name="Pladsholder til diasnummer 5"/>
          <p:cNvSpPr>
            <a:spLocks noGrp="1"/>
          </p:cNvSpPr>
          <p:nvPr>
            <p:ph type="sldNum" sz="quarter" idx="4"/>
          </p:nvPr>
        </p:nvSpPr>
        <p:spPr>
          <a:xfrm>
            <a:off x="817200" y="6398800"/>
            <a:ext cx="298800" cy="201461"/>
          </a:xfrm>
          <a:prstGeom prst="rect">
            <a:avLst/>
          </a:prstGeom>
        </p:spPr>
        <p:txBody>
          <a:bodyPr vert="horz" lIns="0" tIns="0" rIns="0" bIns="0" rtlCol="0" anchor="b" anchorCtr="0">
            <a:noAutofit/>
          </a:bodyPr>
          <a:lstStyle>
            <a:lvl1pPr algn="r">
              <a:defRPr sz="800">
                <a:solidFill>
                  <a:schemeClr val="accent2"/>
                </a:solidFill>
              </a:defRPr>
            </a:lvl1pPr>
          </a:lstStyle>
          <a:p>
            <a:fld id="{667EC89C-17A0-4E64-A6D2-B825673CEEDF}" type="slidenum">
              <a:rPr lang="da-DK" smtClean="0"/>
              <a:pPr/>
              <a:t>‹nr.›</a:t>
            </a:fld>
            <a:endParaRPr lang="da-DK" dirty="0"/>
          </a:p>
        </p:txBody>
      </p:sp>
      <p:sp>
        <p:nvSpPr>
          <p:cNvPr id="12" name="Pladsholder til dato 11" hidden="1"/>
          <p:cNvSpPr>
            <a:spLocks noGrp="1"/>
          </p:cNvSpPr>
          <p:nvPr>
            <p:ph type="dt" sz="half" idx="2"/>
          </p:nvPr>
        </p:nvSpPr>
        <p:spPr>
          <a:xfrm>
            <a:off x="0" y="6858000"/>
            <a:ext cx="0" cy="0"/>
          </a:xfrm>
          <a:prstGeom prst="rect">
            <a:avLst/>
          </a:prstGeom>
        </p:spPr>
        <p:txBody>
          <a:bodyPr vert="horz" lIns="91440" tIns="45720" rIns="91440" bIns="45720" rtlCol="0" anchor="ctr"/>
          <a:lstStyle>
            <a:lvl1pPr algn="l">
              <a:defRPr lang="da-DK" sz="100" kern="1200" smtClean="0">
                <a:noFill/>
                <a:latin typeface="+mn-lt"/>
                <a:ea typeface="+mn-ea"/>
                <a:cs typeface="+mn-cs"/>
              </a:defRPr>
            </a:lvl1pPr>
          </a:lstStyle>
          <a:p>
            <a:fld id="{06C38F4E-FD42-4F67-843E-43E2CA4D2578}" type="datetime2">
              <a:rPr lang="da-DK" smtClean="0"/>
              <a:t>23. januar 2023</a:t>
            </a:fld>
            <a:endParaRPr lang="da-DK" dirty="0"/>
          </a:p>
        </p:txBody>
      </p:sp>
      <p:pic>
        <p:nvPicPr>
          <p:cNvPr id="8" name="Graphic 7">
            <a:extLst>
              <a:ext uri="{FF2B5EF4-FFF2-40B4-BE49-F238E27FC236}">
                <a16:creationId xmlns="" xmlns:a16="http://schemas.microsoft.com/office/drawing/2014/main" id="{BEDF92ED-1F03-4F53-BD5A-1017F255EBE3}"/>
              </a:ext>
            </a:extLst>
          </p:cNvPr>
          <p:cNvPicPr>
            <a:picLocks noChangeAspect="1"/>
          </p:cNvPicPr>
          <p:nvPr userDrawn="1"/>
        </p:nvPicPr>
        <p:blipFill>
          <a:blip r:embed="rId23">
            <a:extLst>
              <a:ext uri="{96DAC541-7B7A-43D3-8B79-37D633B846F1}">
                <asvg:svgBlip xmlns="" xmlns:asvg="http://schemas.microsoft.com/office/drawing/2016/SVG/main" r:embed="rId24"/>
              </a:ext>
            </a:extLst>
          </a:blip>
          <a:stretch>
            <a:fillRect/>
          </a:stretch>
        </p:blipFill>
        <p:spPr>
          <a:xfrm>
            <a:off x="646754" y="6379011"/>
            <a:ext cx="226932" cy="201461"/>
          </a:xfrm>
          <a:prstGeom prst="rect">
            <a:avLst/>
          </a:prstGeom>
        </p:spPr>
      </p:pic>
    </p:spTree>
    <p:extLst>
      <p:ext uri="{BB962C8B-B14F-4D97-AF65-F5344CB8AC3E}">
        <p14:creationId xmlns:p14="http://schemas.microsoft.com/office/powerpoint/2010/main" val="3982506368"/>
      </p:ext>
    </p:extLst>
  </p:cSld>
  <p:clrMap bg1="lt1" tx1="dk1" bg2="lt2" tx2="dk2" accent1="accent1" accent2="accent2" accent3="accent3" accent4="accent4" accent5="accent5" accent6="accent6" hlink="hlink" folHlink="folHlink"/>
  <p:sldLayoutIdLst>
    <p:sldLayoutId id="2147483649" r:id="rId1"/>
    <p:sldLayoutId id="2147483674" r:id="rId2"/>
    <p:sldLayoutId id="2147483659" r:id="rId3"/>
    <p:sldLayoutId id="2147483660" r:id="rId4"/>
    <p:sldLayoutId id="2147483661" r:id="rId5"/>
    <p:sldLayoutId id="2147483662" r:id="rId6"/>
    <p:sldLayoutId id="2147483650" r:id="rId7"/>
    <p:sldLayoutId id="2147483673" r:id="rId8"/>
    <p:sldLayoutId id="2147483652" r:id="rId9"/>
    <p:sldLayoutId id="2147483663" r:id="rId10"/>
    <p:sldLayoutId id="2147483664" r:id="rId11"/>
    <p:sldLayoutId id="2147483665" r:id="rId12"/>
    <p:sldLayoutId id="2147483666" r:id="rId13"/>
    <p:sldLayoutId id="2147483667" r:id="rId14"/>
    <p:sldLayoutId id="2147483668" r:id="rId15"/>
    <p:sldLayoutId id="2147483669" r:id="rId16"/>
    <p:sldLayoutId id="2147483670" r:id="rId17"/>
    <p:sldLayoutId id="2147483671" r:id="rId18"/>
    <p:sldLayoutId id="2147483672" r:id="rId19"/>
    <p:sldLayoutId id="2147483654" r:id="rId20"/>
    <p:sldLayoutId id="2147483655" r:id="rId21"/>
  </p:sldLayoutIdLst>
  <p:hf hdr="0"/>
  <p:txStyles>
    <p:titleStyle>
      <a:lvl1pPr algn="l" defTabSz="914400" rtl="0" eaLnBrk="1" latinLnBrk="0" hangingPunct="1">
        <a:lnSpc>
          <a:spcPct val="90000"/>
        </a:lnSpc>
        <a:spcBef>
          <a:spcPct val="0"/>
        </a:spcBef>
        <a:buNone/>
        <a:defRPr sz="2300" b="1" kern="1200">
          <a:solidFill>
            <a:schemeClr val="accent1"/>
          </a:solidFill>
          <a:latin typeface="+mj-lt"/>
          <a:ea typeface="+mj-ea"/>
          <a:cs typeface="+mj-cs"/>
        </a:defRPr>
      </a:lvl1pPr>
    </p:titleStyle>
    <p:bodyStyle>
      <a:lvl1pPr marL="0" indent="0" algn="l" defTabSz="914400" rtl="0" eaLnBrk="1" latinLnBrk="0" hangingPunct="1">
        <a:lnSpc>
          <a:spcPct val="91000"/>
        </a:lnSpc>
        <a:spcBef>
          <a:spcPts val="0"/>
        </a:spcBef>
        <a:buFont typeface="Arial" panose="020B0604020202020204" pitchFamily="34" charset="0"/>
        <a:buChar char="​"/>
        <a:defRPr sz="2000" b="1" kern="1200">
          <a:solidFill>
            <a:schemeClr val="tx1"/>
          </a:solidFill>
          <a:latin typeface="+mn-lt"/>
          <a:ea typeface="+mn-ea"/>
          <a:cs typeface="+mn-cs"/>
        </a:defRPr>
      </a:lvl1pPr>
      <a:lvl2pPr marL="216000" indent="-216000" algn="l" defTabSz="914400" rtl="0" eaLnBrk="1" latinLnBrk="0" hangingPunct="1">
        <a:lnSpc>
          <a:spcPct val="91000"/>
        </a:lnSpc>
        <a:spcBef>
          <a:spcPts val="0"/>
        </a:spcBef>
        <a:buFont typeface="Arial" panose="020B0604020202020204" pitchFamily="34" charset="0"/>
        <a:buChar char="•"/>
        <a:defRPr sz="2000" b="1" kern="1200">
          <a:solidFill>
            <a:schemeClr val="tx1"/>
          </a:solidFill>
          <a:latin typeface="+mn-lt"/>
          <a:ea typeface="+mn-ea"/>
          <a:cs typeface="+mn-cs"/>
        </a:defRPr>
      </a:lvl2pPr>
      <a:lvl3pPr marL="432000" indent="-216000" algn="l" defTabSz="914400" rtl="0" eaLnBrk="1" latinLnBrk="0" hangingPunct="1">
        <a:lnSpc>
          <a:spcPct val="92000"/>
        </a:lnSpc>
        <a:spcBef>
          <a:spcPts val="0"/>
        </a:spcBef>
        <a:buFont typeface="Arial" panose="020B0604020202020204" pitchFamily="34" charset="0"/>
        <a:buChar char="-"/>
        <a:defRPr sz="1800" b="1" kern="1200">
          <a:solidFill>
            <a:schemeClr val="tx1"/>
          </a:solidFill>
          <a:latin typeface="+mn-lt"/>
          <a:ea typeface="+mn-ea"/>
          <a:cs typeface="+mn-cs"/>
        </a:defRPr>
      </a:lvl3pPr>
      <a:lvl4pPr marL="648000" indent="-216000" algn="l" defTabSz="914400" rtl="0" eaLnBrk="1" latinLnBrk="0" hangingPunct="1">
        <a:lnSpc>
          <a:spcPct val="92000"/>
        </a:lnSpc>
        <a:spcBef>
          <a:spcPts val="0"/>
        </a:spcBef>
        <a:buFont typeface="Arial" panose="020B0604020202020204" pitchFamily="34" charset="0"/>
        <a:buChar char="•"/>
        <a:defRPr sz="1800" b="1" kern="1200">
          <a:solidFill>
            <a:schemeClr val="tx1"/>
          </a:solidFill>
          <a:latin typeface="+mn-lt"/>
          <a:ea typeface="+mn-ea"/>
          <a:cs typeface="+mn-cs"/>
        </a:defRPr>
      </a:lvl4pPr>
      <a:lvl5pPr marL="864000" indent="-216000" algn="l" defTabSz="914400" rtl="0" eaLnBrk="1" latinLnBrk="0" hangingPunct="1">
        <a:lnSpc>
          <a:spcPct val="92000"/>
        </a:lnSpc>
        <a:spcBef>
          <a:spcPts val="0"/>
        </a:spcBef>
        <a:buFont typeface="Arial" panose="020B0604020202020204" pitchFamily="34" charset="0"/>
        <a:buChar char="-"/>
        <a:defRPr sz="1800" b="1" kern="1200">
          <a:solidFill>
            <a:schemeClr val="tx1"/>
          </a:solidFill>
          <a:latin typeface="+mn-lt"/>
          <a:ea typeface="+mn-ea"/>
          <a:cs typeface="+mn-cs"/>
        </a:defRPr>
      </a:lvl5pPr>
      <a:lvl6pPr marL="864000" indent="-216000" algn="l" defTabSz="914400" rtl="0" eaLnBrk="1" latinLnBrk="0" hangingPunct="1">
        <a:lnSpc>
          <a:spcPct val="92000"/>
        </a:lnSpc>
        <a:spcBef>
          <a:spcPts val="0"/>
        </a:spcBef>
        <a:buFont typeface="Arial" panose="020B0604020202020204" pitchFamily="34" charset="0"/>
        <a:buChar char="•"/>
        <a:defRPr sz="1800" b="1" kern="1200">
          <a:solidFill>
            <a:schemeClr val="tx1"/>
          </a:solidFill>
          <a:latin typeface="+mn-lt"/>
          <a:ea typeface="+mn-ea"/>
          <a:cs typeface="+mn-cs"/>
        </a:defRPr>
      </a:lvl6pPr>
      <a:lvl7pPr marL="864000" indent="-216000" algn="l" defTabSz="914400" rtl="0" eaLnBrk="1" latinLnBrk="0" hangingPunct="1">
        <a:lnSpc>
          <a:spcPct val="92000"/>
        </a:lnSpc>
        <a:spcBef>
          <a:spcPts val="0"/>
        </a:spcBef>
        <a:buFont typeface="Arial" panose="020B0604020202020204" pitchFamily="34" charset="0"/>
        <a:buChar char="•"/>
        <a:defRPr sz="1800" b="1" kern="1200">
          <a:solidFill>
            <a:schemeClr val="tx1"/>
          </a:solidFill>
          <a:latin typeface="+mn-lt"/>
          <a:ea typeface="+mn-ea"/>
          <a:cs typeface="+mn-cs"/>
        </a:defRPr>
      </a:lvl7pPr>
      <a:lvl8pPr marL="864000" indent="-216000" algn="l" defTabSz="914400" rtl="0" eaLnBrk="1" latinLnBrk="0" hangingPunct="1">
        <a:lnSpc>
          <a:spcPct val="92000"/>
        </a:lnSpc>
        <a:spcBef>
          <a:spcPts val="0"/>
        </a:spcBef>
        <a:buFont typeface="Arial" panose="020B0604020202020204" pitchFamily="34" charset="0"/>
        <a:buChar char="•"/>
        <a:defRPr sz="1800" b="1" kern="1200" baseline="0">
          <a:solidFill>
            <a:schemeClr val="tx1"/>
          </a:solidFill>
          <a:latin typeface="+mn-lt"/>
          <a:ea typeface="+mn-ea"/>
          <a:cs typeface="+mn-cs"/>
        </a:defRPr>
      </a:lvl8pPr>
      <a:lvl9pPr marL="864000" indent="-216000" algn="l" defTabSz="914400" rtl="0" eaLnBrk="1" latinLnBrk="0" hangingPunct="1">
        <a:lnSpc>
          <a:spcPct val="92000"/>
        </a:lnSpc>
        <a:spcBef>
          <a:spcPts val="0"/>
        </a:spcBef>
        <a:buFont typeface="Arial" panose="020B0604020202020204" pitchFamily="34" charset="0"/>
        <a:buChar char="•"/>
        <a:defRPr sz="1800" b="1"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753" userDrawn="1">
          <p15:clr>
            <a:srgbClr val="F26B43"/>
          </p15:clr>
        </p15:guide>
        <p15:guide id="4" orient="horz" pos="3831" userDrawn="1">
          <p15:clr>
            <a:srgbClr val="F26B43"/>
          </p15:clr>
        </p15:guide>
        <p15:guide id="5" orient="horz" pos="195" userDrawn="1">
          <p15:clr>
            <a:srgbClr val="F26B43"/>
          </p15:clr>
        </p15:guide>
        <p15:guide id="6" orient="horz" pos="491" userDrawn="1">
          <p15:clr>
            <a:srgbClr val="F26B43"/>
          </p15:clr>
        </p15:guide>
        <p15:guide id="7" pos="409" userDrawn="1">
          <p15:clr>
            <a:srgbClr val="F26B43"/>
          </p15:clr>
        </p15:guide>
        <p15:guide id="8" pos="726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651517" y="311972"/>
            <a:ext cx="10886431" cy="468000"/>
          </a:xfrm>
          <a:prstGeom prst="rect">
            <a:avLst/>
          </a:prstGeom>
        </p:spPr>
        <p:txBody>
          <a:bodyPr vert="horz" lIns="0" tIns="0" rIns="0" bIns="0" rtlCol="0" anchor="t" anchorCtr="0">
            <a:noAutofit/>
          </a:bodyPr>
          <a:lstStyle/>
          <a:p>
            <a:r>
              <a:rPr lang="da-DK" dirty="0"/>
              <a:t>Klik for at redigere i master</a:t>
            </a:r>
          </a:p>
        </p:txBody>
      </p:sp>
      <p:sp>
        <p:nvSpPr>
          <p:cNvPr id="3" name="Pladsholder til tekst 2"/>
          <p:cNvSpPr>
            <a:spLocks noGrp="1"/>
          </p:cNvSpPr>
          <p:nvPr>
            <p:ph type="body" idx="1"/>
          </p:nvPr>
        </p:nvSpPr>
        <p:spPr>
          <a:xfrm>
            <a:off x="651516" y="1196753"/>
            <a:ext cx="10886433" cy="4885996"/>
          </a:xfrm>
          <a:prstGeom prst="rect">
            <a:avLst/>
          </a:prstGeom>
        </p:spPr>
        <p:txBody>
          <a:bodyPr vert="horz" lIns="0" tIns="0" rIns="0" bIns="0" rtlCol="0">
            <a:noAutofit/>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Sjette niveau</a:t>
            </a:r>
          </a:p>
          <a:p>
            <a:pPr lvl="6"/>
            <a:r>
              <a:rPr lang="da-DK" dirty="0"/>
              <a:t>Syvende niveau</a:t>
            </a:r>
          </a:p>
          <a:p>
            <a:pPr lvl="7"/>
            <a:r>
              <a:rPr lang="da-DK" dirty="0"/>
              <a:t>Ottende niveau</a:t>
            </a:r>
          </a:p>
          <a:p>
            <a:pPr lvl="8"/>
            <a:r>
              <a:rPr lang="da-DK" dirty="0"/>
              <a:t>Niende niveau</a:t>
            </a:r>
          </a:p>
        </p:txBody>
      </p:sp>
      <p:sp>
        <p:nvSpPr>
          <p:cNvPr id="5" name="Pladsholder til sidefod 4"/>
          <p:cNvSpPr>
            <a:spLocks noGrp="1"/>
          </p:cNvSpPr>
          <p:nvPr>
            <p:ph type="ftr" sz="quarter" idx="3"/>
          </p:nvPr>
        </p:nvSpPr>
        <p:spPr>
          <a:xfrm>
            <a:off x="1148399" y="6398800"/>
            <a:ext cx="5652000" cy="201461"/>
          </a:xfrm>
          <a:prstGeom prst="rect">
            <a:avLst/>
          </a:prstGeom>
        </p:spPr>
        <p:txBody>
          <a:bodyPr vert="horz" lIns="0" tIns="0" rIns="0" bIns="0" rtlCol="0" anchor="b" anchorCtr="0">
            <a:noAutofit/>
          </a:bodyPr>
          <a:lstStyle>
            <a:lvl1pPr algn="l">
              <a:defRPr sz="800">
                <a:solidFill>
                  <a:schemeClr val="accent2"/>
                </a:solidFill>
              </a:defRPr>
            </a:lvl1pPr>
          </a:lstStyle>
          <a:p>
            <a:r>
              <a:rPr lang="da-DK">
                <a:solidFill>
                  <a:srgbClr val="007A6C"/>
                </a:solidFill>
              </a:rPr>
              <a:t>/ Ministeriet for Fødevarer, Landbrug og Fiskeri - Landbrugsstyrelsen / Titel på præsentation</a:t>
            </a:r>
            <a:endParaRPr lang="da-DK" dirty="0">
              <a:solidFill>
                <a:srgbClr val="007A6C"/>
              </a:solidFill>
            </a:endParaRPr>
          </a:p>
        </p:txBody>
      </p:sp>
      <p:sp>
        <p:nvSpPr>
          <p:cNvPr id="6" name="Pladsholder til diasnummer 5"/>
          <p:cNvSpPr>
            <a:spLocks noGrp="1"/>
          </p:cNvSpPr>
          <p:nvPr>
            <p:ph type="sldNum" sz="quarter" idx="4"/>
          </p:nvPr>
        </p:nvSpPr>
        <p:spPr>
          <a:xfrm>
            <a:off x="817200" y="6398800"/>
            <a:ext cx="298800" cy="201461"/>
          </a:xfrm>
          <a:prstGeom prst="rect">
            <a:avLst/>
          </a:prstGeom>
        </p:spPr>
        <p:txBody>
          <a:bodyPr vert="horz" lIns="0" tIns="0" rIns="0" bIns="0" rtlCol="0" anchor="b" anchorCtr="0">
            <a:noAutofit/>
          </a:bodyPr>
          <a:lstStyle>
            <a:lvl1pPr algn="r">
              <a:defRPr sz="800">
                <a:solidFill>
                  <a:schemeClr val="accent2"/>
                </a:solidFill>
              </a:defRPr>
            </a:lvl1pPr>
          </a:lstStyle>
          <a:p>
            <a:fld id="{667EC89C-17A0-4E64-A6D2-B825673CEEDF}" type="slidenum">
              <a:rPr lang="da-DK" smtClean="0">
                <a:solidFill>
                  <a:srgbClr val="007A6C"/>
                </a:solidFill>
              </a:rPr>
              <a:pPr/>
              <a:t>‹nr.›</a:t>
            </a:fld>
            <a:endParaRPr lang="da-DK" dirty="0">
              <a:solidFill>
                <a:srgbClr val="007A6C"/>
              </a:solidFill>
            </a:endParaRPr>
          </a:p>
        </p:txBody>
      </p:sp>
      <p:sp>
        <p:nvSpPr>
          <p:cNvPr id="12" name="Pladsholder til dato 11" hidden="1"/>
          <p:cNvSpPr>
            <a:spLocks noGrp="1"/>
          </p:cNvSpPr>
          <p:nvPr>
            <p:ph type="dt" sz="half" idx="2"/>
          </p:nvPr>
        </p:nvSpPr>
        <p:spPr>
          <a:xfrm>
            <a:off x="0" y="6858000"/>
            <a:ext cx="0" cy="0"/>
          </a:xfrm>
          <a:prstGeom prst="rect">
            <a:avLst/>
          </a:prstGeom>
        </p:spPr>
        <p:txBody>
          <a:bodyPr vert="horz" lIns="91440" tIns="45720" rIns="91440" bIns="45720" rtlCol="0" anchor="ctr"/>
          <a:lstStyle>
            <a:lvl1pPr algn="l">
              <a:defRPr lang="da-DK" sz="100" kern="1200" smtClean="0">
                <a:noFill/>
                <a:latin typeface="+mn-lt"/>
                <a:ea typeface="+mn-ea"/>
                <a:cs typeface="+mn-cs"/>
              </a:defRPr>
            </a:lvl1pPr>
          </a:lstStyle>
          <a:p>
            <a:fld id="{06C38F4E-FD42-4F67-843E-43E2CA4D2578}" type="datetime2">
              <a:rPr lang="da-DK"/>
              <a:pPr/>
              <a:t>23. januar 2023</a:t>
            </a:fld>
            <a:endParaRPr dirty="0"/>
          </a:p>
        </p:txBody>
      </p:sp>
      <p:pic>
        <p:nvPicPr>
          <p:cNvPr id="8" name="Graphic 7">
            <a:extLst>
              <a:ext uri="{FF2B5EF4-FFF2-40B4-BE49-F238E27FC236}">
                <a16:creationId xmlns:a16="http://schemas.microsoft.com/office/drawing/2014/main" xmlns="" id="{BEDF92ED-1F03-4F53-BD5A-1017F255EBE3}"/>
              </a:ext>
            </a:extLst>
          </p:cNvPr>
          <p:cNvPicPr>
            <a:picLocks noChangeAspect="1"/>
          </p:cNvPicPr>
          <p:nvPr userDrawn="1"/>
        </p:nvPicPr>
        <p:blipFill>
          <a:blip r:embed="rId23" cstate="email">
            <a:extLst>
              <a:ext uri="{28A0092B-C50C-407E-A947-70E740481C1C}">
                <a14:useLocalDpi xmlns:a14="http://schemas.microsoft.com/office/drawing/2010/main"/>
              </a:ext>
              <a:ext uri="{96DAC541-7B7A-43D3-8B79-37D633B846F1}">
                <asvg:svgBlip xmlns:asvg="http://schemas.microsoft.com/office/drawing/2016/SVG/main" xmlns="" r:embed="rId24"/>
              </a:ext>
            </a:extLst>
          </a:blip>
          <a:stretch>
            <a:fillRect/>
          </a:stretch>
        </p:blipFill>
        <p:spPr>
          <a:xfrm>
            <a:off x="646754" y="6379011"/>
            <a:ext cx="226932" cy="201461"/>
          </a:xfrm>
          <a:prstGeom prst="rect">
            <a:avLst/>
          </a:prstGeom>
        </p:spPr>
      </p:pic>
    </p:spTree>
    <p:extLst>
      <p:ext uri="{BB962C8B-B14F-4D97-AF65-F5344CB8AC3E}">
        <p14:creationId xmlns:p14="http://schemas.microsoft.com/office/powerpoint/2010/main" val="64476317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Lst>
  <p:hf hdr="0"/>
  <p:txStyles>
    <p:titleStyle>
      <a:lvl1pPr algn="l" defTabSz="914400" rtl="0" eaLnBrk="1" latinLnBrk="0" hangingPunct="1">
        <a:lnSpc>
          <a:spcPct val="90000"/>
        </a:lnSpc>
        <a:spcBef>
          <a:spcPct val="0"/>
        </a:spcBef>
        <a:buNone/>
        <a:defRPr sz="2300" b="1" kern="1200">
          <a:solidFill>
            <a:schemeClr val="accent1"/>
          </a:solidFill>
          <a:latin typeface="+mj-lt"/>
          <a:ea typeface="+mj-ea"/>
          <a:cs typeface="+mj-cs"/>
        </a:defRPr>
      </a:lvl1pPr>
    </p:titleStyle>
    <p:bodyStyle>
      <a:lvl1pPr marL="0" indent="0" algn="l" defTabSz="914400" rtl="0" eaLnBrk="1" latinLnBrk="0" hangingPunct="1">
        <a:lnSpc>
          <a:spcPct val="91000"/>
        </a:lnSpc>
        <a:spcBef>
          <a:spcPts val="0"/>
        </a:spcBef>
        <a:buFont typeface="Arial" panose="020B0604020202020204" pitchFamily="34" charset="0"/>
        <a:buChar char="​"/>
        <a:defRPr sz="2000" b="1" kern="1200">
          <a:solidFill>
            <a:schemeClr val="tx1"/>
          </a:solidFill>
          <a:latin typeface="+mn-lt"/>
          <a:ea typeface="+mn-ea"/>
          <a:cs typeface="+mn-cs"/>
        </a:defRPr>
      </a:lvl1pPr>
      <a:lvl2pPr marL="216000" indent="-216000" algn="l" defTabSz="914400" rtl="0" eaLnBrk="1" latinLnBrk="0" hangingPunct="1">
        <a:lnSpc>
          <a:spcPct val="91000"/>
        </a:lnSpc>
        <a:spcBef>
          <a:spcPts val="0"/>
        </a:spcBef>
        <a:buFont typeface="Arial" panose="020B0604020202020204" pitchFamily="34" charset="0"/>
        <a:buChar char="•"/>
        <a:defRPr sz="2000" b="1" kern="1200">
          <a:solidFill>
            <a:schemeClr val="tx1"/>
          </a:solidFill>
          <a:latin typeface="+mn-lt"/>
          <a:ea typeface="+mn-ea"/>
          <a:cs typeface="+mn-cs"/>
        </a:defRPr>
      </a:lvl2pPr>
      <a:lvl3pPr marL="432000" indent="-216000" algn="l" defTabSz="914400" rtl="0" eaLnBrk="1" latinLnBrk="0" hangingPunct="1">
        <a:lnSpc>
          <a:spcPct val="92000"/>
        </a:lnSpc>
        <a:spcBef>
          <a:spcPts val="0"/>
        </a:spcBef>
        <a:buFont typeface="Arial" panose="020B0604020202020204" pitchFamily="34" charset="0"/>
        <a:buChar char="-"/>
        <a:defRPr sz="1800" b="1" kern="1200">
          <a:solidFill>
            <a:schemeClr val="tx1"/>
          </a:solidFill>
          <a:latin typeface="+mn-lt"/>
          <a:ea typeface="+mn-ea"/>
          <a:cs typeface="+mn-cs"/>
        </a:defRPr>
      </a:lvl3pPr>
      <a:lvl4pPr marL="648000" indent="-216000" algn="l" defTabSz="914400" rtl="0" eaLnBrk="1" latinLnBrk="0" hangingPunct="1">
        <a:lnSpc>
          <a:spcPct val="92000"/>
        </a:lnSpc>
        <a:spcBef>
          <a:spcPts val="0"/>
        </a:spcBef>
        <a:buFont typeface="Arial" panose="020B0604020202020204" pitchFamily="34" charset="0"/>
        <a:buChar char="•"/>
        <a:defRPr sz="1800" b="1" kern="1200">
          <a:solidFill>
            <a:schemeClr val="tx1"/>
          </a:solidFill>
          <a:latin typeface="+mn-lt"/>
          <a:ea typeface="+mn-ea"/>
          <a:cs typeface="+mn-cs"/>
        </a:defRPr>
      </a:lvl4pPr>
      <a:lvl5pPr marL="864000" indent="-216000" algn="l" defTabSz="914400" rtl="0" eaLnBrk="1" latinLnBrk="0" hangingPunct="1">
        <a:lnSpc>
          <a:spcPct val="92000"/>
        </a:lnSpc>
        <a:spcBef>
          <a:spcPts val="0"/>
        </a:spcBef>
        <a:buFont typeface="Arial" panose="020B0604020202020204" pitchFamily="34" charset="0"/>
        <a:buChar char="-"/>
        <a:defRPr sz="1800" b="1" kern="1200">
          <a:solidFill>
            <a:schemeClr val="tx1"/>
          </a:solidFill>
          <a:latin typeface="+mn-lt"/>
          <a:ea typeface="+mn-ea"/>
          <a:cs typeface="+mn-cs"/>
        </a:defRPr>
      </a:lvl5pPr>
      <a:lvl6pPr marL="864000" indent="-216000" algn="l" defTabSz="914400" rtl="0" eaLnBrk="1" latinLnBrk="0" hangingPunct="1">
        <a:lnSpc>
          <a:spcPct val="92000"/>
        </a:lnSpc>
        <a:spcBef>
          <a:spcPts val="0"/>
        </a:spcBef>
        <a:buFont typeface="Arial" panose="020B0604020202020204" pitchFamily="34" charset="0"/>
        <a:buChar char="•"/>
        <a:defRPr sz="1800" b="1" kern="1200">
          <a:solidFill>
            <a:schemeClr val="tx1"/>
          </a:solidFill>
          <a:latin typeface="+mn-lt"/>
          <a:ea typeface="+mn-ea"/>
          <a:cs typeface="+mn-cs"/>
        </a:defRPr>
      </a:lvl6pPr>
      <a:lvl7pPr marL="864000" indent="-216000" algn="l" defTabSz="914400" rtl="0" eaLnBrk="1" latinLnBrk="0" hangingPunct="1">
        <a:lnSpc>
          <a:spcPct val="92000"/>
        </a:lnSpc>
        <a:spcBef>
          <a:spcPts val="0"/>
        </a:spcBef>
        <a:buFont typeface="Arial" panose="020B0604020202020204" pitchFamily="34" charset="0"/>
        <a:buChar char="•"/>
        <a:defRPr sz="1800" b="1" kern="1200">
          <a:solidFill>
            <a:schemeClr val="tx1"/>
          </a:solidFill>
          <a:latin typeface="+mn-lt"/>
          <a:ea typeface="+mn-ea"/>
          <a:cs typeface="+mn-cs"/>
        </a:defRPr>
      </a:lvl7pPr>
      <a:lvl8pPr marL="864000" indent="-216000" algn="l" defTabSz="914400" rtl="0" eaLnBrk="1" latinLnBrk="0" hangingPunct="1">
        <a:lnSpc>
          <a:spcPct val="92000"/>
        </a:lnSpc>
        <a:spcBef>
          <a:spcPts val="0"/>
        </a:spcBef>
        <a:buFont typeface="Arial" panose="020B0604020202020204" pitchFamily="34" charset="0"/>
        <a:buChar char="•"/>
        <a:defRPr sz="1800" b="1" kern="1200" baseline="0">
          <a:solidFill>
            <a:schemeClr val="tx1"/>
          </a:solidFill>
          <a:latin typeface="+mn-lt"/>
          <a:ea typeface="+mn-ea"/>
          <a:cs typeface="+mn-cs"/>
        </a:defRPr>
      </a:lvl8pPr>
      <a:lvl9pPr marL="864000" indent="-216000" algn="l" defTabSz="914400" rtl="0" eaLnBrk="1" latinLnBrk="0" hangingPunct="1">
        <a:lnSpc>
          <a:spcPct val="92000"/>
        </a:lnSpc>
        <a:spcBef>
          <a:spcPts val="0"/>
        </a:spcBef>
        <a:buFont typeface="Arial" panose="020B0604020202020204" pitchFamily="34" charset="0"/>
        <a:buChar char="•"/>
        <a:defRPr sz="1800" b="1"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53">
          <p15:clr>
            <a:srgbClr val="F26B43"/>
          </p15:clr>
        </p15:guide>
        <p15:guide id="2" orient="horz" pos="3831">
          <p15:clr>
            <a:srgbClr val="F26B43"/>
          </p15:clr>
        </p15:guide>
        <p15:guide id="3" orient="horz" pos="195">
          <p15:clr>
            <a:srgbClr val="F26B43"/>
          </p15:clr>
        </p15:guide>
        <p15:guide id="4" orient="horz" pos="491">
          <p15:clr>
            <a:srgbClr val="F26B43"/>
          </p15:clr>
        </p15:guide>
        <p15:guide id="5" pos="409">
          <p15:clr>
            <a:srgbClr val="F26B43"/>
          </p15:clr>
        </p15:guide>
        <p15:guide id="6" pos="726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651517" y="311972"/>
            <a:ext cx="10886431" cy="468000"/>
          </a:xfrm>
          <a:prstGeom prst="rect">
            <a:avLst/>
          </a:prstGeom>
        </p:spPr>
        <p:txBody>
          <a:bodyPr vert="horz" lIns="0" tIns="0" rIns="0" bIns="0" rtlCol="0" anchor="t" anchorCtr="0">
            <a:noAutofit/>
          </a:bodyPr>
          <a:lstStyle/>
          <a:p>
            <a:r>
              <a:rPr lang="da-DK" dirty="0"/>
              <a:t>Klik for at redigere i master</a:t>
            </a:r>
          </a:p>
        </p:txBody>
      </p:sp>
      <p:sp>
        <p:nvSpPr>
          <p:cNvPr id="3" name="Pladsholder til tekst 2"/>
          <p:cNvSpPr>
            <a:spLocks noGrp="1"/>
          </p:cNvSpPr>
          <p:nvPr>
            <p:ph type="body" idx="1"/>
          </p:nvPr>
        </p:nvSpPr>
        <p:spPr>
          <a:xfrm>
            <a:off x="651516" y="1196753"/>
            <a:ext cx="10886433" cy="4885996"/>
          </a:xfrm>
          <a:prstGeom prst="rect">
            <a:avLst/>
          </a:prstGeom>
        </p:spPr>
        <p:txBody>
          <a:bodyPr vert="horz" lIns="0" tIns="0" rIns="0" bIns="0" rtlCol="0">
            <a:noAutofit/>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Sjette niveau</a:t>
            </a:r>
          </a:p>
          <a:p>
            <a:pPr lvl="6"/>
            <a:r>
              <a:rPr lang="da-DK" dirty="0"/>
              <a:t>Syvende niveau</a:t>
            </a:r>
          </a:p>
          <a:p>
            <a:pPr lvl="7"/>
            <a:r>
              <a:rPr lang="da-DK" dirty="0"/>
              <a:t>Ottende niveau</a:t>
            </a:r>
          </a:p>
          <a:p>
            <a:pPr lvl="8"/>
            <a:r>
              <a:rPr lang="da-DK" dirty="0"/>
              <a:t>Niende niveau</a:t>
            </a:r>
          </a:p>
        </p:txBody>
      </p:sp>
      <p:sp>
        <p:nvSpPr>
          <p:cNvPr id="5" name="Pladsholder til sidefod 4"/>
          <p:cNvSpPr>
            <a:spLocks noGrp="1"/>
          </p:cNvSpPr>
          <p:nvPr>
            <p:ph type="ftr" sz="quarter" idx="3"/>
          </p:nvPr>
        </p:nvSpPr>
        <p:spPr>
          <a:xfrm>
            <a:off x="1148399" y="6398800"/>
            <a:ext cx="5652000" cy="201461"/>
          </a:xfrm>
          <a:prstGeom prst="rect">
            <a:avLst/>
          </a:prstGeom>
        </p:spPr>
        <p:txBody>
          <a:bodyPr vert="horz" lIns="0" tIns="0" rIns="0" bIns="0" rtlCol="0" anchor="b" anchorCtr="0">
            <a:noAutofit/>
          </a:bodyPr>
          <a:lstStyle>
            <a:lvl1pPr algn="l">
              <a:defRPr sz="800">
                <a:solidFill>
                  <a:schemeClr val="accent2"/>
                </a:solidFill>
              </a:defRPr>
            </a:lvl1pPr>
          </a:lstStyle>
          <a:p>
            <a:r>
              <a:rPr lang="da-DK">
                <a:solidFill>
                  <a:srgbClr val="007A6C"/>
                </a:solidFill>
              </a:rPr>
              <a:t>/ Ministeriet for Fødevarer, Landbrug og Fiskeri - Landbrugsstyrelsen / Titel på præsentation</a:t>
            </a:r>
            <a:endParaRPr lang="da-DK" dirty="0">
              <a:solidFill>
                <a:srgbClr val="007A6C"/>
              </a:solidFill>
            </a:endParaRPr>
          </a:p>
        </p:txBody>
      </p:sp>
      <p:sp>
        <p:nvSpPr>
          <p:cNvPr id="6" name="Pladsholder til diasnummer 5"/>
          <p:cNvSpPr>
            <a:spLocks noGrp="1"/>
          </p:cNvSpPr>
          <p:nvPr>
            <p:ph type="sldNum" sz="quarter" idx="4"/>
          </p:nvPr>
        </p:nvSpPr>
        <p:spPr>
          <a:xfrm>
            <a:off x="817200" y="6398800"/>
            <a:ext cx="298800" cy="201461"/>
          </a:xfrm>
          <a:prstGeom prst="rect">
            <a:avLst/>
          </a:prstGeom>
        </p:spPr>
        <p:txBody>
          <a:bodyPr vert="horz" lIns="0" tIns="0" rIns="0" bIns="0" rtlCol="0" anchor="b" anchorCtr="0">
            <a:noAutofit/>
          </a:bodyPr>
          <a:lstStyle>
            <a:lvl1pPr algn="r">
              <a:defRPr sz="800">
                <a:solidFill>
                  <a:schemeClr val="accent2"/>
                </a:solidFill>
              </a:defRPr>
            </a:lvl1pPr>
          </a:lstStyle>
          <a:p>
            <a:fld id="{667EC89C-17A0-4E64-A6D2-B825673CEEDF}" type="slidenum">
              <a:rPr lang="da-DK" smtClean="0">
                <a:solidFill>
                  <a:srgbClr val="007A6C"/>
                </a:solidFill>
              </a:rPr>
              <a:pPr/>
              <a:t>‹nr.›</a:t>
            </a:fld>
            <a:endParaRPr lang="da-DK" dirty="0">
              <a:solidFill>
                <a:srgbClr val="007A6C"/>
              </a:solidFill>
            </a:endParaRPr>
          </a:p>
        </p:txBody>
      </p:sp>
      <p:sp>
        <p:nvSpPr>
          <p:cNvPr id="12" name="Pladsholder til dato 11" hidden="1"/>
          <p:cNvSpPr>
            <a:spLocks noGrp="1"/>
          </p:cNvSpPr>
          <p:nvPr>
            <p:ph type="dt" sz="half" idx="2"/>
          </p:nvPr>
        </p:nvSpPr>
        <p:spPr>
          <a:xfrm>
            <a:off x="0" y="6858000"/>
            <a:ext cx="0" cy="0"/>
          </a:xfrm>
          <a:prstGeom prst="rect">
            <a:avLst/>
          </a:prstGeom>
        </p:spPr>
        <p:txBody>
          <a:bodyPr vert="horz" lIns="91440" tIns="45720" rIns="91440" bIns="45720" rtlCol="0" anchor="ctr"/>
          <a:lstStyle>
            <a:lvl1pPr algn="l">
              <a:defRPr lang="da-DK" sz="100" kern="1200" smtClean="0">
                <a:noFill/>
                <a:latin typeface="+mn-lt"/>
                <a:ea typeface="+mn-ea"/>
                <a:cs typeface="+mn-cs"/>
              </a:defRPr>
            </a:lvl1pPr>
          </a:lstStyle>
          <a:p>
            <a:fld id="{06C38F4E-FD42-4F67-843E-43E2CA4D2578}" type="datetime2">
              <a:rPr lang="da-DK"/>
              <a:pPr/>
              <a:t>23. januar 2023</a:t>
            </a:fld>
            <a:endParaRPr dirty="0"/>
          </a:p>
        </p:txBody>
      </p:sp>
      <p:pic>
        <p:nvPicPr>
          <p:cNvPr id="8" name="Graphic 7">
            <a:extLst>
              <a:ext uri="{FF2B5EF4-FFF2-40B4-BE49-F238E27FC236}">
                <a16:creationId xmlns="" xmlns:a16="http://schemas.microsoft.com/office/drawing/2014/main" id="{BEDF92ED-1F03-4F53-BD5A-1017F255EBE3}"/>
              </a:ext>
            </a:extLst>
          </p:cNvPr>
          <p:cNvPicPr>
            <a:picLocks noChangeAspect="1"/>
          </p:cNvPicPr>
          <p:nvPr userDrawn="1"/>
        </p:nvPicPr>
        <p:blipFill>
          <a:blip r:embed="rId23" cstate="email">
            <a:extLst>
              <a:ext uri="{28A0092B-C50C-407E-A947-70E740481C1C}">
                <a14:useLocalDpi xmlns:a14="http://schemas.microsoft.com/office/drawing/2010/main"/>
              </a:ext>
              <a:ext uri="{96DAC541-7B7A-43D3-8B79-37D633B846F1}">
                <asvg:svgBlip xmlns="" xmlns:asvg="http://schemas.microsoft.com/office/drawing/2016/SVG/main" r:embed="rId24"/>
              </a:ext>
            </a:extLst>
          </a:blip>
          <a:stretch>
            <a:fillRect/>
          </a:stretch>
        </p:blipFill>
        <p:spPr>
          <a:xfrm>
            <a:off x="646754" y="6379011"/>
            <a:ext cx="226932" cy="201461"/>
          </a:xfrm>
          <a:prstGeom prst="rect">
            <a:avLst/>
          </a:prstGeom>
        </p:spPr>
      </p:pic>
    </p:spTree>
    <p:extLst>
      <p:ext uri="{BB962C8B-B14F-4D97-AF65-F5344CB8AC3E}">
        <p14:creationId xmlns:p14="http://schemas.microsoft.com/office/powerpoint/2010/main" val="395668439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 id="2147483715" r:id="rId18"/>
    <p:sldLayoutId id="2147483716" r:id="rId19"/>
    <p:sldLayoutId id="2147483717" r:id="rId20"/>
    <p:sldLayoutId id="2147483718" r:id="rId21"/>
  </p:sldLayoutIdLst>
  <p:hf hdr="0"/>
  <p:txStyles>
    <p:titleStyle>
      <a:lvl1pPr algn="l" defTabSz="914400" rtl="0" eaLnBrk="1" latinLnBrk="0" hangingPunct="1">
        <a:lnSpc>
          <a:spcPct val="90000"/>
        </a:lnSpc>
        <a:spcBef>
          <a:spcPct val="0"/>
        </a:spcBef>
        <a:buNone/>
        <a:defRPr sz="2300" b="1" kern="1200">
          <a:solidFill>
            <a:schemeClr val="accent1"/>
          </a:solidFill>
          <a:latin typeface="+mj-lt"/>
          <a:ea typeface="+mj-ea"/>
          <a:cs typeface="+mj-cs"/>
        </a:defRPr>
      </a:lvl1pPr>
    </p:titleStyle>
    <p:bodyStyle>
      <a:lvl1pPr marL="0" indent="0" algn="l" defTabSz="914400" rtl="0" eaLnBrk="1" latinLnBrk="0" hangingPunct="1">
        <a:lnSpc>
          <a:spcPct val="91000"/>
        </a:lnSpc>
        <a:spcBef>
          <a:spcPts val="0"/>
        </a:spcBef>
        <a:buFont typeface="Arial" panose="020B0604020202020204" pitchFamily="34" charset="0"/>
        <a:buChar char="​"/>
        <a:defRPr sz="2000" b="1" kern="1200">
          <a:solidFill>
            <a:schemeClr val="tx1"/>
          </a:solidFill>
          <a:latin typeface="+mn-lt"/>
          <a:ea typeface="+mn-ea"/>
          <a:cs typeface="+mn-cs"/>
        </a:defRPr>
      </a:lvl1pPr>
      <a:lvl2pPr marL="216000" indent="-216000" algn="l" defTabSz="914400" rtl="0" eaLnBrk="1" latinLnBrk="0" hangingPunct="1">
        <a:lnSpc>
          <a:spcPct val="91000"/>
        </a:lnSpc>
        <a:spcBef>
          <a:spcPts val="0"/>
        </a:spcBef>
        <a:buFont typeface="Arial" panose="020B0604020202020204" pitchFamily="34" charset="0"/>
        <a:buChar char="•"/>
        <a:defRPr sz="2000" b="1" kern="1200">
          <a:solidFill>
            <a:schemeClr val="tx1"/>
          </a:solidFill>
          <a:latin typeface="+mn-lt"/>
          <a:ea typeface="+mn-ea"/>
          <a:cs typeface="+mn-cs"/>
        </a:defRPr>
      </a:lvl2pPr>
      <a:lvl3pPr marL="432000" indent="-216000" algn="l" defTabSz="914400" rtl="0" eaLnBrk="1" latinLnBrk="0" hangingPunct="1">
        <a:lnSpc>
          <a:spcPct val="92000"/>
        </a:lnSpc>
        <a:spcBef>
          <a:spcPts val="0"/>
        </a:spcBef>
        <a:buFont typeface="Arial" panose="020B0604020202020204" pitchFamily="34" charset="0"/>
        <a:buChar char="-"/>
        <a:defRPr sz="1800" b="1" kern="1200">
          <a:solidFill>
            <a:schemeClr val="tx1"/>
          </a:solidFill>
          <a:latin typeface="+mn-lt"/>
          <a:ea typeface="+mn-ea"/>
          <a:cs typeface="+mn-cs"/>
        </a:defRPr>
      </a:lvl3pPr>
      <a:lvl4pPr marL="648000" indent="-216000" algn="l" defTabSz="914400" rtl="0" eaLnBrk="1" latinLnBrk="0" hangingPunct="1">
        <a:lnSpc>
          <a:spcPct val="92000"/>
        </a:lnSpc>
        <a:spcBef>
          <a:spcPts val="0"/>
        </a:spcBef>
        <a:buFont typeface="Arial" panose="020B0604020202020204" pitchFamily="34" charset="0"/>
        <a:buChar char="•"/>
        <a:defRPr sz="1800" b="1" kern="1200">
          <a:solidFill>
            <a:schemeClr val="tx1"/>
          </a:solidFill>
          <a:latin typeface="+mn-lt"/>
          <a:ea typeface="+mn-ea"/>
          <a:cs typeface="+mn-cs"/>
        </a:defRPr>
      </a:lvl4pPr>
      <a:lvl5pPr marL="864000" indent="-216000" algn="l" defTabSz="914400" rtl="0" eaLnBrk="1" latinLnBrk="0" hangingPunct="1">
        <a:lnSpc>
          <a:spcPct val="92000"/>
        </a:lnSpc>
        <a:spcBef>
          <a:spcPts val="0"/>
        </a:spcBef>
        <a:buFont typeface="Arial" panose="020B0604020202020204" pitchFamily="34" charset="0"/>
        <a:buChar char="-"/>
        <a:defRPr sz="1800" b="1" kern="1200">
          <a:solidFill>
            <a:schemeClr val="tx1"/>
          </a:solidFill>
          <a:latin typeface="+mn-lt"/>
          <a:ea typeface="+mn-ea"/>
          <a:cs typeface="+mn-cs"/>
        </a:defRPr>
      </a:lvl5pPr>
      <a:lvl6pPr marL="864000" indent="-216000" algn="l" defTabSz="914400" rtl="0" eaLnBrk="1" latinLnBrk="0" hangingPunct="1">
        <a:lnSpc>
          <a:spcPct val="92000"/>
        </a:lnSpc>
        <a:spcBef>
          <a:spcPts val="0"/>
        </a:spcBef>
        <a:buFont typeface="Arial" panose="020B0604020202020204" pitchFamily="34" charset="0"/>
        <a:buChar char="•"/>
        <a:defRPr sz="1800" b="1" kern="1200">
          <a:solidFill>
            <a:schemeClr val="tx1"/>
          </a:solidFill>
          <a:latin typeface="+mn-lt"/>
          <a:ea typeface="+mn-ea"/>
          <a:cs typeface="+mn-cs"/>
        </a:defRPr>
      </a:lvl6pPr>
      <a:lvl7pPr marL="864000" indent="-216000" algn="l" defTabSz="914400" rtl="0" eaLnBrk="1" latinLnBrk="0" hangingPunct="1">
        <a:lnSpc>
          <a:spcPct val="92000"/>
        </a:lnSpc>
        <a:spcBef>
          <a:spcPts val="0"/>
        </a:spcBef>
        <a:buFont typeface="Arial" panose="020B0604020202020204" pitchFamily="34" charset="0"/>
        <a:buChar char="•"/>
        <a:defRPr sz="1800" b="1" kern="1200">
          <a:solidFill>
            <a:schemeClr val="tx1"/>
          </a:solidFill>
          <a:latin typeface="+mn-lt"/>
          <a:ea typeface="+mn-ea"/>
          <a:cs typeface="+mn-cs"/>
        </a:defRPr>
      </a:lvl7pPr>
      <a:lvl8pPr marL="864000" indent="-216000" algn="l" defTabSz="914400" rtl="0" eaLnBrk="1" latinLnBrk="0" hangingPunct="1">
        <a:lnSpc>
          <a:spcPct val="92000"/>
        </a:lnSpc>
        <a:spcBef>
          <a:spcPts val="0"/>
        </a:spcBef>
        <a:buFont typeface="Arial" panose="020B0604020202020204" pitchFamily="34" charset="0"/>
        <a:buChar char="•"/>
        <a:defRPr sz="1800" b="1" kern="1200" baseline="0">
          <a:solidFill>
            <a:schemeClr val="tx1"/>
          </a:solidFill>
          <a:latin typeface="+mn-lt"/>
          <a:ea typeface="+mn-ea"/>
          <a:cs typeface="+mn-cs"/>
        </a:defRPr>
      </a:lvl8pPr>
      <a:lvl9pPr marL="864000" indent="-216000" algn="l" defTabSz="914400" rtl="0" eaLnBrk="1" latinLnBrk="0" hangingPunct="1">
        <a:lnSpc>
          <a:spcPct val="92000"/>
        </a:lnSpc>
        <a:spcBef>
          <a:spcPts val="0"/>
        </a:spcBef>
        <a:buFont typeface="Arial" panose="020B0604020202020204" pitchFamily="34" charset="0"/>
        <a:buChar char="•"/>
        <a:defRPr sz="1800" b="1"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53">
          <p15:clr>
            <a:srgbClr val="F26B43"/>
          </p15:clr>
        </p15:guide>
        <p15:guide id="2" orient="horz" pos="3831">
          <p15:clr>
            <a:srgbClr val="F26B43"/>
          </p15:clr>
        </p15:guide>
        <p15:guide id="3" orient="horz" pos="195">
          <p15:clr>
            <a:srgbClr val="F26B43"/>
          </p15:clr>
        </p15:guide>
        <p15:guide id="4" orient="horz" pos="491">
          <p15:clr>
            <a:srgbClr val="F26B43"/>
          </p15:clr>
        </p15:guide>
        <p15:guide id="5" pos="409">
          <p15:clr>
            <a:srgbClr val="F26B43"/>
          </p15:clr>
        </p15:guide>
        <p15:guide id="6" pos="726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651517" y="311972"/>
            <a:ext cx="10886431" cy="468000"/>
          </a:xfrm>
          <a:prstGeom prst="rect">
            <a:avLst/>
          </a:prstGeom>
        </p:spPr>
        <p:txBody>
          <a:bodyPr vert="horz" lIns="0" tIns="0" rIns="0" bIns="0" rtlCol="0" anchor="t" anchorCtr="0">
            <a:noAutofit/>
          </a:bodyPr>
          <a:lstStyle/>
          <a:p>
            <a:r>
              <a:rPr lang="da-DK" dirty="0"/>
              <a:t>Klik for at redigere i master</a:t>
            </a:r>
          </a:p>
        </p:txBody>
      </p:sp>
      <p:sp>
        <p:nvSpPr>
          <p:cNvPr id="3" name="Pladsholder til tekst 2"/>
          <p:cNvSpPr>
            <a:spLocks noGrp="1"/>
          </p:cNvSpPr>
          <p:nvPr>
            <p:ph type="body" idx="1"/>
          </p:nvPr>
        </p:nvSpPr>
        <p:spPr>
          <a:xfrm>
            <a:off x="651516" y="1196753"/>
            <a:ext cx="10886433" cy="4885996"/>
          </a:xfrm>
          <a:prstGeom prst="rect">
            <a:avLst/>
          </a:prstGeom>
        </p:spPr>
        <p:txBody>
          <a:bodyPr vert="horz" lIns="0" tIns="0" rIns="0" bIns="0" rtlCol="0">
            <a:noAutofit/>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Sjette niveau</a:t>
            </a:r>
          </a:p>
          <a:p>
            <a:pPr lvl="6"/>
            <a:r>
              <a:rPr lang="da-DK" dirty="0"/>
              <a:t>Syvende niveau</a:t>
            </a:r>
          </a:p>
          <a:p>
            <a:pPr lvl="7"/>
            <a:r>
              <a:rPr lang="da-DK" dirty="0"/>
              <a:t>Ottende niveau</a:t>
            </a:r>
          </a:p>
          <a:p>
            <a:pPr lvl="8"/>
            <a:r>
              <a:rPr lang="da-DK" dirty="0"/>
              <a:t>Niende niveau</a:t>
            </a:r>
          </a:p>
        </p:txBody>
      </p:sp>
      <p:sp>
        <p:nvSpPr>
          <p:cNvPr id="5" name="Pladsholder til sidefod 4"/>
          <p:cNvSpPr>
            <a:spLocks noGrp="1"/>
          </p:cNvSpPr>
          <p:nvPr>
            <p:ph type="ftr" sz="quarter" idx="3"/>
          </p:nvPr>
        </p:nvSpPr>
        <p:spPr>
          <a:xfrm>
            <a:off x="1148399" y="6398800"/>
            <a:ext cx="5652000" cy="201461"/>
          </a:xfrm>
          <a:prstGeom prst="rect">
            <a:avLst/>
          </a:prstGeom>
        </p:spPr>
        <p:txBody>
          <a:bodyPr vert="horz" lIns="0" tIns="0" rIns="0" bIns="0" rtlCol="0" anchor="b" anchorCtr="0">
            <a:noAutofit/>
          </a:bodyPr>
          <a:lstStyle>
            <a:lvl1pPr algn="l">
              <a:defRPr sz="800">
                <a:solidFill>
                  <a:schemeClr val="accent2"/>
                </a:solidFill>
              </a:defRPr>
            </a:lvl1pPr>
          </a:lstStyle>
          <a:p>
            <a:r>
              <a:rPr lang="da-DK">
                <a:solidFill>
                  <a:srgbClr val="007A6C"/>
                </a:solidFill>
              </a:rPr>
              <a:t>/ Ministeriet for Fødevarer, Landbrug og Fiskeri - Landbrugsstyrelsen / Titel på præsentation</a:t>
            </a:r>
            <a:endParaRPr lang="da-DK" dirty="0">
              <a:solidFill>
                <a:srgbClr val="007A6C"/>
              </a:solidFill>
            </a:endParaRPr>
          </a:p>
        </p:txBody>
      </p:sp>
      <p:sp>
        <p:nvSpPr>
          <p:cNvPr id="6" name="Pladsholder til diasnummer 5"/>
          <p:cNvSpPr>
            <a:spLocks noGrp="1"/>
          </p:cNvSpPr>
          <p:nvPr>
            <p:ph type="sldNum" sz="quarter" idx="4"/>
          </p:nvPr>
        </p:nvSpPr>
        <p:spPr>
          <a:xfrm>
            <a:off x="817200" y="6398800"/>
            <a:ext cx="298800" cy="201461"/>
          </a:xfrm>
          <a:prstGeom prst="rect">
            <a:avLst/>
          </a:prstGeom>
        </p:spPr>
        <p:txBody>
          <a:bodyPr vert="horz" lIns="0" tIns="0" rIns="0" bIns="0" rtlCol="0" anchor="b" anchorCtr="0">
            <a:noAutofit/>
          </a:bodyPr>
          <a:lstStyle>
            <a:lvl1pPr algn="r">
              <a:defRPr sz="800">
                <a:solidFill>
                  <a:schemeClr val="accent2"/>
                </a:solidFill>
              </a:defRPr>
            </a:lvl1pPr>
          </a:lstStyle>
          <a:p>
            <a:fld id="{667EC89C-17A0-4E64-A6D2-B825673CEEDF}" type="slidenum">
              <a:rPr lang="da-DK" smtClean="0">
                <a:solidFill>
                  <a:srgbClr val="007A6C"/>
                </a:solidFill>
              </a:rPr>
              <a:pPr/>
              <a:t>‹nr.›</a:t>
            </a:fld>
            <a:endParaRPr lang="da-DK" dirty="0">
              <a:solidFill>
                <a:srgbClr val="007A6C"/>
              </a:solidFill>
            </a:endParaRPr>
          </a:p>
        </p:txBody>
      </p:sp>
      <p:sp>
        <p:nvSpPr>
          <p:cNvPr id="12" name="Pladsholder til dato 11" hidden="1"/>
          <p:cNvSpPr>
            <a:spLocks noGrp="1"/>
          </p:cNvSpPr>
          <p:nvPr>
            <p:ph type="dt" sz="half" idx="2"/>
          </p:nvPr>
        </p:nvSpPr>
        <p:spPr>
          <a:xfrm>
            <a:off x="0" y="6858000"/>
            <a:ext cx="0" cy="0"/>
          </a:xfrm>
          <a:prstGeom prst="rect">
            <a:avLst/>
          </a:prstGeom>
        </p:spPr>
        <p:txBody>
          <a:bodyPr vert="horz" lIns="91440" tIns="45720" rIns="91440" bIns="45720" rtlCol="0" anchor="ctr"/>
          <a:lstStyle>
            <a:lvl1pPr algn="l">
              <a:defRPr lang="da-DK" sz="100" kern="1200" smtClean="0">
                <a:noFill/>
                <a:latin typeface="+mn-lt"/>
                <a:ea typeface="+mn-ea"/>
                <a:cs typeface="+mn-cs"/>
              </a:defRPr>
            </a:lvl1pPr>
          </a:lstStyle>
          <a:p>
            <a:fld id="{8ECAA1FE-97B5-4930-AA11-B32B54C3DF15}" type="datetime2">
              <a:rPr lang="da-DK"/>
              <a:pPr/>
              <a:t>23. januar 2023</a:t>
            </a:fld>
            <a:endParaRPr dirty="0"/>
          </a:p>
        </p:txBody>
      </p:sp>
      <p:pic>
        <p:nvPicPr>
          <p:cNvPr id="8" name="Graphic 7">
            <a:extLst>
              <a:ext uri="{FF2B5EF4-FFF2-40B4-BE49-F238E27FC236}">
                <a16:creationId xmlns:a16="http://schemas.microsoft.com/office/drawing/2014/main" xmlns="" id="{BEDF92ED-1F03-4F53-BD5A-1017F255EBE3}"/>
              </a:ext>
            </a:extLst>
          </p:cNvPr>
          <p:cNvPicPr>
            <a:picLocks noChangeAspect="1"/>
          </p:cNvPicPr>
          <p:nvPr userDrawn="1"/>
        </p:nvPicPr>
        <p:blipFill>
          <a:blip r:embed="rId23">
            <a:extLst>
              <a:ext uri="{96DAC541-7B7A-43D3-8B79-37D633B846F1}">
                <asvg:svgBlip xmlns:asvg="http://schemas.microsoft.com/office/drawing/2016/SVG/main" xmlns="" r:embed="rId24"/>
              </a:ext>
            </a:extLst>
          </a:blip>
          <a:stretch>
            <a:fillRect/>
          </a:stretch>
        </p:blipFill>
        <p:spPr>
          <a:xfrm>
            <a:off x="646754" y="6379011"/>
            <a:ext cx="226932" cy="201461"/>
          </a:xfrm>
          <a:prstGeom prst="rect">
            <a:avLst/>
          </a:prstGeom>
        </p:spPr>
      </p:pic>
    </p:spTree>
    <p:extLst>
      <p:ext uri="{BB962C8B-B14F-4D97-AF65-F5344CB8AC3E}">
        <p14:creationId xmlns:p14="http://schemas.microsoft.com/office/powerpoint/2010/main" val="1707056656"/>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 id="2147483736" r:id="rId17"/>
    <p:sldLayoutId id="2147483737" r:id="rId18"/>
    <p:sldLayoutId id="2147483738" r:id="rId19"/>
    <p:sldLayoutId id="2147483739" r:id="rId20"/>
    <p:sldLayoutId id="2147483740" r:id="rId21"/>
  </p:sldLayoutIdLst>
  <p:hf hdr="0"/>
  <p:txStyles>
    <p:titleStyle>
      <a:lvl1pPr algn="l" defTabSz="914400" rtl="0" eaLnBrk="1" latinLnBrk="0" hangingPunct="1">
        <a:lnSpc>
          <a:spcPct val="90000"/>
        </a:lnSpc>
        <a:spcBef>
          <a:spcPct val="0"/>
        </a:spcBef>
        <a:buNone/>
        <a:defRPr sz="2300" b="1" kern="1200">
          <a:solidFill>
            <a:schemeClr val="accent1"/>
          </a:solidFill>
          <a:latin typeface="+mj-lt"/>
          <a:ea typeface="+mj-ea"/>
          <a:cs typeface="+mj-cs"/>
        </a:defRPr>
      </a:lvl1pPr>
    </p:titleStyle>
    <p:bodyStyle>
      <a:lvl1pPr marL="0" indent="0" algn="l" defTabSz="914400" rtl="0" eaLnBrk="1" latinLnBrk="0" hangingPunct="1">
        <a:lnSpc>
          <a:spcPct val="91000"/>
        </a:lnSpc>
        <a:spcBef>
          <a:spcPts val="0"/>
        </a:spcBef>
        <a:buFont typeface="Arial" panose="020B0604020202020204" pitchFamily="34" charset="0"/>
        <a:buChar char="​"/>
        <a:defRPr sz="2000" b="1" kern="1200">
          <a:solidFill>
            <a:schemeClr val="tx1"/>
          </a:solidFill>
          <a:latin typeface="+mn-lt"/>
          <a:ea typeface="+mn-ea"/>
          <a:cs typeface="+mn-cs"/>
        </a:defRPr>
      </a:lvl1pPr>
      <a:lvl2pPr marL="216000" indent="-216000" algn="l" defTabSz="914400" rtl="0" eaLnBrk="1" latinLnBrk="0" hangingPunct="1">
        <a:lnSpc>
          <a:spcPct val="91000"/>
        </a:lnSpc>
        <a:spcBef>
          <a:spcPts val="0"/>
        </a:spcBef>
        <a:buFont typeface="Arial" panose="020B0604020202020204" pitchFamily="34" charset="0"/>
        <a:buChar char="•"/>
        <a:defRPr sz="2000" b="1" kern="1200">
          <a:solidFill>
            <a:schemeClr val="tx1"/>
          </a:solidFill>
          <a:latin typeface="+mn-lt"/>
          <a:ea typeface="+mn-ea"/>
          <a:cs typeface="+mn-cs"/>
        </a:defRPr>
      </a:lvl2pPr>
      <a:lvl3pPr marL="432000" indent="-216000" algn="l" defTabSz="914400" rtl="0" eaLnBrk="1" latinLnBrk="0" hangingPunct="1">
        <a:lnSpc>
          <a:spcPct val="92000"/>
        </a:lnSpc>
        <a:spcBef>
          <a:spcPts val="0"/>
        </a:spcBef>
        <a:buFont typeface="Arial" panose="020B0604020202020204" pitchFamily="34" charset="0"/>
        <a:buChar char="-"/>
        <a:defRPr sz="1800" b="1" kern="1200">
          <a:solidFill>
            <a:schemeClr val="tx1"/>
          </a:solidFill>
          <a:latin typeface="+mn-lt"/>
          <a:ea typeface="+mn-ea"/>
          <a:cs typeface="+mn-cs"/>
        </a:defRPr>
      </a:lvl3pPr>
      <a:lvl4pPr marL="648000" indent="-216000" algn="l" defTabSz="914400" rtl="0" eaLnBrk="1" latinLnBrk="0" hangingPunct="1">
        <a:lnSpc>
          <a:spcPct val="92000"/>
        </a:lnSpc>
        <a:spcBef>
          <a:spcPts val="0"/>
        </a:spcBef>
        <a:buFont typeface="Arial" panose="020B0604020202020204" pitchFamily="34" charset="0"/>
        <a:buChar char="•"/>
        <a:defRPr sz="1800" b="1" kern="1200">
          <a:solidFill>
            <a:schemeClr val="tx1"/>
          </a:solidFill>
          <a:latin typeface="+mn-lt"/>
          <a:ea typeface="+mn-ea"/>
          <a:cs typeface="+mn-cs"/>
        </a:defRPr>
      </a:lvl4pPr>
      <a:lvl5pPr marL="864000" indent="-216000" algn="l" defTabSz="914400" rtl="0" eaLnBrk="1" latinLnBrk="0" hangingPunct="1">
        <a:lnSpc>
          <a:spcPct val="92000"/>
        </a:lnSpc>
        <a:spcBef>
          <a:spcPts val="0"/>
        </a:spcBef>
        <a:buFont typeface="Arial" panose="020B0604020202020204" pitchFamily="34" charset="0"/>
        <a:buChar char="-"/>
        <a:defRPr sz="1800" b="1" kern="1200">
          <a:solidFill>
            <a:schemeClr val="tx1"/>
          </a:solidFill>
          <a:latin typeface="+mn-lt"/>
          <a:ea typeface="+mn-ea"/>
          <a:cs typeface="+mn-cs"/>
        </a:defRPr>
      </a:lvl5pPr>
      <a:lvl6pPr marL="864000" indent="-216000" algn="l" defTabSz="914400" rtl="0" eaLnBrk="1" latinLnBrk="0" hangingPunct="1">
        <a:lnSpc>
          <a:spcPct val="92000"/>
        </a:lnSpc>
        <a:spcBef>
          <a:spcPts val="0"/>
        </a:spcBef>
        <a:buFont typeface="Arial" panose="020B0604020202020204" pitchFamily="34" charset="0"/>
        <a:buChar char="•"/>
        <a:defRPr sz="1800" b="1" kern="1200">
          <a:solidFill>
            <a:schemeClr val="tx1"/>
          </a:solidFill>
          <a:latin typeface="+mn-lt"/>
          <a:ea typeface="+mn-ea"/>
          <a:cs typeface="+mn-cs"/>
        </a:defRPr>
      </a:lvl6pPr>
      <a:lvl7pPr marL="864000" indent="-216000" algn="l" defTabSz="914400" rtl="0" eaLnBrk="1" latinLnBrk="0" hangingPunct="1">
        <a:lnSpc>
          <a:spcPct val="92000"/>
        </a:lnSpc>
        <a:spcBef>
          <a:spcPts val="0"/>
        </a:spcBef>
        <a:buFont typeface="Arial" panose="020B0604020202020204" pitchFamily="34" charset="0"/>
        <a:buChar char="•"/>
        <a:defRPr sz="1800" b="1" kern="1200">
          <a:solidFill>
            <a:schemeClr val="tx1"/>
          </a:solidFill>
          <a:latin typeface="+mn-lt"/>
          <a:ea typeface="+mn-ea"/>
          <a:cs typeface="+mn-cs"/>
        </a:defRPr>
      </a:lvl7pPr>
      <a:lvl8pPr marL="864000" indent="-216000" algn="l" defTabSz="914400" rtl="0" eaLnBrk="1" latinLnBrk="0" hangingPunct="1">
        <a:lnSpc>
          <a:spcPct val="92000"/>
        </a:lnSpc>
        <a:spcBef>
          <a:spcPts val="0"/>
        </a:spcBef>
        <a:buFont typeface="Arial" panose="020B0604020202020204" pitchFamily="34" charset="0"/>
        <a:buChar char="•"/>
        <a:defRPr sz="1800" b="1" kern="1200" baseline="0">
          <a:solidFill>
            <a:schemeClr val="tx1"/>
          </a:solidFill>
          <a:latin typeface="+mn-lt"/>
          <a:ea typeface="+mn-ea"/>
          <a:cs typeface="+mn-cs"/>
        </a:defRPr>
      </a:lvl8pPr>
      <a:lvl9pPr marL="864000" indent="-216000" algn="l" defTabSz="914400" rtl="0" eaLnBrk="1" latinLnBrk="0" hangingPunct="1">
        <a:lnSpc>
          <a:spcPct val="92000"/>
        </a:lnSpc>
        <a:spcBef>
          <a:spcPts val="0"/>
        </a:spcBef>
        <a:buFont typeface="Arial" panose="020B0604020202020204" pitchFamily="34" charset="0"/>
        <a:buChar char="•"/>
        <a:defRPr sz="1800" b="1"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753">
          <p15:clr>
            <a:srgbClr val="F26B43"/>
          </p15:clr>
        </p15:guide>
        <p15:guide id="2" orient="horz" pos="3831">
          <p15:clr>
            <a:srgbClr val="F26B43"/>
          </p15:clr>
        </p15:guide>
        <p15:guide id="3" orient="horz" pos="195">
          <p15:clr>
            <a:srgbClr val="F26B43"/>
          </p15:clr>
        </p15:guide>
        <p15:guide id="4" orient="horz" pos="491">
          <p15:clr>
            <a:srgbClr val="F26B43"/>
          </p15:clr>
        </p15:guide>
        <p15:guide id="5" pos="409">
          <p15:clr>
            <a:srgbClr val="F26B43"/>
          </p15:clr>
        </p15:guide>
        <p15:guide id="6" pos="7268">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651517" y="311972"/>
            <a:ext cx="10886431" cy="468000"/>
          </a:xfrm>
          <a:prstGeom prst="rect">
            <a:avLst/>
          </a:prstGeom>
        </p:spPr>
        <p:txBody>
          <a:bodyPr vert="horz" lIns="0" tIns="0" rIns="0" bIns="0" rtlCol="0" anchor="t" anchorCtr="0">
            <a:noAutofit/>
          </a:bodyPr>
          <a:lstStyle/>
          <a:p>
            <a:r>
              <a:rPr lang="da-DK" dirty="0"/>
              <a:t>Klik for at redigere i master</a:t>
            </a:r>
          </a:p>
        </p:txBody>
      </p:sp>
      <p:sp>
        <p:nvSpPr>
          <p:cNvPr id="3" name="Pladsholder til tekst 2"/>
          <p:cNvSpPr>
            <a:spLocks noGrp="1"/>
          </p:cNvSpPr>
          <p:nvPr>
            <p:ph type="body" idx="1"/>
          </p:nvPr>
        </p:nvSpPr>
        <p:spPr>
          <a:xfrm>
            <a:off x="651516" y="1196753"/>
            <a:ext cx="10886433" cy="4885996"/>
          </a:xfrm>
          <a:prstGeom prst="rect">
            <a:avLst/>
          </a:prstGeom>
        </p:spPr>
        <p:txBody>
          <a:bodyPr vert="horz" lIns="0" tIns="0" rIns="0" bIns="0" rtlCol="0">
            <a:noAutofit/>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Sjette niveau</a:t>
            </a:r>
          </a:p>
          <a:p>
            <a:pPr lvl="6"/>
            <a:r>
              <a:rPr lang="da-DK" dirty="0"/>
              <a:t>Syvende niveau</a:t>
            </a:r>
          </a:p>
          <a:p>
            <a:pPr lvl="7"/>
            <a:r>
              <a:rPr lang="da-DK" dirty="0"/>
              <a:t>Ottende niveau</a:t>
            </a:r>
          </a:p>
          <a:p>
            <a:pPr lvl="8"/>
            <a:r>
              <a:rPr lang="da-DK" dirty="0"/>
              <a:t>Niende niveau</a:t>
            </a:r>
          </a:p>
        </p:txBody>
      </p:sp>
      <p:sp>
        <p:nvSpPr>
          <p:cNvPr id="5" name="Pladsholder til sidefod 4"/>
          <p:cNvSpPr>
            <a:spLocks noGrp="1"/>
          </p:cNvSpPr>
          <p:nvPr>
            <p:ph type="ftr" sz="quarter" idx="3"/>
          </p:nvPr>
        </p:nvSpPr>
        <p:spPr>
          <a:xfrm>
            <a:off x="1148399" y="6398800"/>
            <a:ext cx="5652000" cy="201461"/>
          </a:xfrm>
          <a:prstGeom prst="rect">
            <a:avLst/>
          </a:prstGeom>
        </p:spPr>
        <p:txBody>
          <a:bodyPr vert="horz" lIns="0" tIns="0" rIns="0" bIns="0" rtlCol="0" anchor="b" anchorCtr="0">
            <a:noAutofit/>
          </a:bodyPr>
          <a:lstStyle>
            <a:lvl1pPr algn="l">
              <a:defRPr sz="800">
                <a:solidFill>
                  <a:schemeClr val="accent2"/>
                </a:solidFill>
              </a:defRPr>
            </a:lvl1pPr>
          </a:lstStyle>
          <a:p>
            <a:r>
              <a:rPr lang="da-DK">
                <a:solidFill>
                  <a:srgbClr val="007A6C"/>
                </a:solidFill>
              </a:rPr>
              <a:t>/ Ministeriet for Fødevarer, Landbrug og Fiskeri - Landbrugsstyrelsen / Titel på præsentation</a:t>
            </a:r>
            <a:endParaRPr lang="da-DK" dirty="0">
              <a:solidFill>
                <a:srgbClr val="007A6C"/>
              </a:solidFill>
            </a:endParaRPr>
          </a:p>
        </p:txBody>
      </p:sp>
      <p:sp>
        <p:nvSpPr>
          <p:cNvPr id="6" name="Pladsholder til diasnummer 5"/>
          <p:cNvSpPr>
            <a:spLocks noGrp="1"/>
          </p:cNvSpPr>
          <p:nvPr>
            <p:ph type="sldNum" sz="quarter" idx="4"/>
          </p:nvPr>
        </p:nvSpPr>
        <p:spPr>
          <a:xfrm>
            <a:off x="817200" y="6398800"/>
            <a:ext cx="298800" cy="201461"/>
          </a:xfrm>
          <a:prstGeom prst="rect">
            <a:avLst/>
          </a:prstGeom>
        </p:spPr>
        <p:txBody>
          <a:bodyPr vert="horz" lIns="0" tIns="0" rIns="0" bIns="0" rtlCol="0" anchor="b" anchorCtr="0">
            <a:noAutofit/>
          </a:bodyPr>
          <a:lstStyle>
            <a:lvl1pPr algn="r">
              <a:defRPr sz="800">
                <a:solidFill>
                  <a:schemeClr val="accent2"/>
                </a:solidFill>
              </a:defRPr>
            </a:lvl1pPr>
          </a:lstStyle>
          <a:p>
            <a:fld id="{667EC89C-17A0-4E64-A6D2-B825673CEEDF}" type="slidenum">
              <a:rPr lang="da-DK" smtClean="0">
                <a:solidFill>
                  <a:srgbClr val="007A6C"/>
                </a:solidFill>
              </a:rPr>
              <a:pPr/>
              <a:t>‹nr.›</a:t>
            </a:fld>
            <a:endParaRPr lang="da-DK" dirty="0">
              <a:solidFill>
                <a:srgbClr val="007A6C"/>
              </a:solidFill>
            </a:endParaRPr>
          </a:p>
        </p:txBody>
      </p:sp>
      <p:sp>
        <p:nvSpPr>
          <p:cNvPr id="12" name="Pladsholder til dato 11" hidden="1"/>
          <p:cNvSpPr>
            <a:spLocks noGrp="1"/>
          </p:cNvSpPr>
          <p:nvPr>
            <p:ph type="dt" sz="half" idx="2"/>
          </p:nvPr>
        </p:nvSpPr>
        <p:spPr>
          <a:xfrm>
            <a:off x="0" y="6858000"/>
            <a:ext cx="0" cy="0"/>
          </a:xfrm>
          <a:prstGeom prst="rect">
            <a:avLst/>
          </a:prstGeom>
        </p:spPr>
        <p:txBody>
          <a:bodyPr vert="horz" lIns="91440" tIns="45720" rIns="91440" bIns="45720" rtlCol="0" anchor="ctr"/>
          <a:lstStyle>
            <a:lvl1pPr algn="l">
              <a:defRPr lang="da-DK" sz="100" kern="1200" smtClean="0">
                <a:noFill/>
                <a:latin typeface="+mn-lt"/>
                <a:ea typeface="+mn-ea"/>
                <a:cs typeface="+mn-cs"/>
              </a:defRPr>
            </a:lvl1pPr>
          </a:lstStyle>
          <a:p>
            <a:fld id="{8ECAA1FE-97B5-4930-AA11-B32B54C3DF15}" type="datetime2">
              <a:rPr lang="da-DK"/>
              <a:pPr/>
              <a:t>23. januar 2023</a:t>
            </a:fld>
            <a:endParaRPr dirty="0"/>
          </a:p>
        </p:txBody>
      </p:sp>
      <p:pic>
        <p:nvPicPr>
          <p:cNvPr id="8" name="Graphic 7">
            <a:extLst>
              <a:ext uri="{FF2B5EF4-FFF2-40B4-BE49-F238E27FC236}">
                <a16:creationId xmlns="" xmlns:a16="http://schemas.microsoft.com/office/drawing/2014/main" id="{BEDF92ED-1F03-4F53-BD5A-1017F255EBE3}"/>
              </a:ext>
            </a:extLst>
          </p:cNvPr>
          <p:cNvPicPr>
            <a:picLocks noChangeAspect="1"/>
          </p:cNvPicPr>
          <p:nvPr userDrawn="1"/>
        </p:nvPicPr>
        <p:blipFill>
          <a:blip r:embed="rId23">
            <a:extLst>
              <a:ext uri="{96DAC541-7B7A-43D3-8B79-37D633B846F1}">
                <asvg:svgBlip xmlns="" xmlns:asvg="http://schemas.microsoft.com/office/drawing/2016/SVG/main" r:embed="rId24"/>
              </a:ext>
            </a:extLst>
          </a:blip>
          <a:stretch>
            <a:fillRect/>
          </a:stretch>
        </p:blipFill>
        <p:spPr>
          <a:xfrm>
            <a:off x="646754" y="6379011"/>
            <a:ext cx="226932" cy="201461"/>
          </a:xfrm>
          <a:prstGeom prst="rect">
            <a:avLst/>
          </a:prstGeom>
        </p:spPr>
      </p:pic>
    </p:spTree>
    <p:extLst>
      <p:ext uri="{BB962C8B-B14F-4D97-AF65-F5344CB8AC3E}">
        <p14:creationId xmlns:p14="http://schemas.microsoft.com/office/powerpoint/2010/main" val="614472979"/>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 id="2147483759" r:id="rId18"/>
    <p:sldLayoutId id="2147483760" r:id="rId19"/>
    <p:sldLayoutId id="2147483761" r:id="rId20"/>
    <p:sldLayoutId id="2147483762" r:id="rId21"/>
  </p:sldLayoutIdLst>
  <p:hf hdr="0"/>
  <p:txStyles>
    <p:titleStyle>
      <a:lvl1pPr algn="l" defTabSz="914400" rtl="0" eaLnBrk="1" latinLnBrk="0" hangingPunct="1">
        <a:lnSpc>
          <a:spcPct val="90000"/>
        </a:lnSpc>
        <a:spcBef>
          <a:spcPct val="0"/>
        </a:spcBef>
        <a:buNone/>
        <a:defRPr sz="2300" b="1" kern="1200">
          <a:solidFill>
            <a:schemeClr val="accent1"/>
          </a:solidFill>
          <a:latin typeface="+mj-lt"/>
          <a:ea typeface="+mj-ea"/>
          <a:cs typeface="+mj-cs"/>
        </a:defRPr>
      </a:lvl1pPr>
    </p:titleStyle>
    <p:bodyStyle>
      <a:lvl1pPr marL="0" indent="0" algn="l" defTabSz="914400" rtl="0" eaLnBrk="1" latinLnBrk="0" hangingPunct="1">
        <a:lnSpc>
          <a:spcPct val="91000"/>
        </a:lnSpc>
        <a:spcBef>
          <a:spcPts val="0"/>
        </a:spcBef>
        <a:buFont typeface="Arial" panose="020B0604020202020204" pitchFamily="34" charset="0"/>
        <a:buChar char="​"/>
        <a:defRPr sz="2000" b="1" kern="1200">
          <a:solidFill>
            <a:schemeClr val="tx1"/>
          </a:solidFill>
          <a:latin typeface="+mn-lt"/>
          <a:ea typeface="+mn-ea"/>
          <a:cs typeface="+mn-cs"/>
        </a:defRPr>
      </a:lvl1pPr>
      <a:lvl2pPr marL="216000" indent="-216000" algn="l" defTabSz="914400" rtl="0" eaLnBrk="1" latinLnBrk="0" hangingPunct="1">
        <a:lnSpc>
          <a:spcPct val="91000"/>
        </a:lnSpc>
        <a:spcBef>
          <a:spcPts val="0"/>
        </a:spcBef>
        <a:buFont typeface="Arial" panose="020B0604020202020204" pitchFamily="34" charset="0"/>
        <a:buChar char="•"/>
        <a:defRPr sz="2000" b="1" kern="1200">
          <a:solidFill>
            <a:schemeClr val="tx1"/>
          </a:solidFill>
          <a:latin typeface="+mn-lt"/>
          <a:ea typeface="+mn-ea"/>
          <a:cs typeface="+mn-cs"/>
        </a:defRPr>
      </a:lvl2pPr>
      <a:lvl3pPr marL="432000" indent="-216000" algn="l" defTabSz="914400" rtl="0" eaLnBrk="1" latinLnBrk="0" hangingPunct="1">
        <a:lnSpc>
          <a:spcPct val="92000"/>
        </a:lnSpc>
        <a:spcBef>
          <a:spcPts val="0"/>
        </a:spcBef>
        <a:buFont typeface="Arial" panose="020B0604020202020204" pitchFamily="34" charset="0"/>
        <a:buChar char="-"/>
        <a:defRPr sz="1800" b="1" kern="1200">
          <a:solidFill>
            <a:schemeClr val="tx1"/>
          </a:solidFill>
          <a:latin typeface="+mn-lt"/>
          <a:ea typeface="+mn-ea"/>
          <a:cs typeface="+mn-cs"/>
        </a:defRPr>
      </a:lvl3pPr>
      <a:lvl4pPr marL="648000" indent="-216000" algn="l" defTabSz="914400" rtl="0" eaLnBrk="1" latinLnBrk="0" hangingPunct="1">
        <a:lnSpc>
          <a:spcPct val="92000"/>
        </a:lnSpc>
        <a:spcBef>
          <a:spcPts val="0"/>
        </a:spcBef>
        <a:buFont typeface="Arial" panose="020B0604020202020204" pitchFamily="34" charset="0"/>
        <a:buChar char="•"/>
        <a:defRPr sz="1800" b="1" kern="1200">
          <a:solidFill>
            <a:schemeClr val="tx1"/>
          </a:solidFill>
          <a:latin typeface="+mn-lt"/>
          <a:ea typeface="+mn-ea"/>
          <a:cs typeface="+mn-cs"/>
        </a:defRPr>
      </a:lvl4pPr>
      <a:lvl5pPr marL="864000" indent="-216000" algn="l" defTabSz="914400" rtl="0" eaLnBrk="1" latinLnBrk="0" hangingPunct="1">
        <a:lnSpc>
          <a:spcPct val="92000"/>
        </a:lnSpc>
        <a:spcBef>
          <a:spcPts val="0"/>
        </a:spcBef>
        <a:buFont typeface="Arial" panose="020B0604020202020204" pitchFamily="34" charset="0"/>
        <a:buChar char="-"/>
        <a:defRPr sz="1800" b="1" kern="1200">
          <a:solidFill>
            <a:schemeClr val="tx1"/>
          </a:solidFill>
          <a:latin typeface="+mn-lt"/>
          <a:ea typeface="+mn-ea"/>
          <a:cs typeface="+mn-cs"/>
        </a:defRPr>
      </a:lvl5pPr>
      <a:lvl6pPr marL="864000" indent="-216000" algn="l" defTabSz="914400" rtl="0" eaLnBrk="1" latinLnBrk="0" hangingPunct="1">
        <a:lnSpc>
          <a:spcPct val="92000"/>
        </a:lnSpc>
        <a:spcBef>
          <a:spcPts val="0"/>
        </a:spcBef>
        <a:buFont typeface="Arial" panose="020B0604020202020204" pitchFamily="34" charset="0"/>
        <a:buChar char="•"/>
        <a:defRPr sz="1800" b="1" kern="1200">
          <a:solidFill>
            <a:schemeClr val="tx1"/>
          </a:solidFill>
          <a:latin typeface="+mn-lt"/>
          <a:ea typeface="+mn-ea"/>
          <a:cs typeface="+mn-cs"/>
        </a:defRPr>
      </a:lvl6pPr>
      <a:lvl7pPr marL="864000" indent="-216000" algn="l" defTabSz="914400" rtl="0" eaLnBrk="1" latinLnBrk="0" hangingPunct="1">
        <a:lnSpc>
          <a:spcPct val="92000"/>
        </a:lnSpc>
        <a:spcBef>
          <a:spcPts val="0"/>
        </a:spcBef>
        <a:buFont typeface="Arial" panose="020B0604020202020204" pitchFamily="34" charset="0"/>
        <a:buChar char="•"/>
        <a:defRPr sz="1800" b="1" kern="1200">
          <a:solidFill>
            <a:schemeClr val="tx1"/>
          </a:solidFill>
          <a:latin typeface="+mn-lt"/>
          <a:ea typeface="+mn-ea"/>
          <a:cs typeface="+mn-cs"/>
        </a:defRPr>
      </a:lvl7pPr>
      <a:lvl8pPr marL="864000" indent="-216000" algn="l" defTabSz="914400" rtl="0" eaLnBrk="1" latinLnBrk="0" hangingPunct="1">
        <a:lnSpc>
          <a:spcPct val="92000"/>
        </a:lnSpc>
        <a:spcBef>
          <a:spcPts val="0"/>
        </a:spcBef>
        <a:buFont typeface="Arial" panose="020B0604020202020204" pitchFamily="34" charset="0"/>
        <a:buChar char="•"/>
        <a:defRPr sz="1800" b="1" kern="1200" baseline="0">
          <a:solidFill>
            <a:schemeClr val="tx1"/>
          </a:solidFill>
          <a:latin typeface="+mn-lt"/>
          <a:ea typeface="+mn-ea"/>
          <a:cs typeface="+mn-cs"/>
        </a:defRPr>
      </a:lvl8pPr>
      <a:lvl9pPr marL="864000" indent="-216000" algn="l" defTabSz="914400" rtl="0" eaLnBrk="1" latinLnBrk="0" hangingPunct="1">
        <a:lnSpc>
          <a:spcPct val="92000"/>
        </a:lnSpc>
        <a:spcBef>
          <a:spcPts val="0"/>
        </a:spcBef>
        <a:buFont typeface="Arial" panose="020B0604020202020204" pitchFamily="34" charset="0"/>
        <a:buChar char="•"/>
        <a:defRPr sz="1800" b="1"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753">
          <p15:clr>
            <a:srgbClr val="F26B43"/>
          </p15:clr>
        </p15:guide>
        <p15:guide id="2" orient="horz" pos="3831">
          <p15:clr>
            <a:srgbClr val="F26B43"/>
          </p15:clr>
        </p15:guide>
        <p15:guide id="3" orient="horz" pos="195">
          <p15:clr>
            <a:srgbClr val="F26B43"/>
          </p15:clr>
        </p15:guide>
        <p15:guide id="4" orient="horz" pos="491">
          <p15:clr>
            <a:srgbClr val="F26B43"/>
          </p15:clr>
        </p15:guide>
        <p15:guide id="5" pos="409">
          <p15:clr>
            <a:srgbClr val="F26B43"/>
          </p15:clr>
        </p15:guide>
        <p15:guide id="6" pos="7268">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651517" y="311972"/>
            <a:ext cx="10886431" cy="468000"/>
          </a:xfrm>
          <a:prstGeom prst="rect">
            <a:avLst/>
          </a:prstGeom>
        </p:spPr>
        <p:txBody>
          <a:bodyPr vert="horz" lIns="0" tIns="0" rIns="0" bIns="0" rtlCol="0" anchor="t" anchorCtr="0">
            <a:noAutofit/>
          </a:bodyPr>
          <a:lstStyle/>
          <a:p>
            <a:r>
              <a:rPr lang="da-DK" dirty="0"/>
              <a:t>Klik for at redigere i master</a:t>
            </a:r>
          </a:p>
        </p:txBody>
      </p:sp>
      <p:sp>
        <p:nvSpPr>
          <p:cNvPr id="3" name="Pladsholder til tekst 2"/>
          <p:cNvSpPr>
            <a:spLocks noGrp="1"/>
          </p:cNvSpPr>
          <p:nvPr>
            <p:ph type="body" idx="1"/>
          </p:nvPr>
        </p:nvSpPr>
        <p:spPr>
          <a:xfrm>
            <a:off x="651516" y="1196753"/>
            <a:ext cx="10886433" cy="4885996"/>
          </a:xfrm>
          <a:prstGeom prst="rect">
            <a:avLst/>
          </a:prstGeom>
        </p:spPr>
        <p:txBody>
          <a:bodyPr vert="horz" lIns="0" tIns="0" rIns="0" bIns="0" rtlCol="0">
            <a:noAutofit/>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Sjette niveau</a:t>
            </a:r>
          </a:p>
          <a:p>
            <a:pPr lvl="6"/>
            <a:r>
              <a:rPr lang="da-DK" dirty="0"/>
              <a:t>Syvende niveau</a:t>
            </a:r>
          </a:p>
          <a:p>
            <a:pPr lvl="7"/>
            <a:r>
              <a:rPr lang="da-DK" dirty="0"/>
              <a:t>Ottende niveau</a:t>
            </a:r>
          </a:p>
          <a:p>
            <a:pPr lvl="8"/>
            <a:r>
              <a:rPr lang="da-DK" dirty="0"/>
              <a:t>Niende niveau</a:t>
            </a:r>
          </a:p>
        </p:txBody>
      </p:sp>
      <p:sp>
        <p:nvSpPr>
          <p:cNvPr id="5" name="Pladsholder til sidefod 4"/>
          <p:cNvSpPr>
            <a:spLocks noGrp="1"/>
          </p:cNvSpPr>
          <p:nvPr>
            <p:ph type="ftr" sz="quarter" idx="3"/>
          </p:nvPr>
        </p:nvSpPr>
        <p:spPr>
          <a:xfrm>
            <a:off x="1148399" y="6398800"/>
            <a:ext cx="5652000" cy="201461"/>
          </a:xfrm>
          <a:prstGeom prst="rect">
            <a:avLst/>
          </a:prstGeom>
        </p:spPr>
        <p:txBody>
          <a:bodyPr vert="horz" lIns="0" tIns="0" rIns="0" bIns="0" rtlCol="0" anchor="b" anchorCtr="0">
            <a:noAutofit/>
          </a:bodyPr>
          <a:lstStyle>
            <a:lvl1pPr algn="l">
              <a:defRPr sz="800">
                <a:solidFill>
                  <a:schemeClr val="accent2"/>
                </a:solidFill>
              </a:defRPr>
            </a:lvl1pPr>
          </a:lstStyle>
          <a:p>
            <a:r>
              <a:rPr lang="da-DK">
                <a:solidFill>
                  <a:srgbClr val="007A6C"/>
                </a:solidFill>
              </a:rPr>
              <a:t>/ Ministeriet for Fødevarer, Landbrug og Fiskeri - Landbrugsstyrelsen / Titel på præsentation</a:t>
            </a:r>
            <a:endParaRPr lang="da-DK" dirty="0">
              <a:solidFill>
                <a:srgbClr val="007A6C"/>
              </a:solidFill>
            </a:endParaRPr>
          </a:p>
        </p:txBody>
      </p:sp>
      <p:sp>
        <p:nvSpPr>
          <p:cNvPr id="6" name="Pladsholder til diasnummer 5"/>
          <p:cNvSpPr>
            <a:spLocks noGrp="1"/>
          </p:cNvSpPr>
          <p:nvPr>
            <p:ph type="sldNum" sz="quarter" idx="4"/>
          </p:nvPr>
        </p:nvSpPr>
        <p:spPr>
          <a:xfrm>
            <a:off x="817200" y="6398800"/>
            <a:ext cx="298800" cy="201461"/>
          </a:xfrm>
          <a:prstGeom prst="rect">
            <a:avLst/>
          </a:prstGeom>
        </p:spPr>
        <p:txBody>
          <a:bodyPr vert="horz" lIns="0" tIns="0" rIns="0" bIns="0" rtlCol="0" anchor="b" anchorCtr="0">
            <a:noAutofit/>
          </a:bodyPr>
          <a:lstStyle>
            <a:lvl1pPr algn="r">
              <a:defRPr sz="800">
                <a:solidFill>
                  <a:schemeClr val="accent2"/>
                </a:solidFill>
              </a:defRPr>
            </a:lvl1pPr>
          </a:lstStyle>
          <a:p>
            <a:fld id="{667EC89C-17A0-4E64-A6D2-B825673CEEDF}" type="slidenum">
              <a:rPr lang="da-DK" smtClean="0">
                <a:solidFill>
                  <a:srgbClr val="007A6C"/>
                </a:solidFill>
              </a:rPr>
              <a:pPr/>
              <a:t>‹nr.›</a:t>
            </a:fld>
            <a:endParaRPr lang="da-DK" dirty="0">
              <a:solidFill>
                <a:srgbClr val="007A6C"/>
              </a:solidFill>
            </a:endParaRPr>
          </a:p>
        </p:txBody>
      </p:sp>
      <p:sp>
        <p:nvSpPr>
          <p:cNvPr id="12" name="Pladsholder til dato 11" hidden="1"/>
          <p:cNvSpPr>
            <a:spLocks noGrp="1"/>
          </p:cNvSpPr>
          <p:nvPr>
            <p:ph type="dt" sz="half" idx="2"/>
          </p:nvPr>
        </p:nvSpPr>
        <p:spPr>
          <a:xfrm>
            <a:off x="0" y="6858000"/>
            <a:ext cx="0" cy="0"/>
          </a:xfrm>
          <a:prstGeom prst="rect">
            <a:avLst/>
          </a:prstGeom>
        </p:spPr>
        <p:txBody>
          <a:bodyPr vert="horz" lIns="91440" tIns="45720" rIns="91440" bIns="45720" rtlCol="0" anchor="ctr"/>
          <a:lstStyle>
            <a:lvl1pPr algn="l">
              <a:defRPr lang="da-DK" sz="100" kern="1200" smtClean="0">
                <a:noFill/>
                <a:latin typeface="+mn-lt"/>
                <a:ea typeface="+mn-ea"/>
                <a:cs typeface="+mn-cs"/>
              </a:defRPr>
            </a:lvl1pPr>
          </a:lstStyle>
          <a:p>
            <a:fld id="{8ECAA1FE-97B5-4930-AA11-B32B54C3DF15}" type="datetime2">
              <a:rPr lang="da-DK"/>
              <a:pPr/>
              <a:t>23. januar 2023</a:t>
            </a:fld>
            <a:endParaRPr dirty="0"/>
          </a:p>
        </p:txBody>
      </p:sp>
      <p:pic>
        <p:nvPicPr>
          <p:cNvPr id="8" name="Graphic 7">
            <a:extLst>
              <a:ext uri="{FF2B5EF4-FFF2-40B4-BE49-F238E27FC236}">
                <a16:creationId xmlns="" xmlns:a16="http://schemas.microsoft.com/office/drawing/2014/main" id="{BEDF92ED-1F03-4F53-BD5A-1017F255EBE3}"/>
              </a:ext>
            </a:extLst>
          </p:cNvPr>
          <p:cNvPicPr>
            <a:picLocks noChangeAspect="1"/>
          </p:cNvPicPr>
          <p:nvPr userDrawn="1"/>
        </p:nvPicPr>
        <p:blipFill>
          <a:blip r:embed="rId23">
            <a:extLst>
              <a:ext uri="{96DAC541-7B7A-43D3-8B79-37D633B846F1}">
                <asvg:svgBlip xmlns="" xmlns:asvg="http://schemas.microsoft.com/office/drawing/2016/SVG/main" r:embed="rId24"/>
              </a:ext>
            </a:extLst>
          </a:blip>
          <a:stretch>
            <a:fillRect/>
          </a:stretch>
        </p:blipFill>
        <p:spPr>
          <a:xfrm>
            <a:off x="646754" y="6379011"/>
            <a:ext cx="226932" cy="201461"/>
          </a:xfrm>
          <a:prstGeom prst="rect">
            <a:avLst/>
          </a:prstGeom>
        </p:spPr>
      </p:pic>
    </p:spTree>
    <p:extLst>
      <p:ext uri="{BB962C8B-B14F-4D97-AF65-F5344CB8AC3E}">
        <p14:creationId xmlns:p14="http://schemas.microsoft.com/office/powerpoint/2010/main" val="1777783178"/>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76" r:id="rId13"/>
    <p:sldLayoutId id="2147483777" r:id="rId14"/>
    <p:sldLayoutId id="2147483778" r:id="rId15"/>
    <p:sldLayoutId id="2147483779" r:id="rId16"/>
    <p:sldLayoutId id="2147483780" r:id="rId17"/>
    <p:sldLayoutId id="2147483781" r:id="rId18"/>
    <p:sldLayoutId id="2147483782" r:id="rId19"/>
    <p:sldLayoutId id="2147483783" r:id="rId20"/>
    <p:sldLayoutId id="2147483784" r:id="rId21"/>
  </p:sldLayoutIdLst>
  <p:hf hdr="0"/>
  <p:txStyles>
    <p:titleStyle>
      <a:lvl1pPr algn="l" defTabSz="914400" rtl="0" eaLnBrk="1" latinLnBrk="0" hangingPunct="1">
        <a:lnSpc>
          <a:spcPct val="90000"/>
        </a:lnSpc>
        <a:spcBef>
          <a:spcPct val="0"/>
        </a:spcBef>
        <a:buNone/>
        <a:defRPr sz="2300" b="1" kern="1200">
          <a:solidFill>
            <a:schemeClr val="accent1"/>
          </a:solidFill>
          <a:latin typeface="+mj-lt"/>
          <a:ea typeface="+mj-ea"/>
          <a:cs typeface="+mj-cs"/>
        </a:defRPr>
      </a:lvl1pPr>
    </p:titleStyle>
    <p:bodyStyle>
      <a:lvl1pPr marL="0" indent="0" algn="l" defTabSz="914400" rtl="0" eaLnBrk="1" latinLnBrk="0" hangingPunct="1">
        <a:lnSpc>
          <a:spcPct val="91000"/>
        </a:lnSpc>
        <a:spcBef>
          <a:spcPts val="0"/>
        </a:spcBef>
        <a:buFont typeface="Arial" panose="020B0604020202020204" pitchFamily="34" charset="0"/>
        <a:buChar char="​"/>
        <a:defRPr sz="2000" b="1" kern="1200">
          <a:solidFill>
            <a:schemeClr val="tx1"/>
          </a:solidFill>
          <a:latin typeface="+mn-lt"/>
          <a:ea typeface="+mn-ea"/>
          <a:cs typeface="+mn-cs"/>
        </a:defRPr>
      </a:lvl1pPr>
      <a:lvl2pPr marL="216000" indent="-216000" algn="l" defTabSz="914400" rtl="0" eaLnBrk="1" latinLnBrk="0" hangingPunct="1">
        <a:lnSpc>
          <a:spcPct val="91000"/>
        </a:lnSpc>
        <a:spcBef>
          <a:spcPts val="0"/>
        </a:spcBef>
        <a:buFont typeface="Arial" panose="020B0604020202020204" pitchFamily="34" charset="0"/>
        <a:buChar char="•"/>
        <a:defRPr sz="2000" b="1" kern="1200">
          <a:solidFill>
            <a:schemeClr val="tx1"/>
          </a:solidFill>
          <a:latin typeface="+mn-lt"/>
          <a:ea typeface="+mn-ea"/>
          <a:cs typeface="+mn-cs"/>
        </a:defRPr>
      </a:lvl2pPr>
      <a:lvl3pPr marL="432000" indent="-216000" algn="l" defTabSz="914400" rtl="0" eaLnBrk="1" latinLnBrk="0" hangingPunct="1">
        <a:lnSpc>
          <a:spcPct val="92000"/>
        </a:lnSpc>
        <a:spcBef>
          <a:spcPts val="0"/>
        </a:spcBef>
        <a:buFont typeface="Arial" panose="020B0604020202020204" pitchFamily="34" charset="0"/>
        <a:buChar char="-"/>
        <a:defRPr sz="1800" b="1" kern="1200">
          <a:solidFill>
            <a:schemeClr val="tx1"/>
          </a:solidFill>
          <a:latin typeface="+mn-lt"/>
          <a:ea typeface="+mn-ea"/>
          <a:cs typeface="+mn-cs"/>
        </a:defRPr>
      </a:lvl3pPr>
      <a:lvl4pPr marL="648000" indent="-216000" algn="l" defTabSz="914400" rtl="0" eaLnBrk="1" latinLnBrk="0" hangingPunct="1">
        <a:lnSpc>
          <a:spcPct val="92000"/>
        </a:lnSpc>
        <a:spcBef>
          <a:spcPts val="0"/>
        </a:spcBef>
        <a:buFont typeface="Arial" panose="020B0604020202020204" pitchFamily="34" charset="0"/>
        <a:buChar char="•"/>
        <a:defRPr sz="1800" b="1" kern="1200">
          <a:solidFill>
            <a:schemeClr val="tx1"/>
          </a:solidFill>
          <a:latin typeface="+mn-lt"/>
          <a:ea typeface="+mn-ea"/>
          <a:cs typeface="+mn-cs"/>
        </a:defRPr>
      </a:lvl4pPr>
      <a:lvl5pPr marL="864000" indent="-216000" algn="l" defTabSz="914400" rtl="0" eaLnBrk="1" latinLnBrk="0" hangingPunct="1">
        <a:lnSpc>
          <a:spcPct val="92000"/>
        </a:lnSpc>
        <a:spcBef>
          <a:spcPts val="0"/>
        </a:spcBef>
        <a:buFont typeface="Arial" panose="020B0604020202020204" pitchFamily="34" charset="0"/>
        <a:buChar char="-"/>
        <a:defRPr sz="1800" b="1" kern="1200">
          <a:solidFill>
            <a:schemeClr val="tx1"/>
          </a:solidFill>
          <a:latin typeface="+mn-lt"/>
          <a:ea typeface="+mn-ea"/>
          <a:cs typeface="+mn-cs"/>
        </a:defRPr>
      </a:lvl5pPr>
      <a:lvl6pPr marL="864000" indent="-216000" algn="l" defTabSz="914400" rtl="0" eaLnBrk="1" latinLnBrk="0" hangingPunct="1">
        <a:lnSpc>
          <a:spcPct val="92000"/>
        </a:lnSpc>
        <a:spcBef>
          <a:spcPts val="0"/>
        </a:spcBef>
        <a:buFont typeface="Arial" panose="020B0604020202020204" pitchFamily="34" charset="0"/>
        <a:buChar char="•"/>
        <a:defRPr sz="1800" b="1" kern="1200">
          <a:solidFill>
            <a:schemeClr val="tx1"/>
          </a:solidFill>
          <a:latin typeface="+mn-lt"/>
          <a:ea typeface="+mn-ea"/>
          <a:cs typeface="+mn-cs"/>
        </a:defRPr>
      </a:lvl6pPr>
      <a:lvl7pPr marL="864000" indent="-216000" algn="l" defTabSz="914400" rtl="0" eaLnBrk="1" latinLnBrk="0" hangingPunct="1">
        <a:lnSpc>
          <a:spcPct val="92000"/>
        </a:lnSpc>
        <a:spcBef>
          <a:spcPts val="0"/>
        </a:spcBef>
        <a:buFont typeface="Arial" panose="020B0604020202020204" pitchFamily="34" charset="0"/>
        <a:buChar char="•"/>
        <a:defRPr sz="1800" b="1" kern="1200">
          <a:solidFill>
            <a:schemeClr val="tx1"/>
          </a:solidFill>
          <a:latin typeface="+mn-lt"/>
          <a:ea typeface="+mn-ea"/>
          <a:cs typeface="+mn-cs"/>
        </a:defRPr>
      </a:lvl7pPr>
      <a:lvl8pPr marL="864000" indent="-216000" algn="l" defTabSz="914400" rtl="0" eaLnBrk="1" latinLnBrk="0" hangingPunct="1">
        <a:lnSpc>
          <a:spcPct val="92000"/>
        </a:lnSpc>
        <a:spcBef>
          <a:spcPts val="0"/>
        </a:spcBef>
        <a:buFont typeface="Arial" panose="020B0604020202020204" pitchFamily="34" charset="0"/>
        <a:buChar char="•"/>
        <a:defRPr sz="1800" b="1" kern="1200" baseline="0">
          <a:solidFill>
            <a:schemeClr val="tx1"/>
          </a:solidFill>
          <a:latin typeface="+mn-lt"/>
          <a:ea typeface="+mn-ea"/>
          <a:cs typeface="+mn-cs"/>
        </a:defRPr>
      </a:lvl8pPr>
      <a:lvl9pPr marL="864000" indent="-216000" algn="l" defTabSz="914400" rtl="0" eaLnBrk="1" latinLnBrk="0" hangingPunct="1">
        <a:lnSpc>
          <a:spcPct val="92000"/>
        </a:lnSpc>
        <a:spcBef>
          <a:spcPts val="0"/>
        </a:spcBef>
        <a:buFont typeface="Arial" panose="020B0604020202020204" pitchFamily="34" charset="0"/>
        <a:buChar char="•"/>
        <a:defRPr sz="1800" b="1"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753">
          <p15:clr>
            <a:srgbClr val="F26B43"/>
          </p15:clr>
        </p15:guide>
        <p15:guide id="2" orient="horz" pos="3831">
          <p15:clr>
            <a:srgbClr val="F26B43"/>
          </p15:clr>
        </p15:guide>
        <p15:guide id="3" orient="horz" pos="195">
          <p15:clr>
            <a:srgbClr val="F26B43"/>
          </p15:clr>
        </p15:guide>
        <p15:guide id="4" orient="horz" pos="491">
          <p15:clr>
            <a:srgbClr val="F26B43"/>
          </p15:clr>
        </p15:guide>
        <p15:guide id="5" pos="409">
          <p15:clr>
            <a:srgbClr val="F26B43"/>
          </p15:clr>
        </p15:guide>
        <p15:guide id="6" pos="7268">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651517" y="311972"/>
            <a:ext cx="10886431" cy="468000"/>
          </a:xfrm>
          <a:prstGeom prst="rect">
            <a:avLst/>
          </a:prstGeom>
        </p:spPr>
        <p:txBody>
          <a:bodyPr vert="horz" lIns="0" tIns="0" rIns="0" bIns="0" rtlCol="0" anchor="t" anchorCtr="0">
            <a:noAutofit/>
          </a:bodyPr>
          <a:lstStyle/>
          <a:p>
            <a:r>
              <a:rPr lang="da-DK" dirty="0"/>
              <a:t>Klik for at redigere i master</a:t>
            </a:r>
          </a:p>
        </p:txBody>
      </p:sp>
      <p:sp>
        <p:nvSpPr>
          <p:cNvPr id="3" name="Pladsholder til tekst 2"/>
          <p:cNvSpPr>
            <a:spLocks noGrp="1"/>
          </p:cNvSpPr>
          <p:nvPr>
            <p:ph type="body" idx="1"/>
          </p:nvPr>
        </p:nvSpPr>
        <p:spPr>
          <a:xfrm>
            <a:off x="651516" y="1196753"/>
            <a:ext cx="10886433" cy="4885996"/>
          </a:xfrm>
          <a:prstGeom prst="rect">
            <a:avLst/>
          </a:prstGeom>
        </p:spPr>
        <p:txBody>
          <a:bodyPr vert="horz" lIns="0" tIns="0" rIns="0" bIns="0" rtlCol="0">
            <a:noAutofit/>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Sjette niveau</a:t>
            </a:r>
          </a:p>
          <a:p>
            <a:pPr lvl="6"/>
            <a:r>
              <a:rPr lang="da-DK" dirty="0"/>
              <a:t>Syvende niveau</a:t>
            </a:r>
          </a:p>
          <a:p>
            <a:pPr lvl="7"/>
            <a:r>
              <a:rPr lang="da-DK" dirty="0"/>
              <a:t>Ottende niveau</a:t>
            </a:r>
          </a:p>
          <a:p>
            <a:pPr lvl="8"/>
            <a:r>
              <a:rPr lang="da-DK" dirty="0"/>
              <a:t>Niende niveau</a:t>
            </a:r>
          </a:p>
        </p:txBody>
      </p:sp>
      <p:sp>
        <p:nvSpPr>
          <p:cNvPr id="5" name="Pladsholder til sidefod 4"/>
          <p:cNvSpPr>
            <a:spLocks noGrp="1"/>
          </p:cNvSpPr>
          <p:nvPr>
            <p:ph type="ftr" sz="quarter" idx="3"/>
          </p:nvPr>
        </p:nvSpPr>
        <p:spPr>
          <a:xfrm>
            <a:off x="1148399" y="6398800"/>
            <a:ext cx="5652000" cy="201461"/>
          </a:xfrm>
          <a:prstGeom prst="rect">
            <a:avLst/>
          </a:prstGeom>
        </p:spPr>
        <p:txBody>
          <a:bodyPr vert="horz" lIns="0" tIns="0" rIns="0" bIns="0" rtlCol="0" anchor="b" anchorCtr="0">
            <a:noAutofit/>
          </a:bodyPr>
          <a:lstStyle>
            <a:lvl1pPr algn="l">
              <a:defRPr sz="800">
                <a:solidFill>
                  <a:schemeClr val="accent2"/>
                </a:solidFill>
              </a:defRPr>
            </a:lvl1pPr>
          </a:lstStyle>
          <a:p>
            <a:r>
              <a:rPr lang="da-DK">
                <a:solidFill>
                  <a:srgbClr val="007A6C"/>
                </a:solidFill>
              </a:rPr>
              <a:t>/ Ministeriet for Fødevarer, Landbrug og Fiskeri - Landbrugsstyrelsen / Titel på præsentation</a:t>
            </a:r>
            <a:endParaRPr lang="da-DK" dirty="0">
              <a:solidFill>
                <a:srgbClr val="007A6C"/>
              </a:solidFill>
            </a:endParaRPr>
          </a:p>
        </p:txBody>
      </p:sp>
      <p:sp>
        <p:nvSpPr>
          <p:cNvPr id="6" name="Pladsholder til diasnummer 5"/>
          <p:cNvSpPr>
            <a:spLocks noGrp="1"/>
          </p:cNvSpPr>
          <p:nvPr>
            <p:ph type="sldNum" sz="quarter" idx="4"/>
          </p:nvPr>
        </p:nvSpPr>
        <p:spPr>
          <a:xfrm>
            <a:off x="817200" y="6398800"/>
            <a:ext cx="298800" cy="201461"/>
          </a:xfrm>
          <a:prstGeom prst="rect">
            <a:avLst/>
          </a:prstGeom>
        </p:spPr>
        <p:txBody>
          <a:bodyPr vert="horz" lIns="0" tIns="0" rIns="0" bIns="0" rtlCol="0" anchor="b" anchorCtr="0">
            <a:noAutofit/>
          </a:bodyPr>
          <a:lstStyle>
            <a:lvl1pPr algn="r">
              <a:defRPr sz="800">
                <a:solidFill>
                  <a:schemeClr val="accent2"/>
                </a:solidFill>
              </a:defRPr>
            </a:lvl1pPr>
          </a:lstStyle>
          <a:p>
            <a:fld id="{667EC89C-17A0-4E64-A6D2-B825673CEEDF}" type="slidenum">
              <a:rPr lang="da-DK" smtClean="0">
                <a:solidFill>
                  <a:srgbClr val="007A6C"/>
                </a:solidFill>
              </a:rPr>
              <a:pPr/>
              <a:t>‹nr.›</a:t>
            </a:fld>
            <a:endParaRPr lang="da-DK" dirty="0">
              <a:solidFill>
                <a:srgbClr val="007A6C"/>
              </a:solidFill>
            </a:endParaRPr>
          </a:p>
        </p:txBody>
      </p:sp>
      <p:sp>
        <p:nvSpPr>
          <p:cNvPr id="12" name="Pladsholder til dato 11" hidden="1"/>
          <p:cNvSpPr>
            <a:spLocks noGrp="1"/>
          </p:cNvSpPr>
          <p:nvPr>
            <p:ph type="dt" sz="half" idx="2"/>
          </p:nvPr>
        </p:nvSpPr>
        <p:spPr>
          <a:xfrm>
            <a:off x="0" y="6858000"/>
            <a:ext cx="0" cy="0"/>
          </a:xfrm>
          <a:prstGeom prst="rect">
            <a:avLst/>
          </a:prstGeom>
        </p:spPr>
        <p:txBody>
          <a:bodyPr vert="horz" lIns="91440" tIns="45720" rIns="91440" bIns="45720" rtlCol="0" anchor="ctr"/>
          <a:lstStyle>
            <a:lvl1pPr algn="l">
              <a:defRPr lang="da-DK" sz="100" kern="1200" smtClean="0">
                <a:noFill/>
                <a:latin typeface="+mn-lt"/>
                <a:ea typeface="+mn-ea"/>
                <a:cs typeface="+mn-cs"/>
              </a:defRPr>
            </a:lvl1pPr>
          </a:lstStyle>
          <a:p>
            <a:fld id="{8ECAA1FE-97B5-4930-AA11-B32B54C3DF15}" type="datetime2">
              <a:rPr lang="da-DK"/>
              <a:pPr/>
              <a:t>23. januar 2023</a:t>
            </a:fld>
            <a:endParaRPr dirty="0"/>
          </a:p>
        </p:txBody>
      </p:sp>
      <p:pic>
        <p:nvPicPr>
          <p:cNvPr id="8" name="Graphic 7">
            <a:extLst>
              <a:ext uri="{FF2B5EF4-FFF2-40B4-BE49-F238E27FC236}">
                <a16:creationId xmlns="" xmlns:a16="http://schemas.microsoft.com/office/drawing/2014/main" id="{BEDF92ED-1F03-4F53-BD5A-1017F255EBE3}"/>
              </a:ext>
            </a:extLst>
          </p:cNvPr>
          <p:cNvPicPr>
            <a:picLocks noChangeAspect="1"/>
          </p:cNvPicPr>
          <p:nvPr userDrawn="1"/>
        </p:nvPicPr>
        <p:blipFill>
          <a:blip r:embed="rId23">
            <a:extLst>
              <a:ext uri="{96DAC541-7B7A-43D3-8B79-37D633B846F1}">
                <asvg:svgBlip xmlns="" xmlns:asvg="http://schemas.microsoft.com/office/drawing/2016/SVG/main" r:embed="rId24"/>
              </a:ext>
            </a:extLst>
          </a:blip>
          <a:stretch>
            <a:fillRect/>
          </a:stretch>
        </p:blipFill>
        <p:spPr>
          <a:xfrm>
            <a:off x="646754" y="6379011"/>
            <a:ext cx="226932" cy="201461"/>
          </a:xfrm>
          <a:prstGeom prst="rect">
            <a:avLst/>
          </a:prstGeom>
        </p:spPr>
      </p:pic>
    </p:spTree>
    <p:extLst>
      <p:ext uri="{BB962C8B-B14F-4D97-AF65-F5344CB8AC3E}">
        <p14:creationId xmlns:p14="http://schemas.microsoft.com/office/powerpoint/2010/main" val="2157839496"/>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798" r:id="rId13"/>
    <p:sldLayoutId id="2147483799" r:id="rId14"/>
    <p:sldLayoutId id="2147483800" r:id="rId15"/>
    <p:sldLayoutId id="2147483801" r:id="rId16"/>
    <p:sldLayoutId id="2147483802" r:id="rId17"/>
    <p:sldLayoutId id="2147483803" r:id="rId18"/>
    <p:sldLayoutId id="2147483804" r:id="rId19"/>
    <p:sldLayoutId id="2147483805" r:id="rId20"/>
    <p:sldLayoutId id="2147483806" r:id="rId21"/>
  </p:sldLayoutIdLst>
  <p:hf hdr="0"/>
  <p:txStyles>
    <p:titleStyle>
      <a:lvl1pPr algn="l" defTabSz="914400" rtl="0" eaLnBrk="1" latinLnBrk="0" hangingPunct="1">
        <a:lnSpc>
          <a:spcPct val="90000"/>
        </a:lnSpc>
        <a:spcBef>
          <a:spcPct val="0"/>
        </a:spcBef>
        <a:buNone/>
        <a:defRPr sz="2300" b="1" kern="1200">
          <a:solidFill>
            <a:schemeClr val="accent1"/>
          </a:solidFill>
          <a:latin typeface="+mj-lt"/>
          <a:ea typeface="+mj-ea"/>
          <a:cs typeface="+mj-cs"/>
        </a:defRPr>
      </a:lvl1pPr>
    </p:titleStyle>
    <p:bodyStyle>
      <a:lvl1pPr marL="0" indent="0" algn="l" defTabSz="914400" rtl="0" eaLnBrk="1" latinLnBrk="0" hangingPunct="1">
        <a:lnSpc>
          <a:spcPct val="91000"/>
        </a:lnSpc>
        <a:spcBef>
          <a:spcPts val="0"/>
        </a:spcBef>
        <a:buFont typeface="Arial" panose="020B0604020202020204" pitchFamily="34" charset="0"/>
        <a:buChar char="​"/>
        <a:defRPr sz="2000" b="1" kern="1200">
          <a:solidFill>
            <a:schemeClr val="tx1"/>
          </a:solidFill>
          <a:latin typeface="+mn-lt"/>
          <a:ea typeface="+mn-ea"/>
          <a:cs typeface="+mn-cs"/>
        </a:defRPr>
      </a:lvl1pPr>
      <a:lvl2pPr marL="216000" indent="-216000" algn="l" defTabSz="914400" rtl="0" eaLnBrk="1" latinLnBrk="0" hangingPunct="1">
        <a:lnSpc>
          <a:spcPct val="91000"/>
        </a:lnSpc>
        <a:spcBef>
          <a:spcPts val="0"/>
        </a:spcBef>
        <a:buFont typeface="Arial" panose="020B0604020202020204" pitchFamily="34" charset="0"/>
        <a:buChar char="•"/>
        <a:defRPr sz="2000" b="1" kern="1200">
          <a:solidFill>
            <a:schemeClr val="tx1"/>
          </a:solidFill>
          <a:latin typeface="+mn-lt"/>
          <a:ea typeface="+mn-ea"/>
          <a:cs typeface="+mn-cs"/>
        </a:defRPr>
      </a:lvl2pPr>
      <a:lvl3pPr marL="432000" indent="-216000" algn="l" defTabSz="914400" rtl="0" eaLnBrk="1" latinLnBrk="0" hangingPunct="1">
        <a:lnSpc>
          <a:spcPct val="92000"/>
        </a:lnSpc>
        <a:spcBef>
          <a:spcPts val="0"/>
        </a:spcBef>
        <a:buFont typeface="Arial" panose="020B0604020202020204" pitchFamily="34" charset="0"/>
        <a:buChar char="-"/>
        <a:defRPr sz="1800" b="1" kern="1200">
          <a:solidFill>
            <a:schemeClr val="tx1"/>
          </a:solidFill>
          <a:latin typeface="+mn-lt"/>
          <a:ea typeface="+mn-ea"/>
          <a:cs typeface="+mn-cs"/>
        </a:defRPr>
      </a:lvl3pPr>
      <a:lvl4pPr marL="648000" indent="-216000" algn="l" defTabSz="914400" rtl="0" eaLnBrk="1" latinLnBrk="0" hangingPunct="1">
        <a:lnSpc>
          <a:spcPct val="92000"/>
        </a:lnSpc>
        <a:spcBef>
          <a:spcPts val="0"/>
        </a:spcBef>
        <a:buFont typeface="Arial" panose="020B0604020202020204" pitchFamily="34" charset="0"/>
        <a:buChar char="•"/>
        <a:defRPr sz="1800" b="1" kern="1200">
          <a:solidFill>
            <a:schemeClr val="tx1"/>
          </a:solidFill>
          <a:latin typeface="+mn-lt"/>
          <a:ea typeface="+mn-ea"/>
          <a:cs typeface="+mn-cs"/>
        </a:defRPr>
      </a:lvl4pPr>
      <a:lvl5pPr marL="864000" indent="-216000" algn="l" defTabSz="914400" rtl="0" eaLnBrk="1" latinLnBrk="0" hangingPunct="1">
        <a:lnSpc>
          <a:spcPct val="92000"/>
        </a:lnSpc>
        <a:spcBef>
          <a:spcPts val="0"/>
        </a:spcBef>
        <a:buFont typeface="Arial" panose="020B0604020202020204" pitchFamily="34" charset="0"/>
        <a:buChar char="-"/>
        <a:defRPr sz="1800" b="1" kern="1200">
          <a:solidFill>
            <a:schemeClr val="tx1"/>
          </a:solidFill>
          <a:latin typeface="+mn-lt"/>
          <a:ea typeface="+mn-ea"/>
          <a:cs typeface="+mn-cs"/>
        </a:defRPr>
      </a:lvl5pPr>
      <a:lvl6pPr marL="864000" indent="-216000" algn="l" defTabSz="914400" rtl="0" eaLnBrk="1" latinLnBrk="0" hangingPunct="1">
        <a:lnSpc>
          <a:spcPct val="92000"/>
        </a:lnSpc>
        <a:spcBef>
          <a:spcPts val="0"/>
        </a:spcBef>
        <a:buFont typeface="Arial" panose="020B0604020202020204" pitchFamily="34" charset="0"/>
        <a:buChar char="•"/>
        <a:defRPr sz="1800" b="1" kern="1200">
          <a:solidFill>
            <a:schemeClr val="tx1"/>
          </a:solidFill>
          <a:latin typeface="+mn-lt"/>
          <a:ea typeface="+mn-ea"/>
          <a:cs typeface="+mn-cs"/>
        </a:defRPr>
      </a:lvl6pPr>
      <a:lvl7pPr marL="864000" indent="-216000" algn="l" defTabSz="914400" rtl="0" eaLnBrk="1" latinLnBrk="0" hangingPunct="1">
        <a:lnSpc>
          <a:spcPct val="92000"/>
        </a:lnSpc>
        <a:spcBef>
          <a:spcPts val="0"/>
        </a:spcBef>
        <a:buFont typeface="Arial" panose="020B0604020202020204" pitchFamily="34" charset="0"/>
        <a:buChar char="•"/>
        <a:defRPr sz="1800" b="1" kern="1200">
          <a:solidFill>
            <a:schemeClr val="tx1"/>
          </a:solidFill>
          <a:latin typeface="+mn-lt"/>
          <a:ea typeface="+mn-ea"/>
          <a:cs typeface="+mn-cs"/>
        </a:defRPr>
      </a:lvl7pPr>
      <a:lvl8pPr marL="864000" indent="-216000" algn="l" defTabSz="914400" rtl="0" eaLnBrk="1" latinLnBrk="0" hangingPunct="1">
        <a:lnSpc>
          <a:spcPct val="92000"/>
        </a:lnSpc>
        <a:spcBef>
          <a:spcPts val="0"/>
        </a:spcBef>
        <a:buFont typeface="Arial" panose="020B0604020202020204" pitchFamily="34" charset="0"/>
        <a:buChar char="•"/>
        <a:defRPr sz="1800" b="1" kern="1200" baseline="0">
          <a:solidFill>
            <a:schemeClr val="tx1"/>
          </a:solidFill>
          <a:latin typeface="+mn-lt"/>
          <a:ea typeface="+mn-ea"/>
          <a:cs typeface="+mn-cs"/>
        </a:defRPr>
      </a:lvl8pPr>
      <a:lvl9pPr marL="864000" indent="-216000" algn="l" defTabSz="914400" rtl="0" eaLnBrk="1" latinLnBrk="0" hangingPunct="1">
        <a:lnSpc>
          <a:spcPct val="92000"/>
        </a:lnSpc>
        <a:spcBef>
          <a:spcPts val="0"/>
        </a:spcBef>
        <a:buFont typeface="Arial" panose="020B0604020202020204" pitchFamily="34" charset="0"/>
        <a:buChar char="•"/>
        <a:defRPr sz="1800" b="1"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753">
          <p15:clr>
            <a:srgbClr val="F26B43"/>
          </p15:clr>
        </p15:guide>
        <p15:guide id="2" orient="horz" pos="3831">
          <p15:clr>
            <a:srgbClr val="F26B43"/>
          </p15:clr>
        </p15:guide>
        <p15:guide id="3" orient="horz" pos="195">
          <p15:clr>
            <a:srgbClr val="F26B43"/>
          </p15:clr>
        </p15:guide>
        <p15:guide id="4" orient="horz" pos="491">
          <p15:clr>
            <a:srgbClr val="F26B43"/>
          </p15:clr>
        </p15:guide>
        <p15:guide id="5" pos="409">
          <p15:clr>
            <a:srgbClr val="F26B43"/>
          </p15:clr>
        </p15:guide>
        <p15:guide id="6" pos="7268">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651517" y="311972"/>
            <a:ext cx="10886431" cy="468000"/>
          </a:xfrm>
          <a:prstGeom prst="rect">
            <a:avLst/>
          </a:prstGeom>
        </p:spPr>
        <p:txBody>
          <a:bodyPr vert="horz" lIns="0" tIns="0" rIns="0" bIns="0" rtlCol="0" anchor="t" anchorCtr="0">
            <a:noAutofit/>
          </a:bodyPr>
          <a:lstStyle/>
          <a:p>
            <a:r>
              <a:rPr lang="da-DK" dirty="0"/>
              <a:t>Klik for at redigere i master</a:t>
            </a:r>
          </a:p>
        </p:txBody>
      </p:sp>
      <p:sp>
        <p:nvSpPr>
          <p:cNvPr id="3" name="Pladsholder til tekst 2"/>
          <p:cNvSpPr>
            <a:spLocks noGrp="1"/>
          </p:cNvSpPr>
          <p:nvPr>
            <p:ph type="body" idx="1"/>
          </p:nvPr>
        </p:nvSpPr>
        <p:spPr>
          <a:xfrm>
            <a:off x="651516" y="1196753"/>
            <a:ext cx="10886433" cy="4885996"/>
          </a:xfrm>
          <a:prstGeom prst="rect">
            <a:avLst/>
          </a:prstGeom>
        </p:spPr>
        <p:txBody>
          <a:bodyPr vert="horz" lIns="0" tIns="0" rIns="0" bIns="0" rtlCol="0">
            <a:noAutofit/>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Sjette niveau</a:t>
            </a:r>
          </a:p>
          <a:p>
            <a:pPr lvl="6"/>
            <a:r>
              <a:rPr lang="da-DK" dirty="0"/>
              <a:t>Syvende niveau</a:t>
            </a:r>
          </a:p>
          <a:p>
            <a:pPr lvl="7"/>
            <a:r>
              <a:rPr lang="da-DK" dirty="0"/>
              <a:t>Ottende niveau</a:t>
            </a:r>
          </a:p>
          <a:p>
            <a:pPr lvl="8"/>
            <a:r>
              <a:rPr lang="da-DK" dirty="0"/>
              <a:t>Niende niveau</a:t>
            </a:r>
          </a:p>
        </p:txBody>
      </p:sp>
      <p:sp>
        <p:nvSpPr>
          <p:cNvPr id="5" name="Pladsholder til sidefod 4"/>
          <p:cNvSpPr>
            <a:spLocks noGrp="1"/>
          </p:cNvSpPr>
          <p:nvPr>
            <p:ph type="ftr" sz="quarter" idx="3"/>
          </p:nvPr>
        </p:nvSpPr>
        <p:spPr>
          <a:xfrm>
            <a:off x="1148399" y="6398800"/>
            <a:ext cx="5652000" cy="201461"/>
          </a:xfrm>
          <a:prstGeom prst="rect">
            <a:avLst/>
          </a:prstGeom>
        </p:spPr>
        <p:txBody>
          <a:bodyPr vert="horz" lIns="0" tIns="0" rIns="0" bIns="0" rtlCol="0" anchor="b" anchorCtr="0">
            <a:noAutofit/>
          </a:bodyPr>
          <a:lstStyle>
            <a:lvl1pPr algn="l">
              <a:defRPr sz="800">
                <a:solidFill>
                  <a:schemeClr val="accent2"/>
                </a:solidFill>
              </a:defRPr>
            </a:lvl1pPr>
          </a:lstStyle>
          <a:p>
            <a:r>
              <a:rPr lang="da-DK">
                <a:solidFill>
                  <a:srgbClr val="007A6C"/>
                </a:solidFill>
              </a:rPr>
              <a:t>/ Ministeriet for Fødevarer, Landbrug og Fiskeri - Landbrugsstyrelsen / Titel på præsentation</a:t>
            </a:r>
            <a:endParaRPr lang="da-DK" dirty="0">
              <a:solidFill>
                <a:srgbClr val="007A6C"/>
              </a:solidFill>
            </a:endParaRPr>
          </a:p>
        </p:txBody>
      </p:sp>
      <p:sp>
        <p:nvSpPr>
          <p:cNvPr id="6" name="Pladsholder til diasnummer 5"/>
          <p:cNvSpPr>
            <a:spLocks noGrp="1"/>
          </p:cNvSpPr>
          <p:nvPr>
            <p:ph type="sldNum" sz="quarter" idx="4"/>
          </p:nvPr>
        </p:nvSpPr>
        <p:spPr>
          <a:xfrm>
            <a:off x="817200" y="6398800"/>
            <a:ext cx="298800" cy="201461"/>
          </a:xfrm>
          <a:prstGeom prst="rect">
            <a:avLst/>
          </a:prstGeom>
        </p:spPr>
        <p:txBody>
          <a:bodyPr vert="horz" lIns="0" tIns="0" rIns="0" bIns="0" rtlCol="0" anchor="b" anchorCtr="0">
            <a:noAutofit/>
          </a:bodyPr>
          <a:lstStyle>
            <a:lvl1pPr algn="r">
              <a:defRPr sz="800">
                <a:solidFill>
                  <a:schemeClr val="accent2"/>
                </a:solidFill>
              </a:defRPr>
            </a:lvl1pPr>
          </a:lstStyle>
          <a:p>
            <a:fld id="{667EC89C-17A0-4E64-A6D2-B825673CEEDF}" type="slidenum">
              <a:rPr lang="da-DK" smtClean="0">
                <a:solidFill>
                  <a:srgbClr val="007A6C"/>
                </a:solidFill>
              </a:rPr>
              <a:pPr/>
              <a:t>‹nr.›</a:t>
            </a:fld>
            <a:endParaRPr lang="da-DK" dirty="0">
              <a:solidFill>
                <a:srgbClr val="007A6C"/>
              </a:solidFill>
            </a:endParaRPr>
          </a:p>
        </p:txBody>
      </p:sp>
      <p:sp>
        <p:nvSpPr>
          <p:cNvPr id="12" name="Pladsholder til dato 11" hidden="1"/>
          <p:cNvSpPr>
            <a:spLocks noGrp="1"/>
          </p:cNvSpPr>
          <p:nvPr>
            <p:ph type="dt" sz="half" idx="2"/>
          </p:nvPr>
        </p:nvSpPr>
        <p:spPr>
          <a:xfrm>
            <a:off x="0" y="6858000"/>
            <a:ext cx="0" cy="0"/>
          </a:xfrm>
          <a:prstGeom prst="rect">
            <a:avLst/>
          </a:prstGeom>
        </p:spPr>
        <p:txBody>
          <a:bodyPr vert="horz" lIns="91440" tIns="45720" rIns="91440" bIns="45720" rtlCol="0" anchor="ctr"/>
          <a:lstStyle>
            <a:lvl1pPr algn="l">
              <a:defRPr lang="da-DK" sz="100" kern="1200" smtClean="0">
                <a:noFill/>
                <a:latin typeface="+mn-lt"/>
                <a:ea typeface="+mn-ea"/>
                <a:cs typeface="+mn-cs"/>
              </a:defRPr>
            </a:lvl1pPr>
          </a:lstStyle>
          <a:p>
            <a:fld id="{06C38F4E-FD42-4F67-843E-43E2CA4D2578}" type="datetime2">
              <a:rPr lang="da-DK"/>
              <a:pPr/>
              <a:t>23. januar 2023</a:t>
            </a:fld>
            <a:endParaRPr dirty="0"/>
          </a:p>
        </p:txBody>
      </p:sp>
      <p:pic>
        <p:nvPicPr>
          <p:cNvPr id="8" name="Graphic 7">
            <a:extLst>
              <a:ext uri="{FF2B5EF4-FFF2-40B4-BE49-F238E27FC236}">
                <a16:creationId xmlns="" xmlns:a16="http://schemas.microsoft.com/office/drawing/2014/main" id="{BEDF92ED-1F03-4F53-BD5A-1017F255EBE3}"/>
              </a:ext>
            </a:extLst>
          </p:cNvPr>
          <p:cNvPicPr>
            <a:picLocks noChangeAspect="1"/>
          </p:cNvPicPr>
          <p:nvPr userDrawn="1"/>
        </p:nvPicPr>
        <p:blipFill>
          <a:blip r:embed="rId23">
            <a:extLst>
              <a:ext uri="{96DAC541-7B7A-43D3-8B79-37D633B846F1}">
                <asvg:svgBlip xmlns="" xmlns:asvg="http://schemas.microsoft.com/office/drawing/2016/SVG/main" r:embed="rId24"/>
              </a:ext>
            </a:extLst>
          </a:blip>
          <a:stretch>
            <a:fillRect/>
          </a:stretch>
        </p:blipFill>
        <p:spPr>
          <a:xfrm>
            <a:off x="646754" y="6379011"/>
            <a:ext cx="226932" cy="201461"/>
          </a:xfrm>
          <a:prstGeom prst="rect">
            <a:avLst/>
          </a:prstGeom>
        </p:spPr>
      </p:pic>
    </p:spTree>
    <p:extLst>
      <p:ext uri="{BB962C8B-B14F-4D97-AF65-F5344CB8AC3E}">
        <p14:creationId xmlns:p14="http://schemas.microsoft.com/office/powerpoint/2010/main" val="3247422820"/>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 id="2147483820" r:id="rId13"/>
    <p:sldLayoutId id="2147483821" r:id="rId14"/>
    <p:sldLayoutId id="2147483822" r:id="rId15"/>
    <p:sldLayoutId id="2147483823" r:id="rId16"/>
    <p:sldLayoutId id="2147483824" r:id="rId17"/>
    <p:sldLayoutId id="2147483825" r:id="rId18"/>
    <p:sldLayoutId id="2147483826" r:id="rId19"/>
    <p:sldLayoutId id="2147483827" r:id="rId20"/>
    <p:sldLayoutId id="2147483828" r:id="rId21"/>
  </p:sldLayoutIdLst>
  <p:hf hdr="0"/>
  <p:txStyles>
    <p:titleStyle>
      <a:lvl1pPr algn="l" defTabSz="914400" rtl="0" eaLnBrk="1" latinLnBrk="0" hangingPunct="1">
        <a:lnSpc>
          <a:spcPct val="90000"/>
        </a:lnSpc>
        <a:spcBef>
          <a:spcPct val="0"/>
        </a:spcBef>
        <a:buNone/>
        <a:defRPr sz="2300" b="1" kern="1200">
          <a:solidFill>
            <a:schemeClr val="accent1"/>
          </a:solidFill>
          <a:latin typeface="+mj-lt"/>
          <a:ea typeface="+mj-ea"/>
          <a:cs typeface="+mj-cs"/>
        </a:defRPr>
      </a:lvl1pPr>
    </p:titleStyle>
    <p:bodyStyle>
      <a:lvl1pPr marL="0" indent="0" algn="l" defTabSz="914400" rtl="0" eaLnBrk="1" latinLnBrk="0" hangingPunct="1">
        <a:lnSpc>
          <a:spcPct val="91000"/>
        </a:lnSpc>
        <a:spcBef>
          <a:spcPts val="0"/>
        </a:spcBef>
        <a:buFont typeface="Arial" panose="020B0604020202020204" pitchFamily="34" charset="0"/>
        <a:buChar char="​"/>
        <a:defRPr sz="2000" b="1" kern="1200">
          <a:solidFill>
            <a:schemeClr val="tx1"/>
          </a:solidFill>
          <a:latin typeface="+mn-lt"/>
          <a:ea typeface="+mn-ea"/>
          <a:cs typeface="+mn-cs"/>
        </a:defRPr>
      </a:lvl1pPr>
      <a:lvl2pPr marL="216000" indent="-216000" algn="l" defTabSz="914400" rtl="0" eaLnBrk="1" latinLnBrk="0" hangingPunct="1">
        <a:lnSpc>
          <a:spcPct val="91000"/>
        </a:lnSpc>
        <a:spcBef>
          <a:spcPts val="0"/>
        </a:spcBef>
        <a:buFont typeface="Arial" panose="020B0604020202020204" pitchFamily="34" charset="0"/>
        <a:buChar char="•"/>
        <a:defRPr sz="2000" b="1" kern="1200">
          <a:solidFill>
            <a:schemeClr val="tx1"/>
          </a:solidFill>
          <a:latin typeface="+mn-lt"/>
          <a:ea typeface="+mn-ea"/>
          <a:cs typeface="+mn-cs"/>
        </a:defRPr>
      </a:lvl2pPr>
      <a:lvl3pPr marL="432000" indent="-216000" algn="l" defTabSz="914400" rtl="0" eaLnBrk="1" latinLnBrk="0" hangingPunct="1">
        <a:lnSpc>
          <a:spcPct val="92000"/>
        </a:lnSpc>
        <a:spcBef>
          <a:spcPts val="0"/>
        </a:spcBef>
        <a:buFont typeface="Arial" panose="020B0604020202020204" pitchFamily="34" charset="0"/>
        <a:buChar char="-"/>
        <a:defRPr sz="1800" b="1" kern="1200">
          <a:solidFill>
            <a:schemeClr val="tx1"/>
          </a:solidFill>
          <a:latin typeface="+mn-lt"/>
          <a:ea typeface="+mn-ea"/>
          <a:cs typeface="+mn-cs"/>
        </a:defRPr>
      </a:lvl3pPr>
      <a:lvl4pPr marL="648000" indent="-216000" algn="l" defTabSz="914400" rtl="0" eaLnBrk="1" latinLnBrk="0" hangingPunct="1">
        <a:lnSpc>
          <a:spcPct val="92000"/>
        </a:lnSpc>
        <a:spcBef>
          <a:spcPts val="0"/>
        </a:spcBef>
        <a:buFont typeface="Arial" panose="020B0604020202020204" pitchFamily="34" charset="0"/>
        <a:buChar char="•"/>
        <a:defRPr sz="1800" b="1" kern="1200">
          <a:solidFill>
            <a:schemeClr val="tx1"/>
          </a:solidFill>
          <a:latin typeface="+mn-lt"/>
          <a:ea typeface="+mn-ea"/>
          <a:cs typeface="+mn-cs"/>
        </a:defRPr>
      </a:lvl4pPr>
      <a:lvl5pPr marL="864000" indent="-216000" algn="l" defTabSz="914400" rtl="0" eaLnBrk="1" latinLnBrk="0" hangingPunct="1">
        <a:lnSpc>
          <a:spcPct val="92000"/>
        </a:lnSpc>
        <a:spcBef>
          <a:spcPts val="0"/>
        </a:spcBef>
        <a:buFont typeface="Arial" panose="020B0604020202020204" pitchFamily="34" charset="0"/>
        <a:buChar char="-"/>
        <a:defRPr sz="1800" b="1" kern="1200">
          <a:solidFill>
            <a:schemeClr val="tx1"/>
          </a:solidFill>
          <a:latin typeface="+mn-lt"/>
          <a:ea typeface="+mn-ea"/>
          <a:cs typeface="+mn-cs"/>
        </a:defRPr>
      </a:lvl5pPr>
      <a:lvl6pPr marL="864000" indent="-216000" algn="l" defTabSz="914400" rtl="0" eaLnBrk="1" latinLnBrk="0" hangingPunct="1">
        <a:lnSpc>
          <a:spcPct val="92000"/>
        </a:lnSpc>
        <a:spcBef>
          <a:spcPts val="0"/>
        </a:spcBef>
        <a:buFont typeface="Arial" panose="020B0604020202020204" pitchFamily="34" charset="0"/>
        <a:buChar char="•"/>
        <a:defRPr sz="1800" b="1" kern="1200">
          <a:solidFill>
            <a:schemeClr val="tx1"/>
          </a:solidFill>
          <a:latin typeface="+mn-lt"/>
          <a:ea typeface="+mn-ea"/>
          <a:cs typeface="+mn-cs"/>
        </a:defRPr>
      </a:lvl6pPr>
      <a:lvl7pPr marL="864000" indent="-216000" algn="l" defTabSz="914400" rtl="0" eaLnBrk="1" latinLnBrk="0" hangingPunct="1">
        <a:lnSpc>
          <a:spcPct val="92000"/>
        </a:lnSpc>
        <a:spcBef>
          <a:spcPts val="0"/>
        </a:spcBef>
        <a:buFont typeface="Arial" panose="020B0604020202020204" pitchFamily="34" charset="0"/>
        <a:buChar char="•"/>
        <a:defRPr sz="1800" b="1" kern="1200">
          <a:solidFill>
            <a:schemeClr val="tx1"/>
          </a:solidFill>
          <a:latin typeface="+mn-lt"/>
          <a:ea typeface="+mn-ea"/>
          <a:cs typeface="+mn-cs"/>
        </a:defRPr>
      </a:lvl7pPr>
      <a:lvl8pPr marL="864000" indent="-216000" algn="l" defTabSz="914400" rtl="0" eaLnBrk="1" latinLnBrk="0" hangingPunct="1">
        <a:lnSpc>
          <a:spcPct val="92000"/>
        </a:lnSpc>
        <a:spcBef>
          <a:spcPts val="0"/>
        </a:spcBef>
        <a:buFont typeface="Arial" panose="020B0604020202020204" pitchFamily="34" charset="0"/>
        <a:buChar char="•"/>
        <a:defRPr sz="1800" b="1" kern="1200" baseline="0">
          <a:solidFill>
            <a:schemeClr val="tx1"/>
          </a:solidFill>
          <a:latin typeface="+mn-lt"/>
          <a:ea typeface="+mn-ea"/>
          <a:cs typeface="+mn-cs"/>
        </a:defRPr>
      </a:lvl8pPr>
      <a:lvl9pPr marL="864000" indent="-216000" algn="l" defTabSz="914400" rtl="0" eaLnBrk="1" latinLnBrk="0" hangingPunct="1">
        <a:lnSpc>
          <a:spcPct val="92000"/>
        </a:lnSpc>
        <a:spcBef>
          <a:spcPts val="0"/>
        </a:spcBef>
        <a:buFont typeface="Arial" panose="020B0604020202020204" pitchFamily="34" charset="0"/>
        <a:buChar char="•"/>
        <a:defRPr sz="1800" b="1"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53">
          <p15:clr>
            <a:srgbClr val="F26B43"/>
          </p15:clr>
        </p15:guide>
        <p15:guide id="2" orient="horz" pos="3831">
          <p15:clr>
            <a:srgbClr val="F26B43"/>
          </p15:clr>
        </p15:guide>
        <p15:guide id="3" orient="horz" pos="195">
          <p15:clr>
            <a:srgbClr val="F26B43"/>
          </p15:clr>
        </p15:guide>
        <p15:guide id="4" orient="horz" pos="491">
          <p15:clr>
            <a:srgbClr val="F26B43"/>
          </p15:clr>
        </p15:guide>
        <p15:guide id="5" pos="409">
          <p15:clr>
            <a:srgbClr val="F26B43"/>
          </p15:clr>
        </p15:guide>
        <p15:guide id="6" pos="7268">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651517" y="311972"/>
            <a:ext cx="10886431" cy="468000"/>
          </a:xfrm>
          <a:prstGeom prst="rect">
            <a:avLst/>
          </a:prstGeom>
        </p:spPr>
        <p:txBody>
          <a:bodyPr vert="horz" lIns="0" tIns="0" rIns="0" bIns="0" rtlCol="0" anchor="t" anchorCtr="0">
            <a:noAutofit/>
          </a:bodyPr>
          <a:lstStyle/>
          <a:p>
            <a:r>
              <a:rPr lang="da-DK" dirty="0"/>
              <a:t>Klik for at redigere i master</a:t>
            </a:r>
          </a:p>
        </p:txBody>
      </p:sp>
      <p:sp>
        <p:nvSpPr>
          <p:cNvPr id="3" name="Pladsholder til tekst 2"/>
          <p:cNvSpPr>
            <a:spLocks noGrp="1"/>
          </p:cNvSpPr>
          <p:nvPr>
            <p:ph type="body" idx="1"/>
          </p:nvPr>
        </p:nvSpPr>
        <p:spPr>
          <a:xfrm>
            <a:off x="651516" y="1196753"/>
            <a:ext cx="10886433" cy="4885996"/>
          </a:xfrm>
          <a:prstGeom prst="rect">
            <a:avLst/>
          </a:prstGeom>
        </p:spPr>
        <p:txBody>
          <a:bodyPr vert="horz" lIns="0" tIns="0" rIns="0" bIns="0" rtlCol="0">
            <a:noAutofit/>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Sjette niveau</a:t>
            </a:r>
          </a:p>
          <a:p>
            <a:pPr lvl="6"/>
            <a:r>
              <a:rPr lang="da-DK" dirty="0"/>
              <a:t>Syvende niveau</a:t>
            </a:r>
          </a:p>
          <a:p>
            <a:pPr lvl="7"/>
            <a:r>
              <a:rPr lang="da-DK" dirty="0"/>
              <a:t>Ottende niveau</a:t>
            </a:r>
          </a:p>
          <a:p>
            <a:pPr lvl="8"/>
            <a:r>
              <a:rPr lang="da-DK" dirty="0"/>
              <a:t>Niende niveau</a:t>
            </a:r>
          </a:p>
        </p:txBody>
      </p:sp>
      <p:sp>
        <p:nvSpPr>
          <p:cNvPr id="5" name="Pladsholder til sidefod 4"/>
          <p:cNvSpPr>
            <a:spLocks noGrp="1"/>
          </p:cNvSpPr>
          <p:nvPr>
            <p:ph type="ftr" sz="quarter" idx="3"/>
          </p:nvPr>
        </p:nvSpPr>
        <p:spPr>
          <a:xfrm>
            <a:off x="1148399" y="6398800"/>
            <a:ext cx="5652000" cy="201461"/>
          </a:xfrm>
          <a:prstGeom prst="rect">
            <a:avLst/>
          </a:prstGeom>
        </p:spPr>
        <p:txBody>
          <a:bodyPr vert="horz" lIns="0" tIns="0" rIns="0" bIns="0" rtlCol="0" anchor="b" anchorCtr="0">
            <a:noAutofit/>
          </a:bodyPr>
          <a:lstStyle>
            <a:lvl1pPr algn="l">
              <a:defRPr sz="800">
                <a:solidFill>
                  <a:schemeClr val="accent2"/>
                </a:solidFill>
              </a:defRPr>
            </a:lvl1pPr>
          </a:lstStyle>
          <a:p>
            <a:r>
              <a:rPr lang="da-DK">
                <a:solidFill>
                  <a:srgbClr val="007A6C"/>
                </a:solidFill>
              </a:rPr>
              <a:t>/ Ministeriet for Fødevarer, Landbrug og Fiskeri - Landbrugsstyrelsen / Titel på præsentation</a:t>
            </a:r>
            <a:endParaRPr lang="da-DK" dirty="0">
              <a:solidFill>
                <a:srgbClr val="007A6C"/>
              </a:solidFill>
            </a:endParaRPr>
          </a:p>
        </p:txBody>
      </p:sp>
      <p:sp>
        <p:nvSpPr>
          <p:cNvPr id="6" name="Pladsholder til diasnummer 5"/>
          <p:cNvSpPr>
            <a:spLocks noGrp="1"/>
          </p:cNvSpPr>
          <p:nvPr>
            <p:ph type="sldNum" sz="quarter" idx="4"/>
          </p:nvPr>
        </p:nvSpPr>
        <p:spPr>
          <a:xfrm>
            <a:off x="817200" y="6398800"/>
            <a:ext cx="298800" cy="201461"/>
          </a:xfrm>
          <a:prstGeom prst="rect">
            <a:avLst/>
          </a:prstGeom>
        </p:spPr>
        <p:txBody>
          <a:bodyPr vert="horz" lIns="0" tIns="0" rIns="0" bIns="0" rtlCol="0" anchor="b" anchorCtr="0">
            <a:noAutofit/>
          </a:bodyPr>
          <a:lstStyle>
            <a:lvl1pPr algn="r">
              <a:defRPr sz="800">
                <a:solidFill>
                  <a:schemeClr val="accent2"/>
                </a:solidFill>
              </a:defRPr>
            </a:lvl1pPr>
          </a:lstStyle>
          <a:p>
            <a:fld id="{667EC89C-17A0-4E64-A6D2-B825673CEEDF}" type="slidenum">
              <a:rPr lang="da-DK" smtClean="0">
                <a:solidFill>
                  <a:srgbClr val="007A6C"/>
                </a:solidFill>
              </a:rPr>
              <a:pPr/>
              <a:t>‹nr.›</a:t>
            </a:fld>
            <a:endParaRPr lang="da-DK" dirty="0">
              <a:solidFill>
                <a:srgbClr val="007A6C"/>
              </a:solidFill>
            </a:endParaRPr>
          </a:p>
        </p:txBody>
      </p:sp>
      <p:sp>
        <p:nvSpPr>
          <p:cNvPr id="12" name="Pladsholder til dato 11" hidden="1"/>
          <p:cNvSpPr>
            <a:spLocks noGrp="1"/>
          </p:cNvSpPr>
          <p:nvPr>
            <p:ph type="dt" sz="half" idx="2"/>
          </p:nvPr>
        </p:nvSpPr>
        <p:spPr>
          <a:xfrm>
            <a:off x="0" y="6858000"/>
            <a:ext cx="0" cy="0"/>
          </a:xfrm>
          <a:prstGeom prst="rect">
            <a:avLst/>
          </a:prstGeom>
        </p:spPr>
        <p:txBody>
          <a:bodyPr vert="horz" lIns="91440" tIns="45720" rIns="91440" bIns="45720" rtlCol="0" anchor="ctr"/>
          <a:lstStyle>
            <a:lvl1pPr algn="l">
              <a:defRPr lang="da-DK" sz="100" kern="1200" smtClean="0">
                <a:noFill/>
                <a:latin typeface="+mn-lt"/>
                <a:ea typeface="+mn-ea"/>
                <a:cs typeface="+mn-cs"/>
              </a:defRPr>
            </a:lvl1pPr>
          </a:lstStyle>
          <a:p>
            <a:fld id="{8ECAA1FE-97B5-4930-AA11-B32B54C3DF15}" type="datetime2">
              <a:rPr lang="da-DK"/>
              <a:pPr/>
              <a:t>23. januar 2023</a:t>
            </a:fld>
            <a:endParaRPr dirty="0"/>
          </a:p>
        </p:txBody>
      </p:sp>
      <p:pic>
        <p:nvPicPr>
          <p:cNvPr id="8" name="Graphic 7">
            <a:extLst>
              <a:ext uri="{FF2B5EF4-FFF2-40B4-BE49-F238E27FC236}">
                <a16:creationId xmlns:a16="http://schemas.microsoft.com/office/drawing/2014/main" xmlns="" id="{BEDF92ED-1F03-4F53-BD5A-1017F255EBE3}"/>
              </a:ext>
            </a:extLst>
          </p:cNvPr>
          <p:cNvPicPr>
            <a:picLocks noChangeAspect="1"/>
          </p:cNvPicPr>
          <p:nvPr userDrawn="1"/>
        </p:nvPicPr>
        <p:blipFill>
          <a:blip r:embed="rId23">
            <a:extLst>
              <a:ext uri="{96DAC541-7B7A-43D3-8B79-37D633B846F1}">
                <asvg:svgBlip xmlns:asvg="http://schemas.microsoft.com/office/drawing/2016/SVG/main" xmlns="" r:embed="rId24"/>
              </a:ext>
            </a:extLst>
          </a:blip>
          <a:stretch>
            <a:fillRect/>
          </a:stretch>
        </p:blipFill>
        <p:spPr>
          <a:xfrm>
            <a:off x="646754" y="6379011"/>
            <a:ext cx="226932" cy="201461"/>
          </a:xfrm>
          <a:prstGeom prst="rect">
            <a:avLst/>
          </a:prstGeom>
        </p:spPr>
      </p:pic>
    </p:spTree>
    <p:extLst>
      <p:ext uri="{BB962C8B-B14F-4D97-AF65-F5344CB8AC3E}">
        <p14:creationId xmlns:p14="http://schemas.microsoft.com/office/powerpoint/2010/main" val="1566455745"/>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 id="2147483842" r:id="rId13"/>
    <p:sldLayoutId id="2147483843" r:id="rId14"/>
    <p:sldLayoutId id="2147483844" r:id="rId15"/>
    <p:sldLayoutId id="2147483845" r:id="rId16"/>
    <p:sldLayoutId id="2147483846" r:id="rId17"/>
    <p:sldLayoutId id="2147483847" r:id="rId18"/>
    <p:sldLayoutId id="2147483848" r:id="rId19"/>
    <p:sldLayoutId id="2147483849" r:id="rId20"/>
    <p:sldLayoutId id="2147483850" r:id="rId21"/>
  </p:sldLayoutIdLst>
  <p:hf hdr="0"/>
  <p:txStyles>
    <p:titleStyle>
      <a:lvl1pPr algn="l" defTabSz="914400" rtl="0" eaLnBrk="1" latinLnBrk="0" hangingPunct="1">
        <a:lnSpc>
          <a:spcPct val="90000"/>
        </a:lnSpc>
        <a:spcBef>
          <a:spcPct val="0"/>
        </a:spcBef>
        <a:buNone/>
        <a:defRPr sz="2300" b="1" kern="1200">
          <a:solidFill>
            <a:schemeClr val="accent1"/>
          </a:solidFill>
          <a:latin typeface="+mj-lt"/>
          <a:ea typeface="+mj-ea"/>
          <a:cs typeface="+mj-cs"/>
        </a:defRPr>
      </a:lvl1pPr>
    </p:titleStyle>
    <p:bodyStyle>
      <a:lvl1pPr marL="0" indent="0" algn="l" defTabSz="914400" rtl="0" eaLnBrk="1" latinLnBrk="0" hangingPunct="1">
        <a:lnSpc>
          <a:spcPct val="91000"/>
        </a:lnSpc>
        <a:spcBef>
          <a:spcPts val="0"/>
        </a:spcBef>
        <a:buFont typeface="Arial" panose="020B0604020202020204" pitchFamily="34" charset="0"/>
        <a:buChar char="​"/>
        <a:defRPr sz="2000" b="1" kern="1200">
          <a:solidFill>
            <a:schemeClr val="tx1"/>
          </a:solidFill>
          <a:latin typeface="+mn-lt"/>
          <a:ea typeface="+mn-ea"/>
          <a:cs typeface="+mn-cs"/>
        </a:defRPr>
      </a:lvl1pPr>
      <a:lvl2pPr marL="216000" indent="-216000" algn="l" defTabSz="914400" rtl="0" eaLnBrk="1" latinLnBrk="0" hangingPunct="1">
        <a:lnSpc>
          <a:spcPct val="91000"/>
        </a:lnSpc>
        <a:spcBef>
          <a:spcPts val="0"/>
        </a:spcBef>
        <a:buFont typeface="Arial" panose="020B0604020202020204" pitchFamily="34" charset="0"/>
        <a:buChar char="•"/>
        <a:defRPr sz="2000" b="1" kern="1200">
          <a:solidFill>
            <a:schemeClr val="tx1"/>
          </a:solidFill>
          <a:latin typeface="+mn-lt"/>
          <a:ea typeface="+mn-ea"/>
          <a:cs typeface="+mn-cs"/>
        </a:defRPr>
      </a:lvl2pPr>
      <a:lvl3pPr marL="432000" indent="-216000" algn="l" defTabSz="914400" rtl="0" eaLnBrk="1" latinLnBrk="0" hangingPunct="1">
        <a:lnSpc>
          <a:spcPct val="92000"/>
        </a:lnSpc>
        <a:spcBef>
          <a:spcPts val="0"/>
        </a:spcBef>
        <a:buFont typeface="Arial" panose="020B0604020202020204" pitchFamily="34" charset="0"/>
        <a:buChar char="-"/>
        <a:defRPr sz="1800" b="1" kern="1200">
          <a:solidFill>
            <a:schemeClr val="tx1"/>
          </a:solidFill>
          <a:latin typeface="+mn-lt"/>
          <a:ea typeface="+mn-ea"/>
          <a:cs typeface="+mn-cs"/>
        </a:defRPr>
      </a:lvl3pPr>
      <a:lvl4pPr marL="648000" indent="-216000" algn="l" defTabSz="914400" rtl="0" eaLnBrk="1" latinLnBrk="0" hangingPunct="1">
        <a:lnSpc>
          <a:spcPct val="92000"/>
        </a:lnSpc>
        <a:spcBef>
          <a:spcPts val="0"/>
        </a:spcBef>
        <a:buFont typeface="Arial" panose="020B0604020202020204" pitchFamily="34" charset="0"/>
        <a:buChar char="•"/>
        <a:defRPr sz="1800" b="1" kern="1200">
          <a:solidFill>
            <a:schemeClr val="tx1"/>
          </a:solidFill>
          <a:latin typeface="+mn-lt"/>
          <a:ea typeface="+mn-ea"/>
          <a:cs typeface="+mn-cs"/>
        </a:defRPr>
      </a:lvl4pPr>
      <a:lvl5pPr marL="864000" indent="-216000" algn="l" defTabSz="914400" rtl="0" eaLnBrk="1" latinLnBrk="0" hangingPunct="1">
        <a:lnSpc>
          <a:spcPct val="92000"/>
        </a:lnSpc>
        <a:spcBef>
          <a:spcPts val="0"/>
        </a:spcBef>
        <a:buFont typeface="Arial" panose="020B0604020202020204" pitchFamily="34" charset="0"/>
        <a:buChar char="-"/>
        <a:defRPr sz="1800" b="1" kern="1200">
          <a:solidFill>
            <a:schemeClr val="tx1"/>
          </a:solidFill>
          <a:latin typeface="+mn-lt"/>
          <a:ea typeface="+mn-ea"/>
          <a:cs typeface="+mn-cs"/>
        </a:defRPr>
      </a:lvl5pPr>
      <a:lvl6pPr marL="864000" indent="-216000" algn="l" defTabSz="914400" rtl="0" eaLnBrk="1" latinLnBrk="0" hangingPunct="1">
        <a:lnSpc>
          <a:spcPct val="92000"/>
        </a:lnSpc>
        <a:spcBef>
          <a:spcPts val="0"/>
        </a:spcBef>
        <a:buFont typeface="Arial" panose="020B0604020202020204" pitchFamily="34" charset="0"/>
        <a:buChar char="•"/>
        <a:defRPr sz="1800" b="1" kern="1200">
          <a:solidFill>
            <a:schemeClr val="tx1"/>
          </a:solidFill>
          <a:latin typeface="+mn-lt"/>
          <a:ea typeface="+mn-ea"/>
          <a:cs typeface="+mn-cs"/>
        </a:defRPr>
      </a:lvl6pPr>
      <a:lvl7pPr marL="864000" indent="-216000" algn="l" defTabSz="914400" rtl="0" eaLnBrk="1" latinLnBrk="0" hangingPunct="1">
        <a:lnSpc>
          <a:spcPct val="92000"/>
        </a:lnSpc>
        <a:spcBef>
          <a:spcPts val="0"/>
        </a:spcBef>
        <a:buFont typeface="Arial" panose="020B0604020202020204" pitchFamily="34" charset="0"/>
        <a:buChar char="•"/>
        <a:defRPr sz="1800" b="1" kern="1200">
          <a:solidFill>
            <a:schemeClr val="tx1"/>
          </a:solidFill>
          <a:latin typeface="+mn-lt"/>
          <a:ea typeface="+mn-ea"/>
          <a:cs typeface="+mn-cs"/>
        </a:defRPr>
      </a:lvl7pPr>
      <a:lvl8pPr marL="864000" indent="-216000" algn="l" defTabSz="914400" rtl="0" eaLnBrk="1" latinLnBrk="0" hangingPunct="1">
        <a:lnSpc>
          <a:spcPct val="92000"/>
        </a:lnSpc>
        <a:spcBef>
          <a:spcPts val="0"/>
        </a:spcBef>
        <a:buFont typeface="Arial" panose="020B0604020202020204" pitchFamily="34" charset="0"/>
        <a:buChar char="•"/>
        <a:defRPr sz="1800" b="1" kern="1200" baseline="0">
          <a:solidFill>
            <a:schemeClr val="tx1"/>
          </a:solidFill>
          <a:latin typeface="+mn-lt"/>
          <a:ea typeface="+mn-ea"/>
          <a:cs typeface="+mn-cs"/>
        </a:defRPr>
      </a:lvl8pPr>
      <a:lvl9pPr marL="864000" indent="-216000" algn="l" defTabSz="914400" rtl="0" eaLnBrk="1" latinLnBrk="0" hangingPunct="1">
        <a:lnSpc>
          <a:spcPct val="92000"/>
        </a:lnSpc>
        <a:spcBef>
          <a:spcPts val="0"/>
        </a:spcBef>
        <a:buFont typeface="Arial" panose="020B0604020202020204" pitchFamily="34" charset="0"/>
        <a:buChar char="•"/>
        <a:defRPr sz="1800" b="1"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753">
          <p15:clr>
            <a:srgbClr val="F26B43"/>
          </p15:clr>
        </p15:guide>
        <p15:guide id="2" orient="horz" pos="3831">
          <p15:clr>
            <a:srgbClr val="F26B43"/>
          </p15:clr>
        </p15:guide>
        <p15:guide id="3" orient="horz" pos="195">
          <p15:clr>
            <a:srgbClr val="F26B43"/>
          </p15:clr>
        </p15:guide>
        <p15:guide id="4" orient="horz" pos="491">
          <p15:clr>
            <a:srgbClr val="F26B43"/>
          </p15:clr>
        </p15:guide>
        <p15:guide id="5" pos="409">
          <p15:clr>
            <a:srgbClr val="F26B43"/>
          </p15:clr>
        </p15:guide>
        <p15:guide id="6" pos="726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51.png"/><Relationship Id="rId4" Type="http://schemas.openxmlformats.org/officeDocument/2006/relationships/image" Target="../media/image50.jpeg"/></Relationships>
</file>

<file path=ppt/slides/_rels/slide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53.jpeg"/></Relationships>
</file>

<file path=ppt/slides/_rels/slide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xml"/><Relationship Id="rId1" Type="http://schemas.openxmlformats.org/officeDocument/2006/relationships/slideLayout" Target="../slideLayouts/slideLayout133.xml"/><Relationship Id="rId5" Type="http://schemas.openxmlformats.org/officeDocument/2006/relationships/image" Target="../media/image56.png"/><Relationship Id="rId4" Type="http://schemas.openxmlformats.org/officeDocument/2006/relationships/image" Target="../media/image55.png"/></Relationships>
</file>

<file path=ppt/slides/_rels/slide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5.xml"/><Relationship Id="rId1" Type="http://schemas.openxmlformats.org/officeDocument/2006/relationships/slideLayout" Target="../slideLayouts/slideLayout112.xml"/><Relationship Id="rId6" Type="http://schemas.openxmlformats.org/officeDocument/2006/relationships/image" Target="../media/image60.png"/><Relationship Id="rId5" Type="http://schemas.openxmlformats.org/officeDocument/2006/relationships/image" Target="../media/image59.jpeg"/><Relationship Id="rId4" Type="http://schemas.openxmlformats.org/officeDocument/2006/relationships/image" Target="../media/image58.jpeg"/></Relationships>
</file>

<file path=ppt/slides/_rels/slide6.xml.rels><?xml version="1.0" encoding="UTF-8" standalone="yes"?>
<Relationships xmlns="http://schemas.openxmlformats.org/package/2006/relationships"><Relationship Id="rId3" Type="http://schemas.openxmlformats.org/officeDocument/2006/relationships/image" Target="../media/image61.jpeg"/><Relationship Id="rId7" Type="http://schemas.openxmlformats.org/officeDocument/2006/relationships/image" Target="../media/image63.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60.png"/><Relationship Id="rId4" Type="http://schemas.openxmlformats.org/officeDocument/2006/relationships/image" Target="../media/image62.jpeg"/></Relationships>
</file>

<file path=ppt/slides/_rels/slide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64.png"/><Relationship Id="rId4" Type="http://schemas.openxmlformats.org/officeDocument/2006/relationships/image" Target="../media/image51.png"/></Relationships>
</file>

<file path=ppt/slides/_rels/slide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8.xml"/><Relationship Id="rId1" Type="http://schemas.openxmlformats.org/officeDocument/2006/relationships/slideLayout" Target="../slideLayouts/slideLayout91.xml"/><Relationship Id="rId4" Type="http://schemas.openxmlformats.org/officeDocument/2006/relationships/image" Target="../media/image66.png"/></Relationships>
</file>

<file path=ppt/slides/_rels/slide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pe 4"/>
          <p:cNvGrpSpPr/>
          <p:nvPr/>
        </p:nvGrpSpPr>
        <p:grpSpPr>
          <a:xfrm>
            <a:off x="6310436" y="4797152"/>
            <a:ext cx="4202916" cy="2133546"/>
            <a:chOff x="7105139" y="4941168"/>
            <a:chExt cx="3919216" cy="1989530"/>
          </a:xfrm>
        </p:grpSpPr>
        <p:pic>
          <p:nvPicPr>
            <p:cNvPr id="4" name="Billed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5139" y="4941168"/>
              <a:ext cx="1990485" cy="1989530"/>
            </a:xfrm>
            <a:prstGeom prst="rect">
              <a:avLst/>
            </a:prstGeom>
          </p:spPr>
        </p:pic>
        <p:pic>
          <p:nvPicPr>
            <p:cNvPr id="9" name="Billed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38628" y="4941168"/>
              <a:ext cx="1990485" cy="1989530"/>
            </a:xfrm>
            <a:prstGeom prst="rect">
              <a:avLst/>
            </a:prstGeom>
          </p:spPr>
        </p:pic>
        <p:pic>
          <p:nvPicPr>
            <p:cNvPr id="12" name="Billed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33870" y="4941168"/>
              <a:ext cx="1990485" cy="1989530"/>
            </a:xfrm>
            <a:prstGeom prst="rect">
              <a:avLst/>
            </a:prstGeom>
          </p:spPr>
        </p:pic>
      </p:grpSp>
      <p:sp>
        <p:nvSpPr>
          <p:cNvPr id="2" name="Pladsholder til tekst 1"/>
          <p:cNvSpPr>
            <a:spLocks noGrp="1"/>
          </p:cNvSpPr>
          <p:nvPr>
            <p:ph type="body" sz="quarter" idx="10"/>
          </p:nvPr>
        </p:nvSpPr>
        <p:spPr/>
        <p:txBody>
          <a:bodyPr>
            <a:normAutofit fontScale="92500"/>
          </a:bodyPr>
          <a:lstStyle/>
          <a:p>
            <a:pPr algn="l"/>
            <a:r>
              <a:rPr lang="da-DK" dirty="0" smtClean="0">
                <a:solidFill>
                  <a:schemeClr val="bg1"/>
                </a:solidFill>
              </a:rPr>
              <a:t>Grundbetaling, hvad er nyt og hvad er uændret</a:t>
            </a:r>
          </a:p>
        </p:txBody>
      </p:sp>
      <p:sp>
        <p:nvSpPr>
          <p:cNvPr id="14" name="Pladsholder til sidefod 13"/>
          <p:cNvSpPr>
            <a:spLocks noGrp="1"/>
          </p:cNvSpPr>
          <p:nvPr>
            <p:ph type="ftr" sz="quarter" idx="15"/>
          </p:nvPr>
        </p:nvSpPr>
        <p:spPr/>
        <p:txBody>
          <a:bodyPr/>
          <a:lstStyle/>
          <a:p>
            <a:r>
              <a:rPr lang="da-DK" dirty="0" smtClean="0">
                <a:solidFill>
                  <a:schemeClr val="bg1"/>
                </a:solidFill>
              </a:rPr>
              <a:t>/ Ministeriet for Fødevarer, Landbrug og Fiskeri - Landbrugsstyrelsen / Titel på præsentation</a:t>
            </a:r>
            <a:endParaRPr lang="da-DK" dirty="0">
              <a:solidFill>
                <a:schemeClr val="bg1"/>
              </a:solidFill>
            </a:endParaRPr>
          </a:p>
        </p:txBody>
      </p:sp>
      <p:sp>
        <p:nvSpPr>
          <p:cNvPr id="15" name="Pladsholder til slidenummer 14"/>
          <p:cNvSpPr>
            <a:spLocks noGrp="1"/>
          </p:cNvSpPr>
          <p:nvPr>
            <p:ph type="sldNum" sz="quarter" idx="16"/>
          </p:nvPr>
        </p:nvSpPr>
        <p:spPr/>
        <p:txBody>
          <a:bodyPr/>
          <a:lstStyle/>
          <a:p>
            <a:fld id="{667EC89C-17A0-4E64-A6D2-B825673CEEDF}" type="slidenum">
              <a:rPr lang="da-DK" smtClean="0">
                <a:solidFill>
                  <a:schemeClr val="bg1"/>
                </a:solidFill>
              </a:rPr>
              <a:pPr/>
              <a:t>1</a:t>
            </a:fld>
            <a:endParaRPr lang="da-DK" dirty="0">
              <a:solidFill>
                <a:schemeClr val="bg1"/>
              </a:solidFill>
            </a:endParaRPr>
          </a:p>
        </p:txBody>
      </p:sp>
      <p:sp>
        <p:nvSpPr>
          <p:cNvPr id="3" name="Tekstfelt 2"/>
          <p:cNvSpPr txBox="1"/>
          <p:nvPr/>
        </p:nvSpPr>
        <p:spPr>
          <a:xfrm>
            <a:off x="651600" y="6237312"/>
            <a:ext cx="1656184" cy="215444"/>
          </a:xfrm>
          <a:prstGeom prst="rect">
            <a:avLst/>
          </a:prstGeom>
          <a:noFill/>
        </p:spPr>
        <p:txBody>
          <a:bodyPr wrap="square" lIns="0" tIns="0" rIns="0" bIns="0" rtlCol="0">
            <a:spAutoFit/>
          </a:bodyPr>
          <a:lstStyle/>
          <a:p>
            <a:r>
              <a:rPr lang="da-DK" sz="1400" dirty="0" smtClean="0">
                <a:solidFill>
                  <a:schemeClr val="bg1"/>
                </a:solidFill>
              </a:rPr>
              <a:t>24.-26. </a:t>
            </a:r>
            <a:r>
              <a:rPr lang="da-DK" sz="1400" dirty="0">
                <a:solidFill>
                  <a:schemeClr val="bg1"/>
                </a:solidFill>
              </a:rPr>
              <a:t>januar 2023</a:t>
            </a:r>
          </a:p>
        </p:txBody>
      </p:sp>
    </p:spTree>
    <p:extLst>
      <p:ext uri="{BB962C8B-B14F-4D97-AF65-F5344CB8AC3E}">
        <p14:creationId xmlns:p14="http://schemas.microsoft.com/office/powerpoint/2010/main" val="11913110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2800" dirty="0" smtClean="0"/>
              <a:t>De vigtigste pointer</a:t>
            </a:r>
            <a:endParaRPr lang="da-DK" sz="2800" dirty="0"/>
          </a:p>
        </p:txBody>
      </p:sp>
      <p:sp>
        <p:nvSpPr>
          <p:cNvPr id="3" name="Pladsholder til indhold 2"/>
          <p:cNvSpPr>
            <a:spLocks noGrp="1"/>
          </p:cNvSpPr>
          <p:nvPr>
            <p:ph idx="1"/>
          </p:nvPr>
        </p:nvSpPr>
        <p:spPr>
          <a:xfrm>
            <a:off x="651517" y="1354779"/>
            <a:ext cx="10886433" cy="4885996"/>
          </a:xfrm>
        </p:spPr>
        <p:txBody>
          <a:bodyPr/>
          <a:lstStyle/>
          <a:p>
            <a:pPr marL="342900" indent="-342900">
              <a:buFont typeface="Wingdings" panose="05000000000000000000" pitchFamily="2" charset="2"/>
              <a:buChar char="Ø"/>
            </a:pPr>
            <a:r>
              <a:rPr lang="da-DK" sz="2200" dirty="0">
                <a:solidFill>
                  <a:schemeClr val="accent2"/>
                </a:solidFill>
              </a:rPr>
              <a:t>Ingen betalingsrettigheder og derved ens tilskudsbeløb på ca. 1.900 kr. pr. </a:t>
            </a:r>
            <a:r>
              <a:rPr lang="da-DK" sz="2200" dirty="0" smtClean="0">
                <a:solidFill>
                  <a:schemeClr val="accent2"/>
                </a:solidFill>
              </a:rPr>
              <a:t>ha </a:t>
            </a:r>
            <a:r>
              <a:rPr lang="da-DK" sz="2200" dirty="0">
                <a:solidFill>
                  <a:schemeClr val="accent2"/>
                </a:solidFill>
              </a:rPr>
              <a:t>for </a:t>
            </a:r>
            <a:r>
              <a:rPr lang="da-DK" sz="2200" dirty="0" smtClean="0">
                <a:solidFill>
                  <a:schemeClr val="accent2"/>
                </a:solidFill>
              </a:rPr>
              <a:t>alle. </a:t>
            </a:r>
          </a:p>
          <a:p>
            <a:pPr marL="342900" indent="-342900">
              <a:buFont typeface="Wingdings" panose="05000000000000000000" pitchFamily="2" charset="2"/>
              <a:buChar char="Ø"/>
            </a:pPr>
            <a:endParaRPr lang="da-DK" sz="2200" dirty="0">
              <a:solidFill>
                <a:schemeClr val="accent2"/>
              </a:solidFill>
            </a:endParaRPr>
          </a:p>
          <a:p>
            <a:pPr marL="342900" indent="-342900">
              <a:buFont typeface="Wingdings" panose="05000000000000000000" pitchFamily="2" charset="2"/>
              <a:buChar char="Ø"/>
            </a:pPr>
            <a:r>
              <a:rPr lang="da-DK" sz="2200" dirty="0" smtClean="0">
                <a:solidFill>
                  <a:schemeClr val="accent2"/>
                </a:solidFill>
              </a:rPr>
              <a:t>Du kan kombinere grundbetaling med alle andre arealordninger dog med undtagelse af projektstøtteordningen tilskud til skov med biodiversitetsformål</a:t>
            </a:r>
          </a:p>
          <a:p>
            <a:pPr marL="342900" indent="-342900">
              <a:buFont typeface="Wingdings" panose="05000000000000000000" pitchFamily="2" charset="2"/>
              <a:buChar char="Ø"/>
            </a:pPr>
            <a:endParaRPr lang="da-DK" sz="2200" dirty="0" smtClean="0">
              <a:solidFill>
                <a:schemeClr val="accent2"/>
              </a:solidFill>
            </a:endParaRPr>
          </a:p>
          <a:p>
            <a:pPr marL="342900" indent="-342900">
              <a:buFont typeface="Wingdings" panose="05000000000000000000" pitchFamily="2" charset="2"/>
              <a:buChar char="Ø"/>
            </a:pPr>
            <a:r>
              <a:rPr lang="da-DK" sz="2200" dirty="0" smtClean="0">
                <a:solidFill>
                  <a:schemeClr val="accent2"/>
                </a:solidFill>
              </a:rPr>
              <a:t>Det er vigtigt at indberette de korrekte afgrødekoder</a:t>
            </a:r>
          </a:p>
          <a:p>
            <a:pPr marL="342900" indent="-342900">
              <a:buFont typeface="Wingdings" panose="05000000000000000000" pitchFamily="2" charset="2"/>
              <a:buChar char="Ø"/>
            </a:pPr>
            <a:endParaRPr lang="da-DK" sz="2200" dirty="0">
              <a:solidFill>
                <a:schemeClr val="accent2"/>
              </a:solidFill>
            </a:endParaRPr>
          </a:p>
          <a:p>
            <a:pPr marL="342900" indent="-342900">
              <a:buFont typeface="Wingdings" panose="05000000000000000000" pitchFamily="2" charset="2"/>
              <a:buChar char="Ø"/>
            </a:pPr>
            <a:r>
              <a:rPr lang="da-DK" sz="2200" dirty="0">
                <a:solidFill>
                  <a:schemeClr val="accent2"/>
                </a:solidFill>
              </a:rPr>
              <a:t>Arealer skal leve op til forpligtelser for tilskudsberettigede arealer i perioden 15. marts til 25. oktober </a:t>
            </a:r>
          </a:p>
          <a:p>
            <a:pPr marL="342900" indent="-342900">
              <a:buFont typeface="Wingdings" panose="05000000000000000000" pitchFamily="2" charset="2"/>
              <a:buChar char="Ø"/>
            </a:pPr>
            <a:endParaRPr lang="da-DK" sz="2200" dirty="0">
              <a:solidFill>
                <a:schemeClr val="accent2"/>
              </a:solidFill>
            </a:endParaRPr>
          </a:p>
          <a:p>
            <a:pPr marL="342900" indent="-342900">
              <a:buFont typeface="Wingdings" panose="05000000000000000000" pitchFamily="2" charset="2"/>
              <a:buChar char="Ø"/>
            </a:pPr>
            <a:r>
              <a:rPr lang="da-DK" sz="2200" dirty="0" smtClean="0">
                <a:solidFill>
                  <a:schemeClr val="accent2"/>
                </a:solidFill>
              </a:rPr>
              <a:t>Undtagelser for landbrugsaktivitet </a:t>
            </a:r>
            <a:r>
              <a:rPr lang="da-DK" sz="2200" dirty="0">
                <a:solidFill>
                  <a:schemeClr val="accent2"/>
                </a:solidFill>
              </a:rPr>
              <a:t>er </a:t>
            </a:r>
            <a:endParaRPr lang="da-DK" sz="2200" dirty="0" smtClean="0">
              <a:solidFill>
                <a:schemeClr val="accent2"/>
              </a:solidFill>
            </a:endParaRPr>
          </a:p>
          <a:p>
            <a:pPr marL="774900" lvl="2" indent="-342900"/>
            <a:r>
              <a:rPr lang="da-DK" sz="2200" dirty="0" smtClean="0">
                <a:solidFill>
                  <a:schemeClr val="accent2"/>
                </a:solidFill>
              </a:rPr>
              <a:t>Elementer </a:t>
            </a:r>
            <a:r>
              <a:rPr lang="da-DK" sz="2200" dirty="0">
                <a:solidFill>
                  <a:schemeClr val="accent2"/>
                </a:solidFill>
              </a:rPr>
              <a:t>og arealer der indgår i opfyldelsen af GLM </a:t>
            </a:r>
            <a:r>
              <a:rPr lang="da-DK" sz="2200" dirty="0" smtClean="0">
                <a:solidFill>
                  <a:schemeClr val="accent2"/>
                </a:solidFill>
              </a:rPr>
              <a:t>8</a:t>
            </a:r>
          </a:p>
          <a:p>
            <a:pPr marL="774900" lvl="2" indent="-342900"/>
            <a:r>
              <a:rPr lang="da-DK" sz="2200" dirty="0" smtClean="0">
                <a:solidFill>
                  <a:schemeClr val="accent2"/>
                </a:solidFill>
              </a:rPr>
              <a:t>Arealer </a:t>
            </a:r>
            <a:r>
              <a:rPr lang="da-DK" sz="2200" dirty="0">
                <a:solidFill>
                  <a:schemeClr val="accent2"/>
                </a:solidFill>
              </a:rPr>
              <a:t>der indgår med ekstra forpligtelser i et eller flere </a:t>
            </a:r>
            <a:r>
              <a:rPr lang="da-DK" sz="2200" dirty="0" smtClean="0">
                <a:solidFill>
                  <a:schemeClr val="accent2"/>
                </a:solidFill>
              </a:rPr>
              <a:t>bio-ordninger</a:t>
            </a:r>
          </a:p>
          <a:p>
            <a:pPr marL="774900" lvl="2" indent="-342900"/>
            <a:r>
              <a:rPr lang="da-DK" sz="2200" dirty="0" smtClean="0">
                <a:solidFill>
                  <a:schemeClr val="accent2"/>
                </a:solidFill>
              </a:rPr>
              <a:t>Småbiotoper </a:t>
            </a:r>
            <a:r>
              <a:rPr lang="da-DK" sz="2200" dirty="0">
                <a:solidFill>
                  <a:schemeClr val="accent2"/>
                </a:solidFill>
              </a:rPr>
              <a:t>under </a:t>
            </a:r>
            <a:r>
              <a:rPr lang="da-DK" sz="2200" dirty="0" smtClean="0">
                <a:solidFill>
                  <a:schemeClr val="accent2"/>
                </a:solidFill>
              </a:rPr>
              <a:t>grundbetaling</a:t>
            </a:r>
            <a:endParaRPr lang="da-DK" sz="2200" dirty="0">
              <a:solidFill>
                <a:schemeClr val="accent2"/>
              </a:solidFill>
            </a:endParaRPr>
          </a:p>
          <a:p>
            <a:pPr marL="342900" indent="-342900">
              <a:buFont typeface="Arial" panose="020B0604020202020204" pitchFamily="34" charset="0"/>
              <a:buChar char="•"/>
            </a:pPr>
            <a:endParaRPr lang="da-DK" dirty="0">
              <a:solidFill>
                <a:schemeClr val="accent2"/>
              </a:solidFill>
            </a:endParaRPr>
          </a:p>
          <a:p>
            <a:pPr marL="342900" indent="-342900">
              <a:buFont typeface="Arial" panose="020B0604020202020204" pitchFamily="34" charset="0"/>
              <a:buChar char="•"/>
            </a:pPr>
            <a:endParaRPr lang="da-DK" dirty="0" smtClean="0"/>
          </a:p>
          <a:p>
            <a:pPr marL="342900" indent="-342900">
              <a:buFont typeface="Arial" panose="020B0604020202020204" pitchFamily="34" charset="0"/>
              <a:buChar char="•"/>
            </a:pPr>
            <a:endParaRPr lang="da-DK" dirty="0"/>
          </a:p>
          <a:p>
            <a:endParaRPr lang="da-DK" dirty="0"/>
          </a:p>
        </p:txBody>
      </p:sp>
      <p:sp>
        <p:nvSpPr>
          <p:cNvPr id="4" name="Pladsholder til sidefod 3"/>
          <p:cNvSpPr>
            <a:spLocks noGrp="1"/>
          </p:cNvSpPr>
          <p:nvPr>
            <p:ph type="ftr" sz="quarter" idx="11"/>
          </p:nvPr>
        </p:nvSpPr>
        <p:spPr/>
        <p:txBody>
          <a:bodyPr/>
          <a:lstStyle/>
          <a:p>
            <a:r>
              <a:rPr lang="da-DK" dirty="0" smtClean="0"/>
              <a:t>/ Ministeriet for Fødevarer, Landbrug og Fiskeri - Landbrugsstyrelsen / Landbrugsseminar 2023 Grundbetaling</a:t>
            </a:r>
            <a:endParaRPr lang="da-DK" dirty="0"/>
          </a:p>
        </p:txBody>
      </p:sp>
      <p:sp>
        <p:nvSpPr>
          <p:cNvPr id="5" name="Pladsholder til slidenummer 4"/>
          <p:cNvSpPr>
            <a:spLocks noGrp="1"/>
          </p:cNvSpPr>
          <p:nvPr>
            <p:ph type="sldNum" sz="quarter" idx="12"/>
          </p:nvPr>
        </p:nvSpPr>
        <p:spPr/>
        <p:txBody>
          <a:bodyPr/>
          <a:lstStyle/>
          <a:p>
            <a:fld id="{667EC89C-17A0-4E64-A6D2-B825673CEEDF}" type="slidenum">
              <a:rPr lang="da-DK" smtClean="0"/>
              <a:t>10</a:t>
            </a:fld>
            <a:endParaRPr lang="da-DK" dirty="0"/>
          </a:p>
        </p:txBody>
      </p:sp>
      <p:sp>
        <p:nvSpPr>
          <p:cNvPr id="6" name="Pladsholder til dato 5"/>
          <p:cNvSpPr>
            <a:spLocks noGrp="1"/>
          </p:cNvSpPr>
          <p:nvPr>
            <p:ph type="dt" sz="half" idx="18"/>
          </p:nvPr>
        </p:nvSpPr>
        <p:spPr/>
        <p:txBody>
          <a:bodyPr/>
          <a:lstStyle/>
          <a:p>
            <a:fld id="{74CCCFCC-0BEF-4F60-AFE6-3D7D19427963}" type="datetime2">
              <a:rPr lang="da-DK" smtClean="0"/>
              <a:t>23. januar 2023</a:t>
            </a:fld>
            <a:endParaRPr lang="da-DK" dirty="0"/>
          </a:p>
        </p:txBody>
      </p:sp>
    </p:spTree>
    <p:extLst>
      <p:ext uri="{BB962C8B-B14F-4D97-AF65-F5344CB8AC3E}">
        <p14:creationId xmlns:p14="http://schemas.microsoft.com/office/powerpoint/2010/main" val="22495863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a-DK" dirty="0" smtClean="0"/>
              <a:t>Grundbetaling 2023 </a:t>
            </a:r>
            <a:endParaRPr lang="da-DK" dirty="0"/>
          </a:p>
        </p:txBody>
      </p:sp>
      <p:sp>
        <p:nvSpPr>
          <p:cNvPr id="9" name="Pladsholder til indhold 8"/>
          <p:cNvSpPr>
            <a:spLocks noGrp="1"/>
          </p:cNvSpPr>
          <p:nvPr>
            <p:ph sz="quarter" idx="13"/>
          </p:nvPr>
        </p:nvSpPr>
        <p:spPr>
          <a:xfrm>
            <a:off x="549794" y="1177165"/>
            <a:ext cx="5346521" cy="4886325"/>
          </a:xfrm>
          <a:ln w="3175"/>
        </p:spPr>
        <p:style>
          <a:lnRef idx="2">
            <a:schemeClr val="dk1"/>
          </a:lnRef>
          <a:fillRef idx="1">
            <a:schemeClr val="lt1"/>
          </a:fillRef>
          <a:effectRef idx="0">
            <a:schemeClr val="dk1"/>
          </a:effectRef>
          <a:fontRef idx="minor">
            <a:schemeClr val="dk1"/>
          </a:fontRef>
        </p:style>
        <p:txBody>
          <a:bodyPr/>
          <a:lstStyle/>
          <a:p>
            <a:pPr marL="0" lvl="1" indent="0">
              <a:buNone/>
            </a:pPr>
            <a:r>
              <a:rPr lang="da-DK" dirty="0" smtClean="0"/>
              <a:t>Hvad er uændret?</a:t>
            </a:r>
            <a:endParaRPr lang="da-DK" dirty="0"/>
          </a:p>
        </p:txBody>
      </p:sp>
      <p:sp>
        <p:nvSpPr>
          <p:cNvPr id="10" name="Pladsholder til indhold 9"/>
          <p:cNvSpPr>
            <a:spLocks noGrp="1"/>
          </p:cNvSpPr>
          <p:nvPr>
            <p:ph sz="quarter" idx="14"/>
          </p:nvPr>
        </p:nvSpPr>
        <p:spPr>
          <a:xfrm>
            <a:off x="6238428" y="1146223"/>
            <a:ext cx="5347551" cy="4886325"/>
          </a:xfrm>
          <a:ln w="3175"/>
        </p:spPr>
        <p:style>
          <a:lnRef idx="2">
            <a:schemeClr val="dk1"/>
          </a:lnRef>
          <a:fillRef idx="1">
            <a:schemeClr val="lt1"/>
          </a:fillRef>
          <a:effectRef idx="0">
            <a:schemeClr val="dk1"/>
          </a:effectRef>
          <a:fontRef idx="minor">
            <a:schemeClr val="dk1"/>
          </a:fontRef>
        </p:style>
        <p:txBody>
          <a:bodyPr/>
          <a:lstStyle/>
          <a:p>
            <a:r>
              <a:rPr lang="da-DK" dirty="0" smtClean="0"/>
              <a:t>Hvad er nyt? </a:t>
            </a:r>
          </a:p>
          <a:p>
            <a:endParaRPr lang="da-DK" dirty="0"/>
          </a:p>
          <a:p>
            <a:endParaRPr lang="da-DK" dirty="0"/>
          </a:p>
        </p:txBody>
      </p:sp>
      <p:sp>
        <p:nvSpPr>
          <p:cNvPr id="6" name="Pladsholder til sidefod 5"/>
          <p:cNvSpPr>
            <a:spLocks noGrp="1"/>
          </p:cNvSpPr>
          <p:nvPr>
            <p:ph type="ftr" sz="quarter" idx="11"/>
          </p:nvPr>
        </p:nvSpPr>
        <p:spPr/>
        <p:txBody>
          <a:bodyPr/>
          <a:lstStyle/>
          <a:p>
            <a:r>
              <a:rPr lang="da-DK" smtClean="0"/>
              <a:t>/ Ministeriet for Fødevarer, Landbrug og Fiskeri - Landbrugsstyrelsen / Titel på præsentation</a:t>
            </a:r>
            <a:endParaRPr lang="da-DK" dirty="0"/>
          </a:p>
        </p:txBody>
      </p:sp>
      <p:sp>
        <p:nvSpPr>
          <p:cNvPr id="7" name="Pladsholder til slidenummer 6"/>
          <p:cNvSpPr>
            <a:spLocks noGrp="1"/>
          </p:cNvSpPr>
          <p:nvPr>
            <p:ph type="sldNum" sz="quarter" idx="12"/>
          </p:nvPr>
        </p:nvSpPr>
        <p:spPr/>
        <p:txBody>
          <a:bodyPr/>
          <a:lstStyle/>
          <a:p>
            <a:fld id="{667EC89C-17A0-4E64-A6D2-B825673CEEDF}" type="slidenum">
              <a:rPr lang="da-DK" smtClean="0"/>
              <a:pPr/>
              <a:t>2</a:t>
            </a:fld>
            <a:endParaRPr lang="da-DK" dirty="0"/>
          </a:p>
        </p:txBody>
      </p:sp>
      <p:sp>
        <p:nvSpPr>
          <p:cNvPr id="5" name="Pladsholder til dato 4"/>
          <p:cNvSpPr>
            <a:spLocks noGrp="1"/>
          </p:cNvSpPr>
          <p:nvPr>
            <p:ph type="dt" sz="half" idx="18"/>
          </p:nvPr>
        </p:nvSpPr>
        <p:spPr/>
        <p:txBody>
          <a:bodyPr/>
          <a:lstStyle/>
          <a:p>
            <a:pPr marL="0" indent="0">
              <a:lnSpc>
                <a:spcPct val="93000"/>
              </a:lnSpc>
              <a:buFont typeface="Arial" panose="020B0604020202020204" pitchFamily="34" charset="0"/>
              <a:buChar char="​"/>
            </a:pPr>
            <a:fld id="{FAA241A8-C227-4FB3-8192-4208465C60E7}" type="datetime2">
              <a:rPr lang="en-GB" smtClean="0"/>
              <a:pPr marL="0" indent="0">
                <a:lnSpc>
                  <a:spcPct val="93000"/>
                </a:lnSpc>
                <a:buFont typeface="Arial" panose="020B0604020202020204" pitchFamily="34" charset="0"/>
                <a:buChar char="​"/>
              </a:pPr>
              <a:t>Monday, 23 January 2023</a:t>
            </a:fld>
            <a:endParaRPr lang="en-GB" dirty="0"/>
          </a:p>
        </p:txBody>
      </p:sp>
      <p:pic>
        <p:nvPicPr>
          <p:cNvPr id="14" name="Billede 1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701924" y="3638236"/>
            <a:ext cx="3183062" cy="2387297"/>
          </a:xfrm>
          <a:prstGeom prst="rect">
            <a:avLst/>
          </a:prstGeom>
          <a:ln>
            <a:noFill/>
          </a:ln>
          <a:effectLst>
            <a:softEdge rad="112500"/>
          </a:effectLst>
        </p:spPr>
      </p:pic>
      <p:pic>
        <p:nvPicPr>
          <p:cNvPr id="15" name="Billede 14"/>
          <p:cNvPicPr>
            <a:picLocks noChangeAspect="1"/>
          </p:cNvPicPr>
          <p:nvPr/>
        </p:nvPicPr>
        <p:blipFill rotWithShape="1">
          <a:blip r:embed="rId4" cstate="print">
            <a:extLst>
              <a:ext uri="{28A0092B-C50C-407E-A947-70E740481C1C}">
                <a14:useLocalDpi xmlns:a14="http://schemas.microsoft.com/office/drawing/2010/main" val="0"/>
              </a:ext>
            </a:extLst>
          </a:blip>
          <a:srcRect r="29134" b="29533"/>
          <a:stretch/>
        </p:blipFill>
        <p:spPr>
          <a:xfrm rot="10800000">
            <a:off x="7390555" y="3641528"/>
            <a:ext cx="3189303" cy="2378533"/>
          </a:xfrm>
          <a:prstGeom prst="rect">
            <a:avLst/>
          </a:prstGeom>
          <a:ln>
            <a:noFill/>
          </a:ln>
          <a:effectLst>
            <a:softEdge rad="112500"/>
          </a:effectLst>
        </p:spPr>
      </p:pic>
      <p:pic>
        <p:nvPicPr>
          <p:cNvPr id="17" name="Pladsholder til indhold 1"/>
          <p:cNvPicPr>
            <a:picLocks noChangeAspect="1"/>
          </p:cNvPicPr>
          <p:nvPr/>
        </p:nvPicPr>
        <p:blipFill>
          <a:blip r:embed="rId5"/>
          <a:stretch>
            <a:fillRect/>
          </a:stretch>
        </p:blipFill>
        <p:spPr>
          <a:xfrm>
            <a:off x="651517" y="1556792"/>
            <a:ext cx="504149" cy="504149"/>
          </a:xfrm>
          <a:prstGeom prst="rect">
            <a:avLst/>
          </a:prstGeom>
        </p:spPr>
      </p:pic>
      <p:pic>
        <p:nvPicPr>
          <p:cNvPr id="18" name="Pladsholder til indhold 1"/>
          <p:cNvPicPr>
            <a:picLocks noChangeAspect="1"/>
          </p:cNvPicPr>
          <p:nvPr/>
        </p:nvPicPr>
        <p:blipFill>
          <a:blip r:embed="rId5"/>
          <a:stretch>
            <a:fillRect/>
          </a:stretch>
        </p:blipFill>
        <p:spPr>
          <a:xfrm>
            <a:off x="634973" y="2144176"/>
            <a:ext cx="504149" cy="504149"/>
          </a:xfrm>
          <a:prstGeom prst="rect">
            <a:avLst/>
          </a:prstGeom>
        </p:spPr>
      </p:pic>
      <p:pic>
        <p:nvPicPr>
          <p:cNvPr id="19" name="Pladsholder til indhold 1"/>
          <p:cNvPicPr>
            <a:picLocks noChangeAspect="1"/>
          </p:cNvPicPr>
          <p:nvPr/>
        </p:nvPicPr>
        <p:blipFill>
          <a:blip r:embed="rId5"/>
          <a:stretch>
            <a:fillRect/>
          </a:stretch>
        </p:blipFill>
        <p:spPr>
          <a:xfrm>
            <a:off x="651516" y="2793443"/>
            <a:ext cx="504149" cy="504149"/>
          </a:xfrm>
          <a:prstGeom prst="rect">
            <a:avLst/>
          </a:prstGeom>
        </p:spPr>
      </p:pic>
      <p:sp>
        <p:nvSpPr>
          <p:cNvPr id="20" name="Tekstfelt 19"/>
          <p:cNvSpPr txBox="1"/>
          <p:nvPr/>
        </p:nvSpPr>
        <p:spPr>
          <a:xfrm>
            <a:off x="1139122" y="1568498"/>
            <a:ext cx="4757193" cy="492443"/>
          </a:xfrm>
          <a:prstGeom prst="rect">
            <a:avLst/>
          </a:prstGeom>
          <a:noFill/>
        </p:spPr>
        <p:txBody>
          <a:bodyPr wrap="square" lIns="0" tIns="0" rIns="0" bIns="0" rtlCol="0">
            <a:spAutoFit/>
          </a:bodyPr>
          <a:lstStyle/>
          <a:p>
            <a:pPr lvl="0"/>
            <a:r>
              <a:rPr lang="da-DK" sz="1600" b="1" dirty="0" smtClean="0">
                <a:solidFill>
                  <a:srgbClr val="007A6C"/>
                </a:solidFill>
              </a:rPr>
              <a:t>Tilskud gives til landbrugsarealer i </a:t>
            </a:r>
            <a:r>
              <a:rPr lang="da-DK" sz="1600" b="1" dirty="0" err="1" smtClean="0">
                <a:solidFill>
                  <a:srgbClr val="007A6C"/>
                </a:solidFill>
              </a:rPr>
              <a:t>omdrift</a:t>
            </a:r>
            <a:r>
              <a:rPr lang="da-DK" sz="1600" b="1" dirty="0" smtClean="0">
                <a:solidFill>
                  <a:srgbClr val="007A6C"/>
                </a:solidFill>
              </a:rPr>
              <a:t>, med </a:t>
            </a:r>
            <a:r>
              <a:rPr lang="da-DK" sz="1600" b="1" dirty="0">
                <a:solidFill>
                  <a:srgbClr val="007A6C"/>
                </a:solidFill>
              </a:rPr>
              <a:t>permanent græs og </a:t>
            </a:r>
            <a:r>
              <a:rPr lang="da-DK" sz="1600" b="1" dirty="0" smtClean="0">
                <a:solidFill>
                  <a:srgbClr val="007A6C"/>
                </a:solidFill>
              </a:rPr>
              <a:t>med permanente </a:t>
            </a:r>
            <a:r>
              <a:rPr lang="da-DK" sz="1600" b="1" dirty="0">
                <a:solidFill>
                  <a:srgbClr val="007A6C"/>
                </a:solidFill>
              </a:rPr>
              <a:t>afgrøder. </a:t>
            </a:r>
          </a:p>
        </p:txBody>
      </p:sp>
      <p:sp>
        <p:nvSpPr>
          <p:cNvPr id="21" name="Tekstfelt 20"/>
          <p:cNvSpPr txBox="1"/>
          <p:nvPr/>
        </p:nvSpPr>
        <p:spPr>
          <a:xfrm>
            <a:off x="1155665" y="2204864"/>
            <a:ext cx="4650715" cy="492443"/>
          </a:xfrm>
          <a:prstGeom prst="rect">
            <a:avLst/>
          </a:prstGeom>
          <a:noFill/>
        </p:spPr>
        <p:txBody>
          <a:bodyPr wrap="square" lIns="0" tIns="0" rIns="0" bIns="0" rtlCol="0">
            <a:spAutoFit/>
          </a:bodyPr>
          <a:lstStyle/>
          <a:p>
            <a:pPr lvl="0"/>
            <a:r>
              <a:rPr lang="da-DK" sz="1600" b="1" dirty="0">
                <a:solidFill>
                  <a:srgbClr val="007A6C"/>
                </a:solidFill>
              </a:rPr>
              <a:t>2,00 ha tilskudsberettiget areal og 0,3 ha sammenhængende areal</a:t>
            </a:r>
          </a:p>
        </p:txBody>
      </p:sp>
      <p:sp>
        <p:nvSpPr>
          <p:cNvPr id="22" name="Tekstfelt 21"/>
          <p:cNvSpPr txBox="1"/>
          <p:nvPr/>
        </p:nvSpPr>
        <p:spPr>
          <a:xfrm>
            <a:off x="1139122" y="2852936"/>
            <a:ext cx="4595250" cy="738664"/>
          </a:xfrm>
          <a:prstGeom prst="rect">
            <a:avLst/>
          </a:prstGeom>
          <a:noFill/>
        </p:spPr>
        <p:txBody>
          <a:bodyPr wrap="square" lIns="0" tIns="0" rIns="0" bIns="0" rtlCol="0">
            <a:spAutoFit/>
          </a:bodyPr>
          <a:lstStyle/>
          <a:p>
            <a:r>
              <a:rPr lang="da-DK" sz="1600" b="1" dirty="0" smtClean="0">
                <a:solidFill>
                  <a:schemeClr val="accent2"/>
                </a:solidFill>
              </a:rPr>
              <a:t>Årlig krav om at udføre en landbrugsaktivitet eller opretholde et areal i landbrugsmæssig stand</a:t>
            </a:r>
          </a:p>
        </p:txBody>
      </p:sp>
      <p:pic>
        <p:nvPicPr>
          <p:cNvPr id="23" name="Pladsholder til indhold 1"/>
          <p:cNvPicPr>
            <a:picLocks noChangeAspect="1"/>
          </p:cNvPicPr>
          <p:nvPr/>
        </p:nvPicPr>
        <p:blipFill>
          <a:blip r:embed="rId5"/>
          <a:stretch>
            <a:fillRect/>
          </a:stretch>
        </p:blipFill>
        <p:spPr>
          <a:xfrm>
            <a:off x="6238426" y="1481446"/>
            <a:ext cx="504149" cy="504149"/>
          </a:xfrm>
          <a:prstGeom prst="rect">
            <a:avLst/>
          </a:prstGeom>
        </p:spPr>
      </p:pic>
      <p:pic>
        <p:nvPicPr>
          <p:cNvPr id="24" name="Pladsholder til indhold 1"/>
          <p:cNvPicPr>
            <a:picLocks noChangeAspect="1"/>
          </p:cNvPicPr>
          <p:nvPr/>
        </p:nvPicPr>
        <p:blipFill>
          <a:blip r:embed="rId5"/>
          <a:stretch>
            <a:fillRect/>
          </a:stretch>
        </p:blipFill>
        <p:spPr>
          <a:xfrm>
            <a:off x="6238426" y="1973844"/>
            <a:ext cx="504149" cy="504149"/>
          </a:xfrm>
          <a:prstGeom prst="rect">
            <a:avLst/>
          </a:prstGeom>
        </p:spPr>
      </p:pic>
      <p:pic>
        <p:nvPicPr>
          <p:cNvPr id="25" name="Pladsholder til indhold 1"/>
          <p:cNvPicPr>
            <a:picLocks noChangeAspect="1"/>
          </p:cNvPicPr>
          <p:nvPr/>
        </p:nvPicPr>
        <p:blipFill>
          <a:blip r:embed="rId5"/>
          <a:stretch>
            <a:fillRect/>
          </a:stretch>
        </p:blipFill>
        <p:spPr>
          <a:xfrm>
            <a:off x="6238426" y="2444374"/>
            <a:ext cx="504149" cy="504149"/>
          </a:xfrm>
          <a:prstGeom prst="rect">
            <a:avLst/>
          </a:prstGeom>
        </p:spPr>
      </p:pic>
      <p:sp>
        <p:nvSpPr>
          <p:cNvPr id="26" name="Tekstfelt 25"/>
          <p:cNvSpPr txBox="1"/>
          <p:nvPr/>
        </p:nvSpPr>
        <p:spPr>
          <a:xfrm>
            <a:off x="6776284" y="1514490"/>
            <a:ext cx="4752436" cy="492443"/>
          </a:xfrm>
          <a:prstGeom prst="rect">
            <a:avLst/>
          </a:prstGeom>
          <a:noFill/>
        </p:spPr>
        <p:txBody>
          <a:bodyPr wrap="square" lIns="0" tIns="0" rIns="0" bIns="0" rtlCol="0">
            <a:spAutoFit/>
          </a:bodyPr>
          <a:lstStyle/>
          <a:p>
            <a:r>
              <a:rPr lang="da-DK" sz="1600" b="1" dirty="0">
                <a:solidFill>
                  <a:schemeClr val="accent2"/>
                </a:solidFill>
              </a:rPr>
              <a:t>Ingen betalingsrettigheder og </a:t>
            </a:r>
            <a:r>
              <a:rPr lang="da-DK" sz="1600" b="1" dirty="0" smtClean="0">
                <a:solidFill>
                  <a:schemeClr val="accent2"/>
                </a:solidFill>
              </a:rPr>
              <a:t>derved ens </a:t>
            </a:r>
            <a:r>
              <a:rPr lang="da-DK" sz="1600" b="1" dirty="0">
                <a:solidFill>
                  <a:schemeClr val="accent2"/>
                </a:solidFill>
              </a:rPr>
              <a:t>tilskudsbeløb på ca. 1.900 kr. pr. ha for </a:t>
            </a:r>
            <a:r>
              <a:rPr lang="da-DK" sz="1600" b="1" dirty="0" smtClean="0">
                <a:solidFill>
                  <a:schemeClr val="accent2"/>
                </a:solidFill>
              </a:rPr>
              <a:t>alle</a:t>
            </a:r>
          </a:p>
        </p:txBody>
      </p:sp>
      <p:sp>
        <p:nvSpPr>
          <p:cNvPr id="27" name="Tekstfelt 26"/>
          <p:cNvSpPr txBox="1"/>
          <p:nvPr/>
        </p:nvSpPr>
        <p:spPr>
          <a:xfrm>
            <a:off x="6757606" y="2102809"/>
            <a:ext cx="3888432" cy="246221"/>
          </a:xfrm>
          <a:prstGeom prst="rect">
            <a:avLst/>
          </a:prstGeom>
          <a:noFill/>
        </p:spPr>
        <p:txBody>
          <a:bodyPr wrap="square" lIns="0" tIns="0" rIns="0" bIns="0" rtlCol="0">
            <a:spAutoFit/>
          </a:bodyPr>
          <a:lstStyle/>
          <a:p>
            <a:r>
              <a:rPr lang="da-DK" sz="1600" b="1" dirty="0" smtClean="0">
                <a:solidFill>
                  <a:schemeClr val="accent2"/>
                </a:solidFill>
              </a:rPr>
              <a:t>Aktiv landbruger</a:t>
            </a:r>
          </a:p>
        </p:txBody>
      </p:sp>
      <p:sp>
        <p:nvSpPr>
          <p:cNvPr id="30" name="Tekstfelt 29"/>
          <p:cNvSpPr txBox="1"/>
          <p:nvPr/>
        </p:nvSpPr>
        <p:spPr>
          <a:xfrm>
            <a:off x="6754258" y="2451085"/>
            <a:ext cx="4106449" cy="492443"/>
          </a:xfrm>
          <a:prstGeom prst="rect">
            <a:avLst/>
          </a:prstGeom>
          <a:noFill/>
        </p:spPr>
        <p:txBody>
          <a:bodyPr wrap="square" lIns="0" tIns="0" rIns="0" bIns="0" rtlCol="0">
            <a:spAutoFit/>
          </a:bodyPr>
          <a:lstStyle/>
          <a:p>
            <a:r>
              <a:rPr lang="da-DK" sz="1600" b="1" dirty="0">
                <a:solidFill>
                  <a:schemeClr val="accent2"/>
                </a:solidFill>
              </a:rPr>
              <a:t>Lempet aktivitetsperiode for landbrugsarealer</a:t>
            </a:r>
          </a:p>
        </p:txBody>
      </p:sp>
      <p:sp>
        <p:nvSpPr>
          <p:cNvPr id="31" name="Tekstfelt 30"/>
          <p:cNvSpPr txBox="1"/>
          <p:nvPr/>
        </p:nvSpPr>
        <p:spPr>
          <a:xfrm>
            <a:off x="6762082" y="3069987"/>
            <a:ext cx="4660922" cy="769441"/>
          </a:xfrm>
          <a:prstGeom prst="rect">
            <a:avLst/>
          </a:prstGeom>
          <a:noFill/>
        </p:spPr>
        <p:txBody>
          <a:bodyPr wrap="square" lIns="0" tIns="0" rIns="0" bIns="0" rtlCol="0">
            <a:spAutoFit/>
          </a:bodyPr>
          <a:lstStyle/>
          <a:p>
            <a:r>
              <a:rPr lang="da-DK" sz="1600" b="1" dirty="0">
                <a:solidFill>
                  <a:schemeClr val="accent2"/>
                </a:solidFill>
              </a:rPr>
              <a:t>Nye muligheder på </a:t>
            </a:r>
            <a:r>
              <a:rPr lang="da-DK" sz="1600" b="1" dirty="0" err="1">
                <a:solidFill>
                  <a:schemeClr val="accent2"/>
                </a:solidFill>
              </a:rPr>
              <a:t>landbrugsjorde</a:t>
            </a:r>
            <a:r>
              <a:rPr lang="da-DK" sz="1600" b="1" dirty="0">
                <a:solidFill>
                  <a:schemeClr val="accent2"/>
                </a:solidFill>
              </a:rPr>
              <a:t> </a:t>
            </a:r>
            <a:r>
              <a:rPr lang="da-DK" sz="1600" b="1" dirty="0" smtClean="0">
                <a:solidFill>
                  <a:schemeClr val="accent2"/>
                </a:solidFill>
              </a:rPr>
              <a:t>(småbiotoper, skovlandbrug og </a:t>
            </a:r>
            <a:r>
              <a:rPr lang="da-DK" sz="1600" b="1" dirty="0" err="1" smtClean="0">
                <a:solidFill>
                  <a:schemeClr val="accent2"/>
                </a:solidFill>
              </a:rPr>
              <a:t>paludikultur</a:t>
            </a:r>
            <a:r>
              <a:rPr lang="da-DK" sz="1600" b="1" dirty="0" smtClean="0">
                <a:solidFill>
                  <a:schemeClr val="accent2"/>
                </a:solidFill>
              </a:rPr>
              <a:t>)</a:t>
            </a:r>
            <a:endParaRPr lang="da-DK" sz="1600" b="1" dirty="0">
              <a:solidFill>
                <a:schemeClr val="accent2"/>
              </a:solidFill>
            </a:endParaRPr>
          </a:p>
          <a:p>
            <a:endParaRPr lang="da-DK" dirty="0" err="1" smtClean="0"/>
          </a:p>
        </p:txBody>
      </p:sp>
      <p:pic>
        <p:nvPicPr>
          <p:cNvPr id="32" name="Pladsholder til indhold 1"/>
          <p:cNvPicPr>
            <a:picLocks noChangeAspect="1"/>
          </p:cNvPicPr>
          <p:nvPr/>
        </p:nvPicPr>
        <p:blipFill>
          <a:blip r:embed="rId5"/>
          <a:stretch>
            <a:fillRect/>
          </a:stretch>
        </p:blipFill>
        <p:spPr>
          <a:xfrm>
            <a:off x="6258026" y="3085236"/>
            <a:ext cx="504149" cy="504149"/>
          </a:xfrm>
          <a:prstGeom prst="rect">
            <a:avLst/>
          </a:prstGeom>
        </p:spPr>
      </p:pic>
    </p:spTree>
    <p:extLst>
      <p:ext uri="{BB962C8B-B14F-4D97-AF65-F5344CB8AC3E}">
        <p14:creationId xmlns:p14="http://schemas.microsoft.com/office/powerpoint/2010/main" val="388930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bg/>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0">
                                            <p:bg/>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P spid="10" grpId="0" uiExpand="1" build="p" animBg="1"/>
      <p:bldP spid="20" grpId="0"/>
      <p:bldP spid="21" grpId="0"/>
      <p:bldP spid="22" grpId="0"/>
      <p:bldP spid="26" grpId="0"/>
      <p:bldP spid="27" grpId="0"/>
      <p:bldP spid="30" grpId="0"/>
      <p:bldP spid="3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ktangel 12"/>
          <p:cNvSpPr/>
          <p:nvPr/>
        </p:nvSpPr>
        <p:spPr>
          <a:xfrm>
            <a:off x="7750596" y="0"/>
            <a:ext cx="4438229" cy="68580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smtClean="0"/>
          </a:p>
        </p:txBody>
      </p:sp>
      <p:sp>
        <p:nvSpPr>
          <p:cNvPr id="2" name="Titel 1"/>
          <p:cNvSpPr>
            <a:spLocks noGrp="1"/>
          </p:cNvSpPr>
          <p:nvPr>
            <p:ph type="title"/>
          </p:nvPr>
        </p:nvSpPr>
        <p:spPr>
          <a:xfrm>
            <a:off x="651600" y="311972"/>
            <a:ext cx="8007289" cy="812772"/>
          </a:xfrm>
        </p:spPr>
        <p:txBody>
          <a:bodyPr/>
          <a:lstStyle/>
          <a:p>
            <a:r>
              <a:rPr lang="da-DK" sz="2800" dirty="0" smtClean="0"/>
              <a:t>Hvornår er man aktiv landbruger?</a:t>
            </a:r>
            <a:endParaRPr lang="da-DK" sz="2800" dirty="0"/>
          </a:p>
        </p:txBody>
      </p:sp>
      <p:sp>
        <p:nvSpPr>
          <p:cNvPr id="3" name="Pladsholder til tekst 2"/>
          <p:cNvSpPr>
            <a:spLocks noGrp="1"/>
          </p:cNvSpPr>
          <p:nvPr>
            <p:ph type="body" sz="quarter" idx="13"/>
          </p:nvPr>
        </p:nvSpPr>
        <p:spPr>
          <a:xfrm>
            <a:off x="651600" y="1195389"/>
            <a:ext cx="8007289" cy="4886325"/>
          </a:xfrm>
        </p:spPr>
        <p:txBody>
          <a:bodyPr/>
          <a:lstStyle/>
          <a:p>
            <a:pPr marL="342900" indent="-342900"/>
            <a:endParaRPr lang="da-DK" dirty="0"/>
          </a:p>
          <a:p>
            <a:r>
              <a:rPr lang="da-DK" dirty="0" smtClean="0"/>
              <a:t> </a:t>
            </a:r>
            <a:endParaRPr lang="da-DK" dirty="0"/>
          </a:p>
        </p:txBody>
      </p:sp>
      <p:sp>
        <p:nvSpPr>
          <p:cNvPr id="5" name="Pladsholder til sidefod 4"/>
          <p:cNvSpPr>
            <a:spLocks noGrp="1"/>
          </p:cNvSpPr>
          <p:nvPr>
            <p:ph type="ftr" sz="quarter" idx="10"/>
          </p:nvPr>
        </p:nvSpPr>
        <p:spPr/>
        <p:txBody>
          <a:bodyPr/>
          <a:lstStyle/>
          <a:p>
            <a:r>
              <a:rPr lang="da-DK" dirty="0" smtClean="0"/>
              <a:t>/ Ministeriet for Fødevarer, Landbrug og Fiskeri - Landbrugsstyrelsen / Landbrugsseminar 2023 Grundbetaling</a:t>
            </a:r>
            <a:endParaRPr lang="da-DK" dirty="0"/>
          </a:p>
        </p:txBody>
      </p:sp>
      <p:sp>
        <p:nvSpPr>
          <p:cNvPr id="6" name="Pladsholder til slidenummer 5"/>
          <p:cNvSpPr>
            <a:spLocks noGrp="1"/>
          </p:cNvSpPr>
          <p:nvPr>
            <p:ph type="sldNum" sz="quarter" idx="11"/>
          </p:nvPr>
        </p:nvSpPr>
        <p:spPr/>
        <p:txBody>
          <a:bodyPr/>
          <a:lstStyle/>
          <a:p>
            <a:fld id="{667EC89C-17A0-4E64-A6D2-B825673CEEDF}" type="slidenum">
              <a:rPr lang="da-DK" smtClean="0"/>
              <a:pPr/>
              <a:t>3</a:t>
            </a:fld>
            <a:endParaRPr lang="da-DK" dirty="0"/>
          </a:p>
        </p:txBody>
      </p:sp>
      <p:sp>
        <p:nvSpPr>
          <p:cNvPr id="7" name="Pladsholder til dato 6"/>
          <p:cNvSpPr>
            <a:spLocks noGrp="1"/>
          </p:cNvSpPr>
          <p:nvPr>
            <p:ph type="dt" sz="half" idx="12"/>
          </p:nvPr>
        </p:nvSpPr>
        <p:spPr/>
        <p:txBody>
          <a:bodyPr/>
          <a:lstStyle/>
          <a:p>
            <a:fld id="{F48BBFC3-B3A8-444F-97F1-B618C8F73448}" type="datetime2">
              <a:rPr lang="da-DK" smtClean="0"/>
              <a:t>23. januar 2023</a:t>
            </a:fld>
            <a:endParaRPr lang="da-DK" dirty="0"/>
          </a:p>
        </p:txBody>
      </p:sp>
      <p:pic>
        <p:nvPicPr>
          <p:cNvPr id="10" name="Pladsholder til billede 9"/>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tretch>
            <a:fillRect/>
          </a:stretch>
        </p:blipFill>
        <p:spPr>
          <a:xfrm>
            <a:off x="8658889" y="217273"/>
            <a:ext cx="2388069" cy="2355201"/>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pic>
        <p:nvPicPr>
          <p:cNvPr id="11" name="Pladsholder til billed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34572" y="2667173"/>
            <a:ext cx="3855227" cy="3859215"/>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
        <p:nvSpPr>
          <p:cNvPr id="12" name="Pladsholder til indhold 2"/>
          <p:cNvSpPr txBox="1">
            <a:spLocks/>
          </p:cNvSpPr>
          <p:nvPr/>
        </p:nvSpPr>
        <p:spPr>
          <a:xfrm>
            <a:off x="701426" y="878876"/>
            <a:ext cx="6595024" cy="5519924"/>
          </a:xfrm>
          <a:prstGeom prst="rect">
            <a:avLst/>
          </a:prstGeom>
        </p:spPr>
        <p:txBody>
          <a:bodyPr/>
          <a:lstStyle>
            <a:lvl1pPr marL="0" indent="0" algn="l" defTabSz="914400" rtl="0" eaLnBrk="1" latinLnBrk="0" hangingPunct="1">
              <a:lnSpc>
                <a:spcPct val="91000"/>
              </a:lnSpc>
              <a:spcBef>
                <a:spcPts val="0"/>
              </a:spcBef>
              <a:buFont typeface="Arial" panose="020B0604020202020204" pitchFamily="34" charset="0"/>
              <a:buChar char="​"/>
              <a:defRPr sz="2000" b="1" kern="1200">
                <a:solidFill>
                  <a:schemeClr val="tx1"/>
                </a:solidFill>
                <a:latin typeface="+mn-lt"/>
                <a:ea typeface="+mn-ea"/>
                <a:cs typeface="+mn-cs"/>
              </a:defRPr>
            </a:lvl1pPr>
            <a:lvl2pPr marL="216000" indent="-216000" algn="l" defTabSz="914400" rtl="0" eaLnBrk="1" latinLnBrk="0" hangingPunct="1">
              <a:lnSpc>
                <a:spcPct val="91000"/>
              </a:lnSpc>
              <a:spcBef>
                <a:spcPts val="0"/>
              </a:spcBef>
              <a:buFont typeface="Arial" panose="020B0604020202020204" pitchFamily="34" charset="0"/>
              <a:buChar char="•"/>
              <a:defRPr sz="2000" b="1" kern="1200">
                <a:solidFill>
                  <a:schemeClr val="tx1"/>
                </a:solidFill>
                <a:latin typeface="+mn-lt"/>
                <a:ea typeface="+mn-ea"/>
                <a:cs typeface="+mn-cs"/>
              </a:defRPr>
            </a:lvl2pPr>
            <a:lvl3pPr marL="432000" indent="-216000" algn="l" defTabSz="914400" rtl="0" eaLnBrk="1" latinLnBrk="0" hangingPunct="1">
              <a:lnSpc>
                <a:spcPct val="92000"/>
              </a:lnSpc>
              <a:spcBef>
                <a:spcPts val="0"/>
              </a:spcBef>
              <a:buFont typeface="Arial" panose="020B0604020202020204" pitchFamily="34" charset="0"/>
              <a:buChar char="-"/>
              <a:defRPr sz="1800" b="1" kern="1200">
                <a:solidFill>
                  <a:schemeClr val="tx1"/>
                </a:solidFill>
                <a:latin typeface="+mn-lt"/>
                <a:ea typeface="+mn-ea"/>
                <a:cs typeface="+mn-cs"/>
              </a:defRPr>
            </a:lvl3pPr>
            <a:lvl4pPr marL="648000" indent="-216000" algn="l" defTabSz="914400" rtl="0" eaLnBrk="1" latinLnBrk="0" hangingPunct="1">
              <a:lnSpc>
                <a:spcPct val="92000"/>
              </a:lnSpc>
              <a:spcBef>
                <a:spcPts val="0"/>
              </a:spcBef>
              <a:buFont typeface="Arial" panose="020B0604020202020204" pitchFamily="34" charset="0"/>
              <a:buChar char="•"/>
              <a:defRPr sz="1800" b="1" kern="1200">
                <a:solidFill>
                  <a:schemeClr val="tx1"/>
                </a:solidFill>
                <a:latin typeface="+mn-lt"/>
                <a:ea typeface="+mn-ea"/>
                <a:cs typeface="+mn-cs"/>
              </a:defRPr>
            </a:lvl4pPr>
            <a:lvl5pPr marL="864000" indent="-216000" algn="l" defTabSz="914400" rtl="0" eaLnBrk="1" latinLnBrk="0" hangingPunct="1">
              <a:lnSpc>
                <a:spcPct val="92000"/>
              </a:lnSpc>
              <a:spcBef>
                <a:spcPts val="0"/>
              </a:spcBef>
              <a:buFont typeface="Arial" panose="020B0604020202020204" pitchFamily="34" charset="0"/>
              <a:buChar char="-"/>
              <a:defRPr sz="1800" b="1" kern="1200">
                <a:solidFill>
                  <a:schemeClr val="tx1"/>
                </a:solidFill>
                <a:latin typeface="+mn-lt"/>
                <a:ea typeface="+mn-ea"/>
                <a:cs typeface="+mn-cs"/>
              </a:defRPr>
            </a:lvl5pPr>
            <a:lvl6pPr marL="864000" indent="-216000" algn="l" defTabSz="914400" rtl="0" eaLnBrk="1" latinLnBrk="0" hangingPunct="1">
              <a:lnSpc>
                <a:spcPct val="92000"/>
              </a:lnSpc>
              <a:spcBef>
                <a:spcPts val="0"/>
              </a:spcBef>
              <a:buFont typeface="Arial" panose="020B0604020202020204" pitchFamily="34" charset="0"/>
              <a:buChar char="•"/>
              <a:defRPr sz="1800" b="1" kern="1200">
                <a:solidFill>
                  <a:schemeClr val="tx1"/>
                </a:solidFill>
                <a:latin typeface="+mn-lt"/>
                <a:ea typeface="+mn-ea"/>
                <a:cs typeface="+mn-cs"/>
              </a:defRPr>
            </a:lvl6pPr>
            <a:lvl7pPr marL="864000" indent="-216000" algn="l" defTabSz="914400" rtl="0" eaLnBrk="1" latinLnBrk="0" hangingPunct="1">
              <a:lnSpc>
                <a:spcPct val="92000"/>
              </a:lnSpc>
              <a:spcBef>
                <a:spcPts val="0"/>
              </a:spcBef>
              <a:buFont typeface="Arial" panose="020B0604020202020204" pitchFamily="34" charset="0"/>
              <a:buChar char="•"/>
              <a:defRPr sz="1800" b="1" kern="1200">
                <a:solidFill>
                  <a:schemeClr val="tx1"/>
                </a:solidFill>
                <a:latin typeface="+mn-lt"/>
                <a:ea typeface="+mn-ea"/>
                <a:cs typeface="+mn-cs"/>
              </a:defRPr>
            </a:lvl7pPr>
            <a:lvl8pPr marL="864000" indent="-216000" algn="l" defTabSz="914400" rtl="0" eaLnBrk="1" latinLnBrk="0" hangingPunct="1">
              <a:lnSpc>
                <a:spcPct val="92000"/>
              </a:lnSpc>
              <a:spcBef>
                <a:spcPts val="0"/>
              </a:spcBef>
              <a:buFont typeface="Arial" panose="020B0604020202020204" pitchFamily="34" charset="0"/>
              <a:buChar char="•"/>
              <a:defRPr sz="1800" b="1" kern="1200" baseline="0">
                <a:solidFill>
                  <a:schemeClr val="tx1"/>
                </a:solidFill>
                <a:latin typeface="+mn-lt"/>
                <a:ea typeface="+mn-ea"/>
                <a:cs typeface="+mn-cs"/>
              </a:defRPr>
            </a:lvl8pPr>
            <a:lvl9pPr marL="864000" indent="-216000" algn="l" defTabSz="914400" rtl="0" eaLnBrk="1" latinLnBrk="0" hangingPunct="1">
              <a:lnSpc>
                <a:spcPct val="92000"/>
              </a:lnSpc>
              <a:spcBef>
                <a:spcPts val="0"/>
              </a:spcBef>
              <a:buFont typeface="Arial" panose="020B0604020202020204" pitchFamily="34" charset="0"/>
              <a:buChar char="•"/>
              <a:defRPr sz="1800" b="1" kern="1200">
                <a:solidFill>
                  <a:schemeClr val="tx1"/>
                </a:solidFill>
                <a:latin typeface="+mn-lt"/>
                <a:ea typeface="+mn-ea"/>
                <a:cs typeface="+mn-cs"/>
              </a:defRPr>
            </a:lvl9pPr>
          </a:lstStyle>
          <a:p>
            <a:pPr algn="ctr">
              <a:buNone/>
            </a:pPr>
            <a:r>
              <a:rPr lang="da-DK" sz="1600" dirty="0"/>
              <a:t>Langt størstedelen af nuværende ansøgere opfylder allerede kriterier for at være aktiv landbruger og skal ikke foretage sig noget i forbindelse med ansøgning om grundbetaling</a:t>
            </a:r>
          </a:p>
          <a:p>
            <a:pPr>
              <a:buNone/>
            </a:pPr>
            <a:endParaRPr lang="da-DK" sz="1600" dirty="0" smtClean="0"/>
          </a:p>
          <a:p>
            <a:pPr>
              <a:buNone/>
            </a:pPr>
            <a:r>
              <a:rPr lang="da-DK" sz="1600" dirty="0" smtClean="0"/>
              <a:t>Man er aktiv landbruger, hvis man opfylder mindst ét af følgende kriterier for at være aktiv landbruger:</a:t>
            </a:r>
          </a:p>
          <a:p>
            <a:pPr>
              <a:buNone/>
            </a:pPr>
            <a:endParaRPr lang="da-DK" sz="1600" b="0" dirty="0" smtClean="0"/>
          </a:p>
          <a:p>
            <a:pPr marL="457200" indent="-457200">
              <a:buFont typeface="+mj-lt"/>
              <a:buAutoNum type="arabicPeriod"/>
            </a:pPr>
            <a:r>
              <a:rPr lang="da-DK" sz="1600" b="0" dirty="0" smtClean="0"/>
              <a:t>Får udbetalt grundbetaling til mindst 40 ha i tilskudsåret</a:t>
            </a:r>
          </a:p>
          <a:p>
            <a:pPr marL="457200" indent="-457200">
              <a:buFont typeface="+mj-lt"/>
              <a:buAutoNum type="arabicPeriod"/>
            </a:pPr>
            <a:endParaRPr lang="da-DK" sz="1600" b="0" dirty="0" smtClean="0"/>
          </a:p>
          <a:p>
            <a:pPr marL="457200" indent="-457200">
              <a:buFont typeface="+mj-lt"/>
              <a:buAutoNum type="arabicPeriod"/>
            </a:pPr>
            <a:r>
              <a:rPr lang="da-DK" sz="1600" b="0" dirty="0" smtClean="0"/>
              <a:t>Modtog højst 5.000 euro i 2022 i direkte betalinger</a:t>
            </a:r>
          </a:p>
          <a:p>
            <a:pPr marL="457200" indent="-457200">
              <a:buFont typeface="+mj-lt"/>
              <a:buAutoNum type="arabicPeriod"/>
            </a:pPr>
            <a:endParaRPr lang="da-DK" sz="1600" b="0" dirty="0" smtClean="0"/>
          </a:p>
          <a:p>
            <a:pPr marL="457200" indent="-457200">
              <a:buFont typeface="+mj-lt"/>
              <a:buAutoNum type="arabicPeriod"/>
            </a:pPr>
            <a:r>
              <a:rPr lang="da-DK" sz="1600" b="0" dirty="0" smtClean="0"/>
              <a:t>Er tilmeldt Register for Gødningsregnskab eller Register over økologiautoriserede bedrifter</a:t>
            </a:r>
          </a:p>
          <a:p>
            <a:pPr marL="457200" indent="-457200">
              <a:buFont typeface="+mj-lt"/>
              <a:buAutoNum type="arabicPeriod"/>
            </a:pPr>
            <a:endParaRPr lang="da-DK" sz="1600" b="0" dirty="0" smtClean="0"/>
          </a:p>
          <a:p>
            <a:pPr marL="457200" indent="-457200">
              <a:buFont typeface="+mj-lt"/>
              <a:buAutoNum type="arabicPeriod"/>
            </a:pPr>
            <a:r>
              <a:rPr lang="da-DK" sz="1600" b="0" dirty="0" smtClean="0"/>
              <a:t>Har tilskudsberettigede ha på projektarealer </a:t>
            </a:r>
            <a:r>
              <a:rPr lang="da-DK" sz="1600" dirty="0" smtClean="0"/>
              <a:t>og</a:t>
            </a:r>
            <a:r>
              <a:rPr lang="da-DK" sz="1600" b="0" dirty="0" smtClean="0"/>
              <a:t> har minimum 0,3 ha, hvor der udføres en landbrugsaktivitet</a:t>
            </a:r>
          </a:p>
          <a:p>
            <a:pPr marL="457200" indent="-457200">
              <a:buFont typeface="+mj-lt"/>
              <a:buAutoNum type="arabicPeriod"/>
            </a:pPr>
            <a:endParaRPr lang="da-DK" sz="1600" b="0" dirty="0" smtClean="0"/>
          </a:p>
          <a:p>
            <a:pPr marL="457200" indent="-457200">
              <a:buFont typeface="+mj-lt"/>
              <a:buAutoNum type="arabicPeriod"/>
            </a:pPr>
            <a:r>
              <a:rPr lang="da-DK" sz="1600" b="0" dirty="0" smtClean="0"/>
              <a:t>Lever </a:t>
            </a:r>
            <a:r>
              <a:rPr lang="da-DK" sz="1600" b="0" dirty="0"/>
              <a:t>op til plejeforpligtelser i tilsagn til pleje af græs- og naturarealer</a:t>
            </a:r>
          </a:p>
          <a:p>
            <a:pPr>
              <a:buNone/>
            </a:pPr>
            <a:endParaRPr lang="da-DK" sz="1600" b="0" dirty="0" smtClean="0"/>
          </a:p>
          <a:p>
            <a:pPr>
              <a:buNone/>
            </a:pPr>
            <a:r>
              <a:rPr lang="da-DK" sz="1600" b="0" dirty="0" smtClean="0"/>
              <a:t>Hvis ansøgere ikke lever op til ovenstående, fordi ansøgeren er ny landbruger, skal man erklære, at man ikke har modtaget direkte betalinger de seneste tre år hverken personligt eller igennem en juridisk person </a:t>
            </a:r>
          </a:p>
          <a:p>
            <a:pPr marL="457200" indent="-457200">
              <a:buFont typeface="+mj-lt"/>
              <a:buAutoNum type="arabicPeriod"/>
            </a:pPr>
            <a:endParaRPr lang="da-DK" sz="1800" b="0" dirty="0" smtClean="0"/>
          </a:p>
          <a:p>
            <a:pPr>
              <a:buNone/>
            </a:pPr>
            <a:endParaRPr lang="da-DK" sz="1800" b="0" dirty="0"/>
          </a:p>
          <a:p>
            <a:pPr>
              <a:buNone/>
            </a:pPr>
            <a:endParaRPr lang="da-DK" sz="1800" dirty="0" smtClean="0"/>
          </a:p>
          <a:p>
            <a:pPr marL="457200" indent="-457200">
              <a:buFont typeface="+mj-lt"/>
              <a:buAutoNum type="arabicPeriod"/>
            </a:pPr>
            <a:endParaRPr lang="da-DK" sz="1800" b="0" dirty="0"/>
          </a:p>
          <a:p>
            <a:pPr>
              <a:buNone/>
            </a:pPr>
            <a:endParaRPr lang="da-DK" sz="1800" dirty="0"/>
          </a:p>
        </p:txBody>
      </p:sp>
    </p:spTree>
    <p:extLst>
      <p:ext uri="{BB962C8B-B14F-4D97-AF65-F5344CB8AC3E}">
        <p14:creationId xmlns:p14="http://schemas.microsoft.com/office/powerpoint/2010/main" val="1332758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xEl>
                                              <p:pRg st="8" end="8"/>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iterate type="lt">
                                    <p:tmAbs val="0"/>
                                  </p:iterate>
                                  <p:childTnLst>
                                    <p:set>
                                      <p:cBhvr>
                                        <p:cTn id="15" dur="1" fill="hold">
                                          <p:stCondLst>
                                            <p:cond delay="0"/>
                                          </p:stCondLst>
                                        </p:cTn>
                                        <p:tgtEl>
                                          <p:spTgt spid="12">
                                            <p:txEl>
                                              <p:pRg st="10" end="10"/>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nodeType="afterEffect">
                                  <p:stCondLst>
                                    <p:cond delay="0"/>
                                  </p:stCondLst>
                                  <p:iterate type="lt">
                                    <p:tmAbs val="0"/>
                                  </p:iterate>
                                  <p:childTnLst>
                                    <p:set>
                                      <p:cBhvr>
                                        <p:cTn id="18" dur="1" fill="hold">
                                          <p:stCondLst>
                                            <p:cond delay="0"/>
                                          </p:stCondLst>
                                        </p:cTn>
                                        <p:tgtEl>
                                          <p:spTgt spid="12">
                                            <p:txEl>
                                              <p:pRg st="12" end="1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8" presetClass="emph" presetSubtype="0" fill="hold" nodeType="clickEffect">
                                  <p:stCondLst>
                                    <p:cond delay="0"/>
                                  </p:stCondLst>
                                  <p:iterate type="lt">
                                    <p:tmPct val="4000"/>
                                  </p:iterate>
                                  <p:childTnLst>
                                    <p:set>
                                      <p:cBhvr override="childStyle">
                                        <p:cTn id="22" dur="500" fill="hold"/>
                                        <p:tgtEl>
                                          <p:spTgt spid="12">
                                            <p:txEl>
                                              <p:pRg st="10" end="10"/>
                                            </p:txEl>
                                          </p:spTgt>
                                        </p:tgtEl>
                                        <p:attrNameLst>
                                          <p:attrName>style.textDecorationUnderline</p:attrName>
                                        </p:attrNameLst>
                                      </p:cBhvr>
                                      <p:to>
                                        <p:strVal val="tru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51516" y="432842"/>
            <a:ext cx="10886431" cy="468000"/>
          </a:xfrm>
        </p:spPr>
        <p:txBody>
          <a:bodyPr/>
          <a:lstStyle/>
          <a:p>
            <a:r>
              <a:rPr lang="da-DK" sz="2800" dirty="0" smtClean="0"/>
              <a:t>Hvad er landbrugsaktivitet?</a:t>
            </a:r>
            <a:endParaRPr lang="da-DK" sz="2800" dirty="0"/>
          </a:p>
        </p:txBody>
      </p:sp>
      <p:sp>
        <p:nvSpPr>
          <p:cNvPr id="3" name="Pladsholder til indhold 2"/>
          <p:cNvSpPr>
            <a:spLocks noGrp="1"/>
          </p:cNvSpPr>
          <p:nvPr>
            <p:ph idx="1"/>
          </p:nvPr>
        </p:nvSpPr>
        <p:spPr/>
        <p:txBody>
          <a:bodyPr/>
          <a:lstStyle/>
          <a:p>
            <a:r>
              <a:rPr lang="da-DK" sz="1600" dirty="0">
                <a:solidFill>
                  <a:srgbClr val="007A6C"/>
                </a:solidFill>
              </a:rPr>
              <a:t>Arealer skal leve op til forpligtelser for tilskudsberettigede arealer i perioden 15. marts til 25. oktober </a:t>
            </a:r>
            <a:endParaRPr lang="da-DK" sz="1600" dirty="0" smtClean="0">
              <a:solidFill>
                <a:srgbClr val="007A6C"/>
              </a:solidFill>
            </a:endParaRPr>
          </a:p>
          <a:p>
            <a:endParaRPr lang="da-DK" sz="1600" dirty="0">
              <a:solidFill>
                <a:srgbClr val="007A6C"/>
              </a:solidFill>
            </a:endParaRPr>
          </a:p>
          <a:p>
            <a:pPr>
              <a:lnSpc>
                <a:spcPct val="150000"/>
              </a:lnSpc>
            </a:pPr>
            <a:r>
              <a:rPr lang="da-DK" sz="1600" b="0" u="sng" dirty="0">
                <a:solidFill>
                  <a:srgbClr val="007A6C"/>
                </a:solidFill>
              </a:rPr>
              <a:t>Vi definerer landbrugsaktiviteter </a:t>
            </a:r>
            <a:r>
              <a:rPr lang="da-DK" sz="1600" b="0" u="sng" dirty="0" smtClean="0">
                <a:solidFill>
                  <a:srgbClr val="007A6C"/>
                </a:solidFill>
              </a:rPr>
              <a:t>som:</a:t>
            </a:r>
            <a:endParaRPr lang="da-DK" sz="1600" b="0" u="sng" dirty="0">
              <a:solidFill>
                <a:srgbClr val="007A6C"/>
              </a:solidFill>
            </a:endParaRPr>
          </a:p>
          <a:p>
            <a:pPr marL="342900" indent="-342900">
              <a:lnSpc>
                <a:spcPct val="150000"/>
              </a:lnSpc>
              <a:buFont typeface="Arial" panose="020B0604020202020204" pitchFamily="34" charset="0"/>
              <a:buChar char="•"/>
            </a:pPr>
            <a:r>
              <a:rPr lang="da-DK" sz="1600" b="0" dirty="0" smtClean="0">
                <a:solidFill>
                  <a:srgbClr val="007A6C"/>
                </a:solidFill>
              </a:rPr>
              <a:t>Pløjning</a:t>
            </a:r>
          </a:p>
          <a:p>
            <a:pPr marL="342900" indent="-342900">
              <a:lnSpc>
                <a:spcPct val="150000"/>
              </a:lnSpc>
              <a:buFont typeface="Arial" panose="020B0604020202020204" pitchFamily="34" charset="0"/>
              <a:buChar char="•"/>
            </a:pPr>
            <a:r>
              <a:rPr lang="da-DK" sz="1600" b="0" dirty="0" smtClean="0">
                <a:solidFill>
                  <a:srgbClr val="007A6C"/>
                </a:solidFill>
              </a:rPr>
              <a:t>Dyrkning og tilstedeværelse af tilskudsberettigede afgrøder</a:t>
            </a:r>
          </a:p>
          <a:p>
            <a:pPr marL="342900" indent="-342900">
              <a:lnSpc>
                <a:spcPct val="150000"/>
              </a:lnSpc>
              <a:buFont typeface="Arial" panose="020B0604020202020204" pitchFamily="34" charset="0"/>
              <a:buChar char="•"/>
            </a:pPr>
            <a:r>
              <a:rPr lang="da-DK" sz="1600" b="0" dirty="0" smtClean="0">
                <a:solidFill>
                  <a:srgbClr val="007A6C"/>
                </a:solidFill>
              </a:rPr>
              <a:t>Tydelig slåning eller afgræsning af græsarealer</a:t>
            </a:r>
          </a:p>
          <a:p>
            <a:pPr marL="342900" indent="-342900">
              <a:lnSpc>
                <a:spcPct val="150000"/>
              </a:lnSpc>
              <a:buFont typeface="Arial" panose="020B0604020202020204" pitchFamily="34" charset="0"/>
              <a:buChar char="•"/>
            </a:pPr>
            <a:r>
              <a:rPr lang="da-DK" sz="1600" b="0" dirty="0" smtClean="0">
                <a:solidFill>
                  <a:srgbClr val="007A6C"/>
                </a:solidFill>
              </a:rPr>
              <a:t>Opdræt og hold af landbrugsdyr </a:t>
            </a:r>
          </a:p>
          <a:p>
            <a:pPr marL="342900" indent="-342900">
              <a:lnSpc>
                <a:spcPct val="150000"/>
              </a:lnSpc>
              <a:buFont typeface="Arial" panose="020B0604020202020204" pitchFamily="34" charset="0"/>
              <a:buChar char="•"/>
            </a:pPr>
            <a:r>
              <a:rPr lang="da-DK" sz="1600" b="0" dirty="0" smtClean="0">
                <a:solidFill>
                  <a:srgbClr val="007A6C"/>
                </a:solidFill>
              </a:rPr>
              <a:t>Dyrkning af landbrugsprodukter</a:t>
            </a:r>
          </a:p>
          <a:p>
            <a:pPr marL="342900" indent="-342900">
              <a:lnSpc>
                <a:spcPct val="150000"/>
              </a:lnSpc>
              <a:buFont typeface="Arial" panose="020B0604020202020204" pitchFamily="34" charset="0"/>
              <a:buChar char="•"/>
            </a:pPr>
            <a:r>
              <a:rPr lang="da-DK" sz="1600" b="0" dirty="0" err="1" smtClean="0">
                <a:solidFill>
                  <a:srgbClr val="007A6C"/>
                </a:solidFill>
              </a:rPr>
              <a:t>Samdyrkning</a:t>
            </a:r>
            <a:r>
              <a:rPr lang="da-DK" sz="1600" b="0" dirty="0" smtClean="0">
                <a:solidFill>
                  <a:srgbClr val="007A6C"/>
                </a:solidFill>
              </a:rPr>
              <a:t> af </a:t>
            </a:r>
            <a:r>
              <a:rPr lang="da-DK" sz="1600" b="0" dirty="0">
                <a:solidFill>
                  <a:srgbClr val="007A6C"/>
                </a:solidFill>
              </a:rPr>
              <a:t>frugt, bær eller nødder med anden afgrøde </a:t>
            </a:r>
            <a:r>
              <a:rPr lang="da-DK" sz="1600" b="0" dirty="0" smtClean="0">
                <a:solidFill>
                  <a:srgbClr val="007A6C"/>
                </a:solidFill>
              </a:rPr>
              <a:t>som skovlandbrug</a:t>
            </a:r>
          </a:p>
          <a:p>
            <a:pPr marL="342900" indent="-342900">
              <a:lnSpc>
                <a:spcPct val="150000"/>
              </a:lnSpc>
              <a:buFont typeface="Arial" panose="020B0604020202020204" pitchFamily="34" charset="0"/>
              <a:buChar char="•"/>
            </a:pPr>
            <a:r>
              <a:rPr lang="da-DK" sz="1600" b="0" dirty="0" smtClean="0">
                <a:solidFill>
                  <a:srgbClr val="007A6C"/>
                </a:solidFill>
              </a:rPr>
              <a:t>Dyrkning af landbrugsafgrøder som </a:t>
            </a:r>
            <a:r>
              <a:rPr lang="da-DK" sz="1600" b="0" dirty="0" err="1" smtClean="0">
                <a:solidFill>
                  <a:srgbClr val="007A6C"/>
                </a:solidFill>
              </a:rPr>
              <a:t>paludikultur</a:t>
            </a:r>
            <a:endParaRPr lang="da-DK" sz="1600" b="0" dirty="0" smtClean="0">
              <a:solidFill>
                <a:srgbClr val="007A6C"/>
              </a:solidFill>
            </a:endParaRPr>
          </a:p>
          <a:p>
            <a:pPr marL="342900" indent="-342900">
              <a:lnSpc>
                <a:spcPct val="150000"/>
              </a:lnSpc>
              <a:buFont typeface="Arial" panose="020B0604020202020204" pitchFamily="34" charset="0"/>
              <a:buChar char="•"/>
            </a:pPr>
            <a:r>
              <a:rPr lang="da-DK" sz="1600" b="0" dirty="0" smtClean="0">
                <a:solidFill>
                  <a:srgbClr val="007A6C"/>
                </a:solidFill>
              </a:rPr>
              <a:t>Opfyldelse af plejeforpligtelsen under tilskudsordningen pleje af græs- </a:t>
            </a:r>
            <a:r>
              <a:rPr lang="da-DK" sz="1600" b="0" dirty="0">
                <a:solidFill>
                  <a:srgbClr val="007A6C"/>
                </a:solidFill>
              </a:rPr>
              <a:t>og </a:t>
            </a:r>
            <a:r>
              <a:rPr lang="da-DK" sz="1600" b="0" dirty="0" smtClean="0">
                <a:solidFill>
                  <a:srgbClr val="007A6C"/>
                </a:solidFill>
              </a:rPr>
              <a:t>naturarealer</a:t>
            </a:r>
          </a:p>
          <a:p>
            <a:pPr>
              <a:lnSpc>
                <a:spcPct val="150000"/>
              </a:lnSpc>
              <a:buNone/>
            </a:pPr>
            <a:endParaRPr lang="da-DK" sz="1600" dirty="0" smtClean="0">
              <a:solidFill>
                <a:srgbClr val="007A6C"/>
              </a:solidFill>
            </a:endParaRPr>
          </a:p>
          <a:p>
            <a:pPr>
              <a:lnSpc>
                <a:spcPct val="150000"/>
              </a:lnSpc>
              <a:buNone/>
            </a:pPr>
            <a:r>
              <a:rPr lang="da-DK" sz="1600" b="0" dirty="0" smtClean="0">
                <a:solidFill>
                  <a:srgbClr val="007A6C"/>
                </a:solidFill>
              </a:rPr>
              <a:t>Arealer, </a:t>
            </a:r>
            <a:r>
              <a:rPr lang="da-DK" sz="1600" b="0" dirty="0">
                <a:solidFill>
                  <a:srgbClr val="007A6C"/>
                </a:solidFill>
              </a:rPr>
              <a:t>der ikke anvendes til produktion af landbrugsafgrøder, skal opretholdes i </a:t>
            </a:r>
          </a:p>
          <a:p>
            <a:pPr>
              <a:lnSpc>
                <a:spcPct val="150000"/>
              </a:lnSpc>
              <a:buNone/>
            </a:pPr>
            <a:r>
              <a:rPr lang="da-DK" sz="1600" b="0" dirty="0">
                <a:solidFill>
                  <a:srgbClr val="007A6C"/>
                </a:solidFill>
              </a:rPr>
              <a:t>landbrugsmæssig stand i form af slåning senest den 25. </a:t>
            </a:r>
            <a:r>
              <a:rPr lang="da-DK" sz="1600" b="0" dirty="0" smtClean="0">
                <a:solidFill>
                  <a:srgbClr val="007A6C"/>
                </a:solidFill>
              </a:rPr>
              <a:t>oktober</a:t>
            </a:r>
            <a:endParaRPr lang="da-DK" sz="1600" dirty="0" smtClean="0">
              <a:solidFill>
                <a:srgbClr val="007A6C"/>
              </a:solidFill>
            </a:endParaRPr>
          </a:p>
          <a:p>
            <a:endParaRPr lang="da-DK" sz="1600" dirty="0" smtClean="0"/>
          </a:p>
          <a:p>
            <a:endParaRPr lang="da-DK" sz="1600" dirty="0" smtClean="0"/>
          </a:p>
          <a:p>
            <a:endParaRPr lang="da-DK" sz="1600" dirty="0"/>
          </a:p>
        </p:txBody>
      </p:sp>
      <p:sp>
        <p:nvSpPr>
          <p:cNvPr id="4" name="Pladsholder til sidefod 3"/>
          <p:cNvSpPr>
            <a:spLocks noGrp="1"/>
          </p:cNvSpPr>
          <p:nvPr>
            <p:ph type="ftr" sz="quarter" idx="11"/>
          </p:nvPr>
        </p:nvSpPr>
        <p:spPr/>
        <p:txBody>
          <a:bodyPr/>
          <a:lstStyle/>
          <a:p>
            <a:r>
              <a:rPr lang="da-DK" dirty="0" smtClean="0">
                <a:solidFill>
                  <a:srgbClr val="007A6C"/>
                </a:solidFill>
              </a:rPr>
              <a:t>/ Ministeriet for Fødevarer, Landbrug og Fiskeri - Landbrugsstyrelsen / Landbrugsseminar 2023 Grundbetaling</a:t>
            </a:r>
            <a:endParaRPr lang="da-DK" dirty="0">
              <a:solidFill>
                <a:srgbClr val="007A6C"/>
              </a:solidFill>
            </a:endParaRPr>
          </a:p>
        </p:txBody>
      </p:sp>
      <p:sp>
        <p:nvSpPr>
          <p:cNvPr id="5" name="Pladsholder til slidenummer 4"/>
          <p:cNvSpPr>
            <a:spLocks noGrp="1"/>
          </p:cNvSpPr>
          <p:nvPr>
            <p:ph type="sldNum" sz="quarter" idx="12"/>
          </p:nvPr>
        </p:nvSpPr>
        <p:spPr/>
        <p:txBody>
          <a:bodyPr/>
          <a:lstStyle/>
          <a:p>
            <a:fld id="{667EC89C-17A0-4E64-A6D2-B825673CEEDF}" type="slidenum">
              <a:rPr lang="da-DK" smtClean="0">
                <a:solidFill>
                  <a:srgbClr val="007A6C"/>
                </a:solidFill>
              </a:rPr>
              <a:pPr/>
              <a:t>4</a:t>
            </a:fld>
            <a:endParaRPr lang="da-DK" dirty="0">
              <a:solidFill>
                <a:srgbClr val="007A6C"/>
              </a:solidFill>
            </a:endParaRPr>
          </a:p>
        </p:txBody>
      </p:sp>
      <p:pic>
        <p:nvPicPr>
          <p:cNvPr id="8" name="Billed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40640" y="5055733"/>
            <a:ext cx="1491625" cy="1491625"/>
          </a:xfrm>
          <a:prstGeom prst="rect">
            <a:avLst/>
          </a:prstGeom>
        </p:spPr>
      </p:pic>
      <p:sp>
        <p:nvSpPr>
          <p:cNvPr id="6" name="Pladsholder til dato 5"/>
          <p:cNvSpPr>
            <a:spLocks noGrp="1"/>
          </p:cNvSpPr>
          <p:nvPr>
            <p:ph type="dt" sz="half" idx="18"/>
          </p:nvPr>
        </p:nvSpPr>
        <p:spPr/>
        <p:txBody>
          <a:bodyPr/>
          <a:lstStyle/>
          <a:p>
            <a:fld id="{B636640B-73BA-4A0C-92F6-7A7EA4D51C15}" type="datetime2">
              <a:rPr lang="da-DK" smtClean="0"/>
              <a:pPr/>
              <a:t>23. januar 2023</a:t>
            </a:fld>
            <a:endParaRPr dirty="0"/>
          </a:p>
        </p:txBody>
      </p:sp>
      <p:pic>
        <p:nvPicPr>
          <p:cNvPr id="7" name="Billed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14892" y="5071379"/>
            <a:ext cx="1531004" cy="1531004"/>
          </a:xfrm>
          <a:prstGeom prst="rect">
            <a:avLst/>
          </a:prstGeom>
        </p:spPr>
      </p:pic>
      <p:pic>
        <p:nvPicPr>
          <p:cNvPr id="11" name="Billed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72559" y="3324071"/>
            <a:ext cx="1719411" cy="1719411"/>
          </a:xfrm>
          <a:prstGeom prst="rect">
            <a:avLst/>
          </a:prstGeom>
        </p:spPr>
      </p:pic>
    </p:spTree>
    <p:extLst>
      <p:ext uri="{BB962C8B-B14F-4D97-AF65-F5344CB8AC3E}">
        <p14:creationId xmlns:p14="http://schemas.microsoft.com/office/powerpoint/2010/main" val="720696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iterate type="lt">
                                    <p:tmAbs val="0"/>
                                  </p:iterate>
                                  <p:childTnLst>
                                    <p:set>
                                      <p:cBhvr>
                                        <p:cTn id="23" dur="1" fill="hold">
                                          <p:stCondLst>
                                            <p:cond delay="0"/>
                                          </p:stCondLst>
                                        </p:cTn>
                                        <p:tgtEl>
                                          <p:spTgt spid="3">
                                            <p:txEl>
                                              <p:pRg st="8" end="8"/>
                                            </p:txEl>
                                          </p:spTgt>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nodeType="afterEffect">
                                  <p:stCondLst>
                                    <p:cond delay="0"/>
                                  </p:stCondLst>
                                  <p:iterate type="lt">
                                    <p:tmAbs val="0"/>
                                  </p:iterate>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nodeType="afterEffect">
                                  <p:stCondLst>
                                    <p:cond delay="0"/>
                                  </p:stCondLst>
                                  <p:iterate type="lt">
                                    <p:tmAbs val="0"/>
                                  </p:iterate>
                                  <p:childTnLst>
                                    <p:set>
                                      <p:cBhvr>
                                        <p:cTn id="29" dur="1" fill="hold">
                                          <p:stCondLst>
                                            <p:cond delay="0"/>
                                          </p:stCondLst>
                                        </p:cTn>
                                        <p:tgtEl>
                                          <p:spTgt spid="3">
                                            <p:txEl>
                                              <p:pRg st="10" end="10"/>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3">
                                            <p:txEl>
                                              <p:pRg st="12" end="12"/>
                                            </p:txEl>
                                          </p:spTgt>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8" presetClass="emph" presetSubtype="0" fill="hold" nodeType="clickEffect">
                                  <p:stCondLst>
                                    <p:cond delay="0"/>
                                  </p:stCondLst>
                                  <p:iterate type="lt">
                                    <p:tmPct val="4000"/>
                                  </p:iterate>
                                  <p:childTnLst>
                                    <p:set>
                                      <p:cBhvr override="childStyle">
                                        <p:cTn id="37" dur="500" fill="hold"/>
                                        <p:tgtEl>
                                          <p:spTgt spid="3">
                                            <p:txEl>
                                              <p:pRg st="8" end="8"/>
                                            </p:txEl>
                                          </p:spTgt>
                                        </p:tgtEl>
                                        <p:attrNameLst>
                                          <p:attrName>style.textDecorationUnderline</p:attrName>
                                        </p:attrNameLst>
                                      </p:cBhvr>
                                      <p:to>
                                        <p:strVal val="true"/>
                                      </p:to>
                                    </p:set>
                                  </p:childTnLst>
                                </p:cTn>
                              </p:par>
                              <p:par>
                                <p:cTn id="38" presetID="18" presetClass="emph" presetSubtype="0" fill="hold" nodeType="withEffect">
                                  <p:stCondLst>
                                    <p:cond delay="0"/>
                                  </p:stCondLst>
                                  <p:iterate type="lt">
                                    <p:tmPct val="4000"/>
                                  </p:iterate>
                                  <p:childTnLst>
                                    <p:set>
                                      <p:cBhvr override="childStyle">
                                        <p:cTn id="39" dur="500" fill="hold"/>
                                        <p:tgtEl>
                                          <p:spTgt spid="3">
                                            <p:txEl>
                                              <p:pRg st="9" end="9"/>
                                            </p:txEl>
                                          </p:spTgt>
                                        </p:tgtEl>
                                        <p:attrNameLst>
                                          <p:attrName>style.textDecorationUnderline</p:attrName>
                                        </p:attrNameLst>
                                      </p:cBhvr>
                                      <p:to>
                                        <p:strVal val="true"/>
                                      </p:to>
                                    </p:set>
                                  </p:childTnLst>
                                </p:cTn>
                              </p:par>
                            </p:childTnLst>
                          </p:cTn>
                        </p:par>
                      </p:childTnLst>
                    </p:cTn>
                  </p:par>
                  <p:par>
                    <p:cTn id="40" fill="hold">
                      <p:stCondLst>
                        <p:cond delay="indefinite"/>
                      </p:stCondLst>
                      <p:childTnLst>
                        <p:par>
                          <p:cTn id="41" fill="hold">
                            <p:stCondLst>
                              <p:cond delay="0"/>
                            </p:stCondLst>
                            <p:childTnLst>
                              <p:par>
                                <p:cTn id="42" presetID="18" presetClass="emph" presetSubtype="0" fill="hold" nodeType="clickEffect">
                                  <p:stCondLst>
                                    <p:cond delay="0"/>
                                  </p:stCondLst>
                                  <p:iterate type="lt">
                                    <p:tmPct val="4000"/>
                                  </p:iterate>
                                  <p:childTnLst>
                                    <p:set>
                                      <p:cBhvr override="childStyle">
                                        <p:cTn id="43" dur="500" fill="hold"/>
                                        <p:tgtEl>
                                          <p:spTgt spid="3">
                                            <p:txEl>
                                              <p:pRg st="10" end="10"/>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7750596" y="27384"/>
            <a:ext cx="4438229" cy="68580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smtClean="0">
              <a:solidFill>
                <a:prstClr val="white"/>
              </a:solidFill>
            </a:endParaRPr>
          </a:p>
        </p:txBody>
      </p:sp>
      <p:sp>
        <p:nvSpPr>
          <p:cNvPr id="7" name="Titel 6"/>
          <p:cNvSpPr>
            <a:spLocks noGrp="1"/>
          </p:cNvSpPr>
          <p:nvPr>
            <p:ph type="title"/>
          </p:nvPr>
        </p:nvSpPr>
        <p:spPr/>
        <p:txBody>
          <a:bodyPr/>
          <a:lstStyle/>
          <a:p>
            <a:r>
              <a:rPr lang="da-DK" sz="2800" dirty="0" smtClean="0"/>
              <a:t>Undtagelser for landbrugsaktivitet</a:t>
            </a:r>
            <a:endParaRPr lang="da-DK" sz="2800" dirty="0"/>
          </a:p>
        </p:txBody>
      </p:sp>
      <p:sp>
        <p:nvSpPr>
          <p:cNvPr id="8" name="Pladsholder til indhold 7"/>
          <p:cNvSpPr>
            <a:spLocks noGrp="1"/>
          </p:cNvSpPr>
          <p:nvPr>
            <p:ph idx="1"/>
          </p:nvPr>
        </p:nvSpPr>
        <p:spPr>
          <a:xfrm>
            <a:off x="1116000" y="1196752"/>
            <a:ext cx="6334729" cy="4968551"/>
          </a:xfrm>
        </p:spPr>
        <p:txBody>
          <a:bodyPr/>
          <a:lstStyle/>
          <a:p>
            <a:pPr>
              <a:buNone/>
            </a:pPr>
            <a:r>
              <a:rPr lang="da-DK" b="0" dirty="0" smtClean="0"/>
              <a:t>Elementer </a:t>
            </a:r>
            <a:r>
              <a:rPr lang="da-DK" b="0" dirty="0"/>
              <a:t>og arealer der indgår i opfyldelsen af </a:t>
            </a:r>
            <a:r>
              <a:rPr lang="da-DK" b="0" dirty="0" smtClean="0"/>
              <a:t>GLM 8</a:t>
            </a:r>
          </a:p>
          <a:p>
            <a:pPr marL="342900" indent="-342900">
              <a:buFont typeface="Arial" panose="020B0604020202020204" pitchFamily="34" charset="0"/>
              <a:buChar char="•"/>
            </a:pPr>
            <a:endParaRPr lang="da-DK" b="0" dirty="0" smtClean="0"/>
          </a:p>
          <a:p>
            <a:pPr marL="342900" indent="-342900">
              <a:buFont typeface="Arial" panose="020B0604020202020204" pitchFamily="34" charset="0"/>
              <a:buChar char="•"/>
            </a:pPr>
            <a:endParaRPr lang="da-DK" b="0" dirty="0"/>
          </a:p>
          <a:p>
            <a:pPr>
              <a:buNone/>
            </a:pPr>
            <a:r>
              <a:rPr lang="da-DK" b="0" dirty="0" smtClean="0"/>
              <a:t>Arealer </a:t>
            </a:r>
            <a:r>
              <a:rPr lang="da-DK" b="0" dirty="0"/>
              <a:t>der indgår med ekstra forpligtelser i et eller flere </a:t>
            </a:r>
            <a:r>
              <a:rPr lang="da-DK" b="0" dirty="0" smtClean="0"/>
              <a:t>bio-ordninger</a:t>
            </a:r>
          </a:p>
          <a:p>
            <a:pPr marL="342900" indent="-342900">
              <a:buFont typeface="Arial" panose="020B0604020202020204" pitchFamily="34" charset="0"/>
              <a:buChar char="•"/>
            </a:pPr>
            <a:endParaRPr lang="da-DK" b="0" dirty="0" smtClean="0"/>
          </a:p>
          <a:p>
            <a:pPr marL="342900" indent="-342900">
              <a:buFont typeface="Arial" panose="020B0604020202020204" pitchFamily="34" charset="0"/>
              <a:buChar char="•"/>
            </a:pPr>
            <a:endParaRPr lang="da-DK" b="0" dirty="0"/>
          </a:p>
          <a:p>
            <a:pPr>
              <a:buNone/>
            </a:pPr>
            <a:r>
              <a:rPr lang="da-DK" b="0" dirty="0" smtClean="0"/>
              <a:t>Småbiotoper </a:t>
            </a:r>
            <a:r>
              <a:rPr lang="da-DK" b="0" dirty="0"/>
              <a:t>under </a:t>
            </a:r>
            <a:r>
              <a:rPr lang="da-DK" b="0" dirty="0" smtClean="0"/>
              <a:t>grundbetaling</a:t>
            </a:r>
          </a:p>
          <a:p>
            <a:pPr marL="342900" indent="-342900">
              <a:buFont typeface="Arial" panose="020B0604020202020204" pitchFamily="34" charset="0"/>
              <a:buChar char="•"/>
            </a:pPr>
            <a:endParaRPr lang="da-DK" b="0" dirty="0" smtClean="0"/>
          </a:p>
          <a:p>
            <a:pPr marL="342900" indent="-342900">
              <a:buFont typeface="Arial" panose="020B0604020202020204" pitchFamily="34" charset="0"/>
              <a:buChar char="•"/>
            </a:pPr>
            <a:endParaRPr lang="da-DK" b="0" dirty="0" smtClean="0"/>
          </a:p>
          <a:p>
            <a:pPr>
              <a:buNone/>
            </a:pPr>
            <a:r>
              <a:rPr lang="da-DK" b="0" dirty="0" smtClean="0"/>
              <a:t>Arealer omfattet af ‘Grundbetaling </a:t>
            </a:r>
            <a:r>
              <a:rPr lang="da-DK" b="0" dirty="0"/>
              <a:t>til projektarealer', </a:t>
            </a:r>
            <a:r>
              <a:rPr lang="da-DK" b="0" dirty="0" smtClean="0"/>
              <a:t>som tidligere blev </a:t>
            </a:r>
            <a:r>
              <a:rPr lang="da-DK" b="0" dirty="0"/>
              <a:t>kaldt "artikel 32". </a:t>
            </a:r>
            <a:endParaRPr lang="da-DK" b="0" dirty="0" smtClean="0"/>
          </a:p>
          <a:p>
            <a:pPr>
              <a:buNone/>
            </a:pPr>
            <a:endParaRPr lang="da-DK" b="0" dirty="0" smtClean="0"/>
          </a:p>
          <a:p>
            <a:pPr>
              <a:buNone/>
            </a:pPr>
            <a:endParaRPr lang="da-DK" b="0" dirty="0"/>
          </a:p>
          <a:p>
            <a:pPr>
              <a:buNone/>
            </a:pPr>
            <a:r>
              <a:rPr lang="da-DK" b="0" i="1" dirty="0" smtClean="0"/>
              <a:t>Det er fortsat tilladt at have 100 enkeltstående træer og buske per ha og op til 100 m2 klynger af træer og buske per ha </a:t>
            </a:r>
            <a:endParaRPr lang="da-DK" b="0" i="1" dirty="0"/>
          </a:p>
          <a:p>
            <a:endParaRPr lang="da-DK" dirty="0"/>
          </a:p>
        </p:txBody>
      </p:sp>
      <p:sp>
        <p:nvSpPr>
          <p:cNvPr id="4" name="Pladsholder til sidefod 3"/>
          <p:cNvSpPr>
            <a:spLocks noGrp="1"/>
          </p:cNvSpPr>
          <p:nvPr>
            <p:ph type="ftr" sz="quarter" idx="11"/>
          </p:nvPr>
        </p:nvSpPr>
        <p:spPr/>
        <p:txBody>
          <a:bodyPr/>
          <a:lstStyle/>
          <a:p>
            <a:r>
              <a:rPr lang="da-DK" dirty="0" smtClean="0">
                <a:solidFill>
                  <a:srgbClr val="007A6C"/>
                </a:solidFill>
              </a:rPr>
              <a:t>/ Ministeriet for Fødevarer, Landbrug og Fiskeri - Landbrugsstyrelsen / Landbrugsseminar 2023 Grundbetaling</a:t>
            </a:r>
            <a:endParaRPr lang="da-DK" dirty="0">
              <a:solidFill>
                <a:srgbClr val="007A6C"/>
              </a:solidFill>
            </a:endParaRPr>
          </a:p>
        </p:txBody>
      </p:sp>
      <p:sp>
        <p:nvSpPr>
          <p:cNvPr id="5" name="Pladsholder til slidenummer 4"/>
          <p:cNvSpPr>
            <a:spLocks noGrp="1"/>
          </p:cNvSpPr>
          <p:nvPr>
            <p:ph type="sldNum" sz="quarter" idx="12"/>
          </p:nvPr>
        </p:nvSpPr>
        <p:spPr/>
        <p:txBody>
          <a:bodyPr/>
          <a:lstStyle/>
          <a:p>
            <a:fld id="{667EC89C-17A0-4E64-A6D2-B825673CEEDF}" type="slidenum">
              <a:rPr lang="da-DK" smtClean="0">
                <a:solidFill>
                  <a:srgbClr val="007A6C"/>
                </a:solidFill>
              </a:rPr>
              <a:pPr/>
              <a:t>5</a:t>
            </a:fld>
            <a:endParaRPr lang="da-DK" dirty="0">
              <a:solidFill>
                <a:srgbClr val="007A6C"/>
              </a:solidFill>
            </a:endParaRPr>
          </a:p>
        </p:txBody>
      </p:sp>
      <p:sp>
        <p:nvSpPr>
          <p:cNvPr id="6" name="Pladsholder til dato 5"/>
          <p:cNvSpPr>
            <a:spLocks noGrp="1"/>
          </p:cNvSpPr>
          <p:nvPr>
            <p:ph type="dt" sz="half" idx="18"/>
          </p:nvPr>
        </p:nvSpPr>
        <p:spPr/>
        <p:txBody>
          <a:bodyPr/>
          <a:lstStyle/>
          <a:p>
            <a:fld id="{66D9F36B-4A40-4FF3-A5F8-E67EB6C2DD7D}" type="datetime2">
              <a:rPr lang="da-DK" smtClean="0"/>
              <a:pPr/>
              <a:t>23. januar 2023</a:t>
            </a:fld>
            <a:endParaRPr dirty="0"/>
          </a:p>
        </p:txBody>
      </p:sp>
      <p:pic>
        <p:nvPicPr>
          <p:cNvPr id="12" name="Picture 2" descr="Småbiotoper viktiga - Svenska Jägareförbundet"/>
          <p:cNvPicPr>
            <a:picLocks noChangeAspect="1" noChangeArrowheads="1"/>
          </p:cNvPicPr>
          <p:nvPr/>
        </p:nvPicPr>
        <p:blipFill rotWithShape="1">
          <a:blip r:embed="rId3">
            <a:extLst>
              <a:ext uri="{28A0092B-C50C-407E-A947-70E740481C1C}">
                <a14:useLocalDpi xmlns:a14="http://schemas.microsoft.com/office/drawing/2010/main" val="0"/>
              </a:ext>
            </a:extLst>
          </a:blip>
          <a:srcRect t="11204"/>
          <a:stretch/>
        </p:blipFill>
        <p:spPr bwMode="auto">
          <a:xfrm>
            <a:off x="8012399" y="103798"/>
            <a:ext cx="3614756" cy="204662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A4 Rappo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40607" y="2283204"/>
            <a:ext cx="3632552" cy="194051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4" descr="1. Bevar og pas på småbiotoperne i agerlandet – markveje, diger, markskel,  læhegn, remiser, grøftekanter og vejrabatter kan være gode levesteder for  biern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22811" y="4356498"/>
            <a:ext cx="3632552" cy="2042302"/>
          </a:xfrm>
          <a:prstGeom prst="rect">
            <a:avLst/>
          </a:prstGeom>
          <a:noFill/>
          <a:extLst>
            <a:ext uri="{909E8E84-426E-40DD-AFC4-6F175D3DCCD1}">
              <a14:hiddenFill xmlns:a14="http://schemas.microsoft.com/office/drawing/2010/main">
                <a:solidFill>
                  <a:srgbClr val="FFFFFF"/>
                </a:solidFill>
              </a14:hiddenFill>
            </a:ext>
          </a:extLst>
        </p:spPr>
      </p:pic>
      <p:pic>
        <p:nvPicPr>
          <p:cNvPr id="3" name="Billede 2"/>
          <p:cNvPicPr>
            <a:picLocks noChangeAspect="1"/>
          </p:cNvPicPr>
          <p:nvPr/>
        </p:nvPicPr>
        <p:blipFill>
          <a:blip r:embed="rId6"/>
          <a:stretch>
            <a:fillRect/>
          </a:stretch>
        </p:blipFill>
        <p:spPr>
          <a:xfrm>
            <a:off x="328050" y="1152799"/>
            <a:ext cx="499915" cy="499915"/>
          </a:xfrm>
          <a:prstGeom prst="rect">
            <a:avLst/>
          </a:prstGeom>
        </p:spPr>
      </p:pic>
      <p:pic>
        <p:nvPicPr>
          <p:cNvPr id="9" name="Billede 8"/>
          <p:cNvPicPr>
            <a:picLocks noChangeAspect="1"/>
          </p:cNvPicPr>
          <p:nvPr/>
        </p:nvPicPr>
        <p:blipFill>
          <a:blip r:embed="rId6"/>
          <a:stretch>
            <a:fillRect/>
          </a:stretch>
        </p:blipFill>
        <p:spPr>
          <a:xfrm>
            <a:off x="328050" y="2077659"/>
            <a:ext cx="499915" cy="499915"/>
          </a:xfrm>
          <a:prstGeom prst="rect">
            <a:avLst/>
          </a:prstGeom>
        </p:spPr>
      </p:pic>
      <p:pic>
        <p:nvPicPr>
          <p:cNvPr id="10" name="Billede 9"/>
          <p:cNvPicPr>
            <a:picLocks noChangeAspect="1"/>
          </p:cNvPicPr>
          <p:nvPr/>
        </p:nvPicPr>
        <p:blipFill>
          <a:blip r:embed="rId6"/>
          <a:stretch>
            <a:fillRect/>
          </a:stretch>
        </p:blipFill>
        <p:spPr>
          <a:xfrm>
            <a:off x="316218" y="3003504"/>
            <a:ext cx="499915" cy="499915"/>
          </a:xfrm>
          <a:prstGeom prst="rect">
            <a:avLst/>
          </a:prstGeom>
        </p:spPr>
      </p:pic>
      <p:pic>
        <p:nvPicPr>
          <p:cNvPr id="11" name="Billede 10"/>
          <p:cNvPicPr>
            <a:picLocks noChangeAspect="1"/>
          </p:cNvPicPr>
          <p:nvPr/>
        </p:nvPicPr>
        <p:blipFill>
          <a:blip r:embed="rId6"/>
          <a:stretch>
            <a:fillRect/>
          </a:stretch>
        </p:blipFill>
        <p:spPr>
          <a:xfrm>
            <a:off x="328050" y="3973762"/>
            <a:ext cx="499915" cy="499915"/>
          </a:xfrm>
          <a:prstGeom prst="rect">
            <a:avLst/>
          </a:prstGeom>
        </p:spPr>
      </p:pic>
    </p:spTree>
    <p:extLst>
      <p:ext uri="{BB962C8B-B14F-4D97-AF65-F5344CB8AC3E}">
        <p14:creationId xmlns:p14="http://schemas.microsoft.com/office/powerpoint/2010/main" val="10975935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ktangel 17"/>
          <p:cNvSpPr/>
          <p:nvPr/>
        </p:nvSpPr>
        <p:spPr>
          <a:xfrm>
            <a:off x="7750596" y="-18807"/>
            <a:ext cx="4438229" cy="68580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smtClean="0">
              <a:solidFill>
                <a:prstClr val="white"/>
              </a:solidFill>
            </a:endParaRPr>
          </a:p>
        </p:txBody>
      </p:sp>
      <p:sp>
        <p:nvSpPr>
          <p:cNvPr id="2" name="Titel 1"/>
          <p:cNvSpPr>
            <a:spLocks noGrp="1"/>
          </p:cNvSpPr>
          <p:nvPr>
            <p:ph type="title"/>
          </p:nvPr>
        </p:nvSpPr>
        <p:spPr>
          <a:xfrm>
            <a:off x="843401" y="404421"/>
            <a:ext cx="6955704" cy="468000"/>
          </a:xfrm>
        </p:spPr>
        <p:txBody>
          <a:bodyPr/>
          <a:lstStyle/>
          <a:p>
            <a:r>
              <a:rPr lang="da-DK" sz="2800" dirty="0" smtClean="0"/>
              <a:t>Hvad er skovlandbrug?</a:t>
            </a:r>
            <a:endParaRPr lang="da-DK" sz="2800" dirty="0"/>
          </a:p>
        </p:txBody>
      </p:sp>
      <p:sp>
        <p:nvSpPr>
          <p:cNvPr id="3" name="Pladsholder til indhold 2"/>
          <p:cNvSpPr>
            <a:spLocks noGrp="1"/>
          </p:cNvSpPr>
          <p:nvPr>
            <p:ph idx="1"/>
          </p:nvPr>
        </p:nvSpPr>
        <p:spPr>
          <a:xfrm>
            <a:off x="873440" y="1148343"/>
            <a:ext cx="6248106" cy="5212986"/>
          </a:xfrm>
        </p:spPr>
        <p:txBody>
          <a:bodyPr/>
          <a:lstStyle/>
          <a:p>
            <a:pPr>
              <a:buNone/>
            </a:pPr>
            <a:r>
              <a:rPr lang="da-DK" b="0" dirty="0" smtClean="0"/>
              <a:t>Omfatter dyrkning af frugt, bær eller nødder sammen med anden afgrøde, f.eks. korn eller græs. Dog ikke </a:t>
            </a:r>
            <a:r>
              <a:rPr lang="da-DK" b="0" dirty="0" err="1" smtClean="0"/>
              <a:t>lavskov</a:t>
            </a:r>
            <a:r>
              <a:rPr lang="da-DK" b="0" dirty="0" smtClean="0"/>
              <a:t> eller brak.</a:t>
            </a:r>
          </a:p>
          <a:p>
            <a:pPr>
              <a:buNone/>
            </a:pPr>
            <a:endParaRPr lang="da-DK" b="0" dirty="0" smtClean="0"/>
          </a:p>
          <a:p>
            <a:pPr>
              <a:buNone/>
            </a:pPr>
            <a:endParaRPr lang="da-DK" b="0" dirty="0"/>
          </a:p>
          <a:p>
            <a:pPr>
              <a:buNone/>
            </a:pPr>
            <a:r>
              <a:rPr lang="da-DK" b="0" dirty="0" smtClean="0"/>
              <a:t>Arealer </a:t>
            </a:r>
            <a:r>
              <a:rPr lang="da-DK" b="0" dirty="0"/>
              <a:t>med skovlandbrug på arealer i </a:t>
            </a:r>
            <a:r>
              <a:rPr lang="da-DK" b="0" dirty="0" err="1"/>
              <a:t>omdrift</a:t>
            </a:r>
            <a:r>
              <a:rPr lang="da-DK" b="0" dirty="0"/>
              <a:t> skal overholde GLM 7</a:t>
            </a:r>
          </a:p>
          <a:p>
            <a:pPr marL="342900" indent="-342900">
              <a:buFont typeface="Arial" panose="020B0604020202020204" pitchFamily="34" charset="0"/>
              <a:buChar char="•"/>
            </a:pPr>
            <a:endParaRPr lang="da-DK" b="0" dirty="0" smtClean="0"/>
          </a:p>
          <a:p>
            <a:pPr marL="342900" indent="-342900">
              <a:buFont typeface="Arial" panose="020B0604020202020204" pitchFamily="34" charset="0"/>
              <a:buChar char="•"/>
            </a:pPr>
            <a:endParaRPr lang="da-DK" b="0" dirty="0"/>
          </a:p>
          <a:p>
            <a:pPr>
              <a:buNone/>
            </a:pPr>
            <a:r>
              <a:rPr lang="da-DK" b="0" dirty="0" smtClean="0"/>
              <a:t>Skovlandbrug kan etableres på alle arealtyper, og der kommer særskilte afgrødekoder til brug for anmeldelsen af arealerne. </a:t>
            </a:r>
          </a:p>
          <a:p>
            <a:pPr marL="342900" indent="-342900">
              <a:buFont typeface="Arial" panose="020B0604020202020204" pitchFamily="34" charset="0"/>
              <a:buChar char="•"/>
            </a:pPr>
            <a:endParaRPr lang="da-DK" b="0" dirty="0"/>
          </a:p>
          <a:p>
            <a:pPr>
              <a:buNone/>
            </a:pPr>
            <a:endParaRPr lang="da-DK" b="0" dirty="0" smtClean="0"/>
          </a:p>
          <a:p>
            <a:pPr>
              <a:buNone/>
            </a:pPr>
            <a:r>
              <a:rPr lang="da-DK" b="0" dirty="0" smtClean="0"/>
              <a:t>Træer </a:t>
            </a:r>
            <a:r>
              <a:rPr lang="da-DK" b="0" dirty="0"/>
              <a:t>eller buske med frugt, bær eller nødder skal stå i rækker. </a:t>
            </a:r>
          </a:p>
          <a:p>
            <a:pPr marL="342900" indent="-342900">
              <a:buFont typeface="Arial" panose="020B0604020202020204" pitchFamily="34" charset="0"/>
              <a:buChar char="•"/>
            </a:pPr>
            <a:endParaRPr lang="da-DK" b="0" dirty="0"/>
          </a:p>
          <a:p>
            <a:pPr>
              <a:buNone/>
            </a:pPr>
            <a:endParaRPr lang="da-DK" b="0" dirty="0" smtClean="0"/>
          </a:p>
          <a:p>
            <a:pPr marL="342900" indent="-342900">
              <a:buFont typeface="Arial" panose="020B0604020202020204" pitchFamily="34" charset="0"/>
              <a:buChar char="•"/>
            </a:pPr>
            <a:endParaRPr lang="da-DK" b="0" dirty="0"/>
          </a:p>
          <a:p>
            <a:endParaRPr lang="da-DK" b="0" dirty="0"/>
          </a:p>
          <a:p>
            <a:endParaRPr lang="da-DK" dirty="0"/>
          </a:p>
        </p:txBody>
      </p:sp>
      <p:sp>
        <p:nvSpPr>
          <p:cNvPr id="4" name="Pladsholder til slidenummer 3"/>
          <p:cNvSpPr>
            <a:spLocks noGrp="1"/>
          </p:cNvSpPr>
          <p:nvPr>
            <p:ph type="sldNum" sz="quarter" idx="12"/>
          </p:nvPr>
        </p:nvSpPr>
        <p:spPr/>
        <p:txBody>
          <a:bodyPr/>
          <a:lstStyle/>
          <a:p>
            <a:fld id="{667EC89C-17A0-4E64-A6D2-B825673CEEDF}" type="slidenum">
              <a:rPr lang="da-DK" smtClean="0">
                <a:solidFill>
                  <a:srgbClr val="007A6C"/>
                </a:solidFill>
              </a:rPr>
              <a:pPr/>
              <a:t>6</a:t>
            </a:fld>
            <a:endParaRPr lang="da-DK" dirty="0">
              <a:solidFill>
                <a:srgbClr val="007A6C"/>
              </a:solidFill>
            </a:endParaRPr>
          </a:p>
        </p:txBody>
      </p:sp>
      <p:sp>
        <p:nvSpPr>
          <p:cNvPr id="5" name="Pladsholder til dato 4"/>
          <p:cNvSpPr>
            <a:spLocks noGrp="1"/>
          </p:cNvSpPr>
          <p:nvPr>
            <p:ph type="dt" sz="half" idx="18"/>
          </p:nvPr>
        </p:nvSpPr>
        <p:spPr/>
        <p:txBody>
          <a:bodyPr/>
          <a:lstStyle/>
          <a:p>
            <a:fld id="{74CCCFCC-0BEF-4F60-AFE6-3D7D19427963}" type="datetime2">
              <a:rPr lang="da-DK" smtClean="0"/>
              <a:pPr/>
              <a:t>23. januar 2023</a:t>
            </a:fld>
            <a:endParaRPr dirty="0"/>
          </a:p>
        </p:txBody>
      </p:sp>
      <p:pic>
        <p:nvPicPr>
          <p:cNvPr id="2054" name="Picture 6" descr="Slideshow 49. Skovlandbru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t="19088"/>
          <a:stretch/>
        </p:blipFill>
        <p:spPr bwMode="auto">
          <a:xfrm>
            <a:off x="8173852" y="2644788"/>
            <a:ext cx="3591713" cy="153081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Grise på friland med buske og træe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flipH="1">
            <a:off x="8199941" y="4441085"/>
            <a:ext cx="3511111" cy="1920244"/>
          </a:xfrm>
          <a:prstGeom prst="rect">
            <a:avLst/>
          </a:prstGeom>
          <a:noFill/>
          <a:extLst>
            <a:ext uri="{909E8E84-426E-40DD-AFC4-6F175D3DCCD1}">
              <a14:hiddenFill xmlns:a14="http://schemas.microsoft.com/office/drawing/2010/main">
                <a:solidFill>
                  <a:srgbClr val="FFFFFF"/>
                </a:solidFill>
              </a14:hiddenFill>
            </a:ext>
          </a:extLst>
        </p:spPr>
      </p:pic>
      <p:sp>
        <p:nvSpPr>
          <p:cNvPr id="6" name="Rektangel 5"/>
          <p:cNvSpPr/>
          <p:nvPr/>
        </p:nvSpPr>
        <p:spPr>
          <a:xfrm>
            <a:off x="1116000" y="6492539"/>
            <a:ext cx="8424936" cy="215444"/>
          </a:xfrm>
          <a:prstGeom prst="rect">
            <a:avLst/>
          </a:prstGeom>
        </p:spPr>
        <p:txBody>
          <a:bodyPr wrap="square">
            <a:spAutoFit/>
          </a:bodyPr>
          <a:lstStyle/>
          <a:p>
            <a:r>
              <a:rPr lang="da-DK" sz="800" dirty="0">
                <a:solidFill>
                  <a:srgbClr val="007A6C"/>
                </a:solidFill>
              </a:rPr>
              <a:t>/ Ministeriet for Fødevarer, Landbrug og Fiskeri - Landbrugsstyrelsen / Landbrugsseminar 2023 Grundbetaling</a:t>
            </a:r>
          </a:p>
        </p:txBody>
      </p:sp>
      <p:pic>
        <p:nvPicPr>
          <p:cNvPr id="7" name="Billede 6"/>
          <p:cNvPicPr>
            <a:picLocks noChangeAspect="1"/>
          </p:cNvPicPr>
          <p:nvPr/>
        </p:nvPicPr>
        <p:blipFill>
          <a:blip r:embed="rId5"/>
          <a:stretch>
            <a:fillRect/>
          </a:stretch>
        </p:blipFill>
        <p:spPr>
          <a:xfrm>
            <a:off x="59000" y="1148343"/>
            <a:ext cx="499915" cy="499915"/>
          </a:xfrm>
          <a:prstGeom prst="rect">
            <a:avLst/>
          </a:prstGeom>
        </p:spPr>
      </p:pic>
      <p:pic>
        <p:nvPicPr>
          <p:cNvPr id="12" name="Pladsholder til indhold 1"/>
          <p:cNvPicPr>
            <a:picLocks noChangeAspect="1"/>
          </p:cNvPicPr>
          <p:nvPr/>
        </p:nvPicPr>
        <p:blipFill>
          <a:blip r:embed="rId6"/>
          <a:stretch>
            <a:fillRect/>
          </a:stretch>
        </p:blipFill>
        <p:spPr>
          <a:xfrm>
            <a:off x="54766" y="2492896"/>
            <a:ext cx="504149" cy="504149"/>
          </a:xfrm>
          <a:prstGeom prst="rect">
            <a:avLst/>
          </a:prstGeom>
        </p:spPr>
      </p:pic>
      <p:pic>
        <p:nvPicPr>
          <p:cNvPr id="15" name="Pladsholder til indhold 1"/>
          <p:cNvPicPr>
            <a:picLocks noChangeAspect="1"/>
          </p:cNvPicPr>
          <p:nvPr/>
        </p:nvPicPr>
        <p:blipFill>
          <a:blip r:embed="rId6"/>
          <a:stretch>
            <a:fillRect/>
          </a:stretch>
        </p:blipFill>
        <p:spPr>
          <a:xfrm>
            <a:off x="54766" y="3589608"/>
            <a:ext cx="504149" cy="504149"/>
          </a:xfrm>
          <a:prstGeom prst="rect">
            <a:avLst/>
          </a:prstGeom>
        </p:spPr>
      </p:pic>
      <p:pic>
        <p:nvPicPr>
          <p:cNvPr id="16" name="Pladsholder til indhold 1"/>
          <p:cNvPicPr>
            <a:picLocks noChangeAspect="1"/>
          </p:cNvPicPr>
          <p:nvPr/>
        </p:nvPicPr>
        <p:blipFill>
          <a:blip r:embed="rId6"/>
          <a:stretch>
            <a:fillRect/>
          </a:stretch>
        </p:blipFill>
        <p:spPr>
          <a:xfrm>
            <a:off x="54766" y="4941168"/>
            <a:ext cx="504149" cy="504149"/>
          </a:xfrm>
          <a:prstGeom prst="rect">
            <a:avLst/>
          </a:prstGeom>
        </p:spPr>
      </p:pic>
      <p:pic>
        <p:nvPicPr>
          <p:cNvPr id="17" name="Picture 4" descr="Tur til nordiske skovlandbrug | Permakultur Danmark"/>
          <p:cNvPicPr>
            <a:picLocks noChangeAspect="1" noChangeArrowheads="1"/>
          </p:cNvPicPr>
          <p:nvPr/>
        </p:nvPicPr>
        <p:blipFill rotWithShape="1">
          <a:blip r:embed="rId7" cstate="print">
            <a:extLst>
              <a:ext uri="{28A0092B-C50C-407E-A947-70E740481C1C}">
                <a14:useLocalDpi xmlns:a14="http://schemas.microsoft.com/office/drawing/2010/main"/>
              </a:ext>
            </a:extLst>
          </a:blip>
          <a:srcRect/>
          <a:stretch/>
        </p:blipFill>
        <p:spPr bwMode="auto">
          <a:xfrm>
            <a:off x="8204669" y="682524"/>
            <a:ext cx="3530081" cy="1622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1623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ktangel 12"/>
          <p:cNvSpPr/>
          <p:nvPr/>
        </p:nvSpPr>
        <p:spPr>
          <a:xfrm>
            <a:off x="7735273" y="2108"/>
            <a:ext cx="4438229" cy="68580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smtClean="0">
              <a:solidFill>
                <a:prstClr val="white"/>
              </a:solidFill>
            </a:endParaRPr>
          </a:p>
        </p:txBody>
      </p:sp>
      <p:sp>
        <p:nvSpPr>
          <p:cNvPr id="2" name="Titel 1"/>
          <p:cNvSpPr>
            <a:spLocks noGrp="1"/>
          </p:cNvSpPr>
          <p:nvPr>
            <p:ph type="title"/>
          </p:nvPr>
        </p:nvSpPr>
        <p:spPr>
          <a:xfrm>
            <a:off x="853481" y="347655"/>
            <a:ext cx="6955704" cy="468000"/>
          </a:xfrm>
        </p:spPr>
        <p:txBody>
          <a:bodyPr/>
          <a:lstStyle/>
          <a:p>
            <a:r>
              <a:rPr lang="da-DK" sz="2800" dirty="0" smtClean="0"/>
              <a:t>Hvad er </a:t>
            </a:r>
            <a:r>
              <a:rPr lang="da-DK" sz="2800" dirty="0" err="1" smtClean="0"/>
              <a:t>paludikultur</a:t>
            </a:r>
            <a:r>
              <a:rPr lang="da-DK" sz="2800" dirty="0" smtClean="0"/>
              <a:t>?</a:t>
            </a:r>
            <a:endParaRPr lang="da-DK" sz="2800" dirty="0"/>
          </a:p>
        </p:txBody>
      </p:sp>
      <p:sp>
        <p:nvSpPr>
          <p:cNvPr id="3" name="Pladsholder til indhold 2"/>
          <p:cNvSpPr>
            <a:spLocks noGrp="1"/>
          </p:cNvSpPr>
          <p:nvPr>
            <p:ph idx="1"/>
          </p:nvPr>
        </p:nvSpPr>
        <p:spPr>
          <a:xfrm>
            <a:off x="853481" y="1089724"/>
            <a:ext cx="6248106" cy="5212986"/>
          </a:xfrm>
        </p:spPr>
        <p:txBody>
          <a:bodyPr/>
          <a:lstStyle/>
          <a:p>
            <a:pPr>
              <a:buNone/>
            </a:pPr>
            <a:r>
              <a:rPr lang="da-DK" b="0" dirty="0" err="1"/>
              <a:t>Paludikultur</a:t>
            </a:r>
            <a:r>
              <a:rPr lang="da-DK" b="0" dirty="0"/>
              <a:t> omfatter </a:t>
            </a:r>
            <a:r>
              <a:rPr lang="da-DK" b="0" dirty="0" smtClean="0"/>
              <a:t>landbrugsarealer der dyrkes med afgrøder, der står under vand</a:t>
            </a:r>
            <a:endParaRPr lang="da-DK" b="0" dirty="0"/>
          </a:p>
          <a:p>
            <a:pPr>
              <a:buNone/>
            </a:pPr>
            <a:endParaRPr lang="da-DK" b="0" dirty="0" smtClean="0"/>
          </a:p>
          <a:p>
            <a:pPr>
              <a:buNone/>
            </a:pPr>
            <a:endParaRPr lang="da-DK" b="0" dirty="0"/>
          </a:p>
          <a:p>
            <a:pPr>
              <a:buNone/>
            </a:pPr>
            <a:endParaRPr lang="da-DK" b="0" dirty="0" smtClean="0"/>
          </a:p>
          <a:p>
            <a:pPr>
              <a:buNone/>
            </a:pPr>
            <a:r>
              <a:rPr lang="da-DK" b="0" dirty="0" smtClean="0"/>
              <a:t>Du kan dyrke følgende afgrøder som </a:t>
            </a:r>
            <a:r>
              <a:rPr lang="da-DK" b="0" dirty="0" err="1" smtClean="0"/>
              <a:t>paludikultur</a:t>
            </a:r>
            <a:r>
              <a:rPr lang="da-DK" b="0" dirty="0" smtClean="0"/>
              <a:t>: permanent </a:t>
            </a:r>
            <a:r>
              <a:rPr lang="da-DK" b="0" dirty="0"/>
              <a:t>græs, rørgræs og græs i </a:t>
            </a:r>
            <a:r>
              <a:rPr lang="da-DK" b="0" dirty="0" err="1"/>
              <a:t>omdrift</a:t>
            </a:r>
            <a:r>
              <a:rPr lang="da-DK" b="0" dirty="0"/>
              <a:t>.</a:t>
            </a:r>
          </a:p>
          <a:p>
            <a:pPr>
              <a:buNone/>
            </a:pPr>
            <a:endParaRPr lang="da-DK" b="0" dirty="0" smtClean="0"/>
          </a:p>
          <a:p>
            <a:pPr>
              <a:buNone/>
            </a:pPr>
            <a:endParaRPr lang="da-DK" b="0" dirty="0" smtClean="0"/>
          </a:p>
          <a:p>
            <a:pPr>
              <a:buNone/>
            </a:pPr>
            <a:endParaRPr lang="da-DK" b="0" dirty="0" smtClean="0"/>
          </a:p>
          <a:p>
            <a:pPr>
              <a:buNone/>
            </a:pPr>
            <a:r>
              <a:rPr lang="da-DK" b="0" dirty="0" smtClean="0"/>
              <a:t>Du skal årligt dyrke en afgrøde som du høster eller slår</a:t>
            </a:r>
            <a:endParaRPr lang="da-DK" b="0" dirty="0"/>
          </a:p>
          <a:p>
            <a:pPr>
              <a:buNone/>
            </a:pPr>
            <a:endParaRPr lang="da-DK" b="0" dirty="0"/>
          </a:p>
          <a:p>
            <a:pPr>
              <a:buNone/>
            </a:pPr>
            <a:endParaRPr lang="da-DK" b="0" dirty="0" smtClean="0"/>
          </a:p>
          <a:p>
            <a:pPr>
              <a:buNone/>
            </a:pPr>
            <a:endParaRPr lang="da-DK" b="0" dirty="0"/>
          </a:p>
          <a:p>
            <a:pPr>
              <a:buNone/>
            </a:pPr>
            <a:r>
              <a:rPr lang="da-DK" b="0" dirty="0" smtClean="0"/>
              <a:t>Du </a:t>
            </a:r>
            <a:r>
              <a:rPr lang="da-DK" b="0" dirty="0"/>
              <a:t>skal sikre dig, at dine arealer med </a:t>
            </a:r>
            <a:r>
              <a:rPr lang="da-DK" b="0" dirty="0" err="1"/>
              <a:t>paludikultur</a:t>
            </a:r>
            <a:r>
              <a:rPr lang="da-DK" b="0" dirty="0"/>
              <a:t> får udført </a:t>
            </a:r>
            <a:r>
              <a:rPr lang="da-DK" b="0" dirty="0" smtClean="0"/>
              <a:t>en årlig </a:t>
            </a:r>
            <a:r>
              <a:rPr lang="da-DK" b="0" dirty="0"/>
              <a:t>landbrugsaktivitet </a:t>
            </a:r>
            <a:r>
              <a:rPr lang="da-DK" b="0" dirty="0" smtClean="0"/>
              <a:t>senest 25. oktober</a:t>
            </a:r>
            <a:endParaRPr lang="da-DK" b="0" dirty="0"/>
          </a:p>
          <a:p>
            <a:pPr marL="342900" indent="-342900">
              <a:buFont typeface="Arial" panose="020B0604020202020204" pitchFamily="34" charset="0"/>
              <a:buChar char="•"/>
            </a:pPr>
            <a:endParaRPr lang="da-DK" b="0" dirty="0"/>
          </a:p>
          <a:p>
            <a:endParaRPr lang="da-DK" b="0" dirty="0"/>
          </a:p>
          <a:p>
            <a:endParaRPr lang="da-DK" dirty="0"/>
          </a:p>
        </p:txBody>
      </p:sp>
      <p:sp>
        <p:nvSpPr>
          <p:cNvPr id="4" name="Pladsholder til slidenummer 3"/>
          <p:cNvSpPr>
            <a:spLocks noGrp="1"/>
          </p:cNvSpPr>
          <p:nvPr>
            <p:ph type="sldNum" sz="quarter" idx="12"/>
          </p:nvPr>
        </p:nvSpPr>
        <p:spPr/>
        <p:txBody>
          <a:bodyPr/>
          <a:lstStyle/>
          <a:p>
            <a:fld id="{667EC89C-17A0-4E64-A6D2-B825673CEEDF}" type="slidenum">
              <a:rPr lang="da-DK" smtClean="0">
                <a:solidFill>
                  <a:srgbClr val="007A6C"/>
                </a:solidFill>
              </a:rPr>
              <a:pPr/>
              <a:t>7</a:t>
            </a:fld>
            <a:endParaRPr lang="da-DK" dirty="0">
              <a:solidFill>
                <a:srgbClr val="007A6C"/>
              </a:solidFill>
            </a:endParaRPr>
          </a:p>
        </p:txBody>
      </p:sp>
      <p:sp>
        <p:nvSpPr>
          <p:cNvPr id="5" name="Pladsholder til dato 4"/>
          <p:cNvSpPr>
            <a:spLocks noGrp="1"/>
          </p:cNvSpPr>
          <p:nvPr>
            <p:ph type="dt" sz="half" idx="18"/>
          </p:nvPr>
        </p:nvSpPr>
        <p:spPr/>
        <p:txBody>
          <a:bodyPr/>
          <a:lstStyle/>
          <a:p>
            <a:fld id="{74CCCFCC-0BEF-4F60-AFE6-3D7D19427963}" type="datetime2">
              <a:rPr lang="da-DK" smtClean="0"/>
              <a:pPr/>
              <a:t>23. januar 2023</a:t>
            </a:fld>
            <a:endParaRPr dirty="0"/>
          </a:p>
        </p:txBody>
      </p:sp>
      <p:sp>
        <p:nvSpPr>
          <p:cNvPr id="6" name="Rektangel 5"/>
          <p:cNvSpPr/>
          <p:nvPr/>
        </p:nvSpPr>
        <p:spPr>
          <a:xfrm>
            <a:off x="1116000" y="6492539"/>
            <a:ext cx="8424936" cy="215444"/>
          </a:xfrm>
          <a:prstGeom prst="rect">
            <a:avLst/>
          </a:prstGeom>
        </p:spPr>
        <p:txBody>
          <a:bodyPr wrap="square">
            <a:spAutoFit/>
          </a:bodyPr>
          <a:lstStyle/>
          <a:p>
            <a:r>
              <a:rPr lang="da-DK" sz="800" dirty="0">
                <a:solidFill>
                  <a:srgbClr val="007A6C"/>
                </a:solidFill>
              </a:rPr>
              <a:t>/ Ministeriet for Fødevarer, Landbrug og Fiskeri - Landbrugsstyrelsen / Landbrugsseminar 2023 Grundbetaling</a:t>
            </a:r>
          </a:p>
        </p:txBody>
      </p:sp>
      <p:pic>
        <p:nvPicPr>
          <p:cNvPr id="7" name="Billede 6"/>
          <p:cNvPicPr>
            <a:picLocks noChangeAspect="1"/>
          </p:cNvPicPr>
          <p:nvPr/>
        </p:nvPicPr>
        <p:blipFill>
          <a:blip r:embed="rId3"/>
          <a:stretch>
            <a:fillRect/>
          </a:stretch>
        </p:blipFill>
        <p:spPr>
          <a:xfrm>
            <a:off x="121889" y="1119404"/>
            <a:ext cx="499915" cy="499915"/>
          </a:xfrm>
          <a:prstGeom prst="rect">
            <a:avLst/>
          </a:prstGeom>
        </p:spPr>
      </p:pic>
      <p:pic>
        <p:nvPicPr>
          <p:cNvPr id="12" name="Pladsholder til indhold 1"/>
          <p:cNvPicPr>
            <a:picLocks noChangeAspect="1"/>
          </p:cNvPicPr>
          <p:nvPr/>
        </p:nvPicPr>
        <p:blipFill>
          <a:blip r:embed="rId4"/>
          <a:stretch>
            <a:fillRect/>
          </a:stretch>
        </p:blipFill>
        <p:spPr>
          <a:xfrm>
            <a:off x="135661" y="2488108"/>
            <a:ext cx="504149" cy="504149"/>
          </a:xfrm>
          <a:prstGeom prst="rect">
            <a:avLst/>
          </a:prstGeom>
        </p:spPr>
      </p:pic>
      <p:pic>
        <p:nvPicPr>
          <p:cNvPr id="15" name="Pladsholder til indhold 1"/>
          <p:cNvPicPr>
            <a:picLocks noChangeAspect="1"/>
          </p:cNvPicPr>
          <p:nvPr/>
        </p:nvPicPr>
        <p:blipFill>
          <a:blip r:embed="rId4"/>
          <a:stretch>
            <a:fillRect/>
          </a:stretch>
        </p:blipFill>
        <p:spPr>
          <a:xfrm>
            <a:off x="117652" y="3774233"/>
            <a:ext cx="504149" cy="504149"/>
          </a:xfrm>
          <a:prstGeom prst="rect">
            <a:avLst/>
          </a:prstGeom>
        </p:spPr>
      </p:pic>
      <p:pic>
        <p:nvPicPr>
          <p:cNvPr id="16" name="Pladsholder til indhold 1"/>
          <p:cNvPicPr>
            <a:picLocks noChangeAspect="1"/>
          </p:cNvPicPr>
          <p:nvPr/>
        </p:nvPicPr>
        <p:blipFill>
          <a:blip r:embed="rId4"/>
          <a:stretch>
            <a:fillRect/>
          </a:stretch>
        </p:blipFill>
        <p:spPr>
          <a:xfrm>
            <a:off x="117653" y="5016891"/>
            <a:ext cx="504149" cy="504149"/>
          </a:xfrm>
          <a:prstGeom prst="rect">
            <a:avLst/>
          </a:prstGeom>
        </p:spPr>
      </p:pic>
      <p:pic>
        <p:nvPicPr>
          <p:cNvPr id="18" name="Billede 17"/>
          <p:cNvPicPr>
            <a:picLocks noChangeAspect="1"/>
          </p:cNvPicPr>
          <p:nvPr/>
        </p:nvPicPr>
        <p:blipFill>
          <a:blip r:embed="rId5"/>
          <a:stretch>
            <a:fillRect/>
          </a:stretch>
        </p:blipFill>
        <p:spPr>
          <a:xfrm>
            <a:off x="8252708" y="2348880"/>
            <a:ext cx="3403358" cy="2311086"/>
          </a:xfrm>
          <a:prstGeom prst="rect">
            <a:avLst/>
          </a:prstGeom>
        </p:spPr>
      </p:pic>
    </p:spTree>
    <p:extLst>
      <p:ext uri="{BB962C8B-B14F-4D97-AF65-F5344CB8AC3E}">
        <p14:creationId xmlns:p14="http://schemas.microsoft.com/office/powerpoint/2010/main" val="2118214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ktangel 14"/>
          <p:cNvSpPr/>
          <p:nvPr/>
        </p:nvSpPr>
        <p:spPr>
          <a:xfrm>
            <a:off x="7750596" y="0"/>
            <a:ext cx="4438229" cy="68580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smtClean="0"/>
          </a:p>
        </p:txBody>
      </p:sp>
      <p:sp>
        <p:nvSpPr>
          <p:cNvPr id="7" name="Titel 6"/>
          <p:cNvSpPr>
            <a:spLocks noGrp="1"/>
          </p:cNvSpPr>
          <p:nvPr>
            <p:ph type="title"/>
          </p:nvPr>
        </p:nvSpPr>
        <p:spPr/>
        <p:txBody>
          <a:bodyPr/>
          <a:lstStyle/>
          <a:p>
            <a:r>
              <a:rPr lang="da-DK" sz="2800" dirty="0" smtClean="0"/>
              <a:t>Grundbetaling \\ Kontrol</a:t>
            </a:r>
            <a:endParaRPr lang="da-DK" sz="2800" dirty="0"/>
          </a:p>
        </p:txBody>
      </p:sp>
      <p:sp>
        <p:nvSpPr>
          <p:cNvPr id="8" name="Pladsholder til indhold 7"/>
          <p:cNvSpPr>
            <a:spLocks noGrp="1"/>
          </p:cNvSpPr>
          <p:nvPr>
            <p:ph idx="1"/>
          </p:nvPr>
        </p:nvSpPr>
        <p:spPr>
          <a:xfrm>
            <a:off x="651517" y="1196753"/>
            <a:ext cx="6379000" cy="4885996"/>
          </a:xfrm>
        </p:spPr>
        <p:txBody>
          <a:bodyPr/>
          <a:lstStyle/>
          <a:p>
            <a:pPr>
              <a:lnSpc>
                <a:spcPct val="150000"/>
              </a:lnSpc>
            </a:pPr>
            <a:r>
              <a:rPr lang="da-DK" sz="1600" dirty="0"/>
              <a:t>Administrativ kontrol (100 pct. af ansøgerne) </a:t>
            </a:r>
          </a:p>
          <a:p>
            <a:pPr marL="342900" indent="-342900">
              <a:lnSpc>
                <a:spcPct val="150000"/>
              </a:lnSpc>
              <a:buFont typeface="Wingdings" panose="05000000000000000000" pitchFamily="2" charset="2"/>
              <a:buChar char="Ø"/>
            </a:pPr>
            <a:r>
              <a:rPr lang="da-DK" sz="1600" b="0" dirty="0" smtClean="0"/>
              <a:t>Kontrol af indsendte oplysninger i fælleskema</a:t>
            </a:r>
          </a:p>
          <a:p>
            <a:pPr marL="342900" indent="-342900">
              <a:lnSpc>
                <a:spcPct val="150000"/>
              </a:lnSpc>
              <a:buFont typeface="Wingdings" panose="05000000000000000000" pitchFamily="2" charset="2"/>
              <a:buChar char="Ø"/>
            </a:pPr>
            <a:endParaRPr lang="da-DK" sz="1600" b="0" dirty="0"/>
          </a:p>
          <a:p>
            <a:pPr>
              <a:lnSpc>
                <a:spcPct val="150000"/>
              </a:lnSpc>
              <a:buNone/>
            </a:pPr>
            <a:r>
              <a:rPr lang="da-DK" sz="1600" dirty="0"/>
              <a:t>Satellitbaseret kontrol (100 pct. af ansøgerne) </a:t>
            </a:r>
          </a:p>
          <a:p>
            <a:pPr marL="342900" indent="-342900">
              <a:lnSpc>
                <a:spcPct val="150000"/>
              </a:lnSpc>
              <a:buFont typeface="Wingdings" panose="05000000000000000000" pitchFamily="2" charset="2"/>
              <a:buChar char="Ø"/>
            </a:pPr>
            <a:r>
              <a:rPr lang="da-DK" sz="1600" b="0" dirty="0" smtClean="0"/>
              <a:t>Vurdering </a:t>
            </a:r>
            <a:r>
              <a:rPr lang="da-DK" sz="1600" b="0" dirty="0"/>
              <a:t>af marken som helhed af afgrøder og </a:t>
            </a:r>
            <a:r>
              <a:rPr lang="da-DK" sz="1600" b="0" dirty="0" smtClean="0"/>
              <a:t>aktivitetskrav</a:t>
            </a:r>
          </a:p>
          <a:p>
            <a:pPr marL="342900" indent="-342900">
              <a:lnSpc>
                <a:spcPct val="150000"/>
              </a:lnSpc>
              <a:buFont typeface="Wingdings" panose="05000000000000000000" pitchFamily="2" charset="2"/>
              <a:buChar char="Ø"/>
            </a:pPr>
            <a:r>
              <a:rPr lang="da-DK" sz="1600" dirty="0" smtClean="0"/>
              <a:t>Vær </a:t>
            </a:r>
            <a:r>
              <a:rPr lang="da-DK" sz="1600" dirty="0"/>
              <a:t>opmærksom på, at indberette de korrekte afgrødekoder og tegne marker, så de følger skel i </a:t>
            </a:r>
            <a:r>
              <a:rPr lang="da-DK" sz="1600" dirty="0" smtClean="0"/>
              <a:t>landskabet</a:t>
            </a:r>
          </a:p>
          <a:p>
            <a:pPr marL="342900" indent="-342900">
              <a:lnSpc>
                <a:spcPct val="150000"/>
              </a:lnSpc>
              <a:buFont typeface="Wingdings" panose="05000000000000000000" pitchFamily="2" charset="2"/>
              <a:buChar char="Ø"/>
            </a:pPr>
            <a:endParaRPr lang="da-DK" sz="1600" b="0" dirty="0"/>
          </a:p>
          <a:p>
            <a:pPr>
              <a:lnSpc>
                <a:spcPct val="150000"/>
              </a:lnSpc>
              <a:buNone/>
            </a:pPr>
            <a:r>
              <a:rPr lang="da-DK" sz="1600" dirty="0"/>
              <a:t>Kontrolbesøg (5 pct. af ansøgere med ikke-</a:t>
            </a:r>
            <a:r>
              <a:rPr lang="da-DK" sz="1600" dirty="0" err="1"/>
              <a:t>monitorerbare</a:t>
            </a:r>
            <a:r>
              <a:rPr lang="da-DK" sz="1600" dirty="0"/>
              <a:t> tilskudsbetingelser</a:t>
            </a:r>
            <a:r>
              <a:rPr lang="da-DK" sz="1600" dirty="0" smtClean="0"/>
              <a:t>)</a:t>
            </a:r>
          </a:p>
          <a:p>
            <a:pPr marL="285750" indent="-285750">
              <a:lnSpc>
                <a:spcPct val="150000"/>
              </a:lnSpc>
              <a:buFont typeface="Wingdings" panose="05000000000000000000" pitchFamily="2" charset="2"/>
              <a:buChar char="Ø"/>
            </a:pPr>
            <a:r>
              <a:rPr lang="da-DK" sz="1600" b="0" dirty="0" smtClean="0"/>
              <a:t>F.eks</a:t>
            </a:r>
            <a:r>
              <a:rPr lang="da-DK" sz="1600" b="0" dirty="0"/>
              <a:t>. aktivitetskravet på skovlandbrug, permanente afgrøder, blomster og </a:t>
            </a:r>
            <a:r>
              <a:rPr lang="da-DK" sz="1600" b="0" dirty="0" err="1"/>
              <a:t>bestøverbrak</a:t>
            </a:r>
            <a:endParaRPr lang="da-DK" sz="1600" b="0" dirty="0"/>
          </a:p>
          <a:p>
            <a:pPr>
              <a:lnSpc>
                <a:spcPct val="150000"/>
              </a:lnSpc>
              <a:buNone/>
            </a:pPr>
            <a:endParaRPr lang="da-DK" sz="1600" dirty="0" smtClean="0"/>
          </a:p>
          <a:p>
            <a:pPr marL="342900" indent="-342900">
              <a:lnSpc>
                <a:spcPct val="150000"/>
              </a:lnSpc>
              <a:buFont typeface="Wingdings" panose="05000000000000000000" pitchFamily="2" charset="2"/>
              <a:buChar char="Ø"/>
            </a:pPr>
            <a:endParaRPr lang="da-DK" sz="1600" b="0" dirty="0" smtClean="0"/>
          </a:p>
          <a:p>
            <a:pPr marL="342900" indent="-342900">
              <a:lnSpc>
                <a:spcPct val="150000"/>
              </a:lnSpc>
              <a:buFont typeface="Wingdings" panose="05000000000000000000" pitchFamily="2" charset="2"/>
              <a:buChar char="Ø"/>
            </a:pPr>
            <a:endParaRPr lang="da-DK" sz="1600" dirty="0" smtClean="0"/>
          </a:p>
          <a:p>
            <a:pPr>
              <a:lnSpc>
                <a:spcPct val="150000"/>
              </a:lnSpc>
            </a:pPr>
            <a:endParaRPr lang="da-DK" sz="1600" dirty="0" smtClean="0"/>
          </a:p>
          <a:p>
            <a:pPr>
              <a:lnSpc>
                <a:spcPct val="150000"/>
              </a:lnSpc>
            </a:pPr>
            <a:r>
              <a:rPr lang="da-DK" sz="1600" dirty="0" smtClean="0"/>
              <a:t>Landbrugsaktiviteten </a:t>
            </a:r>
            <a:r>
              <a:rPr lang="da-DK" sz="1600" dirty="0"/>
              <a:t>skal være udført senest 25. oktober</a:t>
            </a:r>
            <a:endParaRPr lang="da-DK" sz="1600" dirty="0" smtClean="0"/>
          </a:p>
          <a:p>
            <a:endParaRPr lang="da-DK" b="0" dirty="0"/>
          </a:p>
          <a:p>
            <a:endParaRPr lang="da-DK" b="0" dirty="0"/>
          </a:p>
        </p:txBody>
      </p:sp>
      <p:sp>
        <p:nvSpPr>
          <p:cNvPr id="4" name="Pladsholder til sidefod 3"/>
          <p:cNvSpPr>
            <a:spLocks noGrp="1"/>
          </p:cNvSpPr>
          <p:nvPr>
            <p:ph type="ftr" sz="quarter" idx="11"/>
          </p:nvPr>
        </p:nvSpPr>
        <p:spPr/>
        <p:txBody>
          <a:bodyPr/>
          <a:lstStyle/>
          <a:p>
            <a:r>
              <a:rPr lang="da-DK" dirty="0" smtClean="0"/>
              <a:t>/ Ministeriet for Fødevarer, Landbrug og Fiskeri - Landbrugsstyrelsen / Landbrugsseminar 2023 Grundbetaling</a:t>
            </a:r>
            <a:endParaRPr lang="da-DK" dirty="0"/>
          </a:p>
        </p:txBody>
      </p:sp>
      <p:sp>
        <p:nvSpPr>
          <p:cNvPr id="5" name="Pladsholder til slidenummer 4"/>
          <p:cNvSpPr>
            <a:spLocks noGrp="1"/>
          </p:cNvSpPr>
          <p:nvPr>
            <p:ph type="sldNum" sz="quarter" idx="12"/>
          </p:nvPr>
        </p:nvSpPr>
        <p:spPr/>
        <p:txBody>
          <a:bodyPr/>
          <a:lstStyle/>
          <a:p>
            <a:fld id="{667EC89C-17A0-4E64-A6D2-B825673CEEDF}" type="slidenum">
              <a:rPr lang="da-DK" smtClean="0"/>
              <a:pPr/>
              <a:t>8</a:t>
            </a:fld>
            <a:endParaRPr lang="da-DK" dirty="0"/>
          </a:p>
        </p:txBody>
      </p:sp>
      <p:sp>
        <p:nvSpPr>
          <p:cNvPr id="6" name="Pladsholder til dato 5"/>
          <p:cNvSpPr>
            <a:spLocks noGrp="1"/>
          </p:cNvSpPr>
          <p:nvPr>
            <p:ph type="dt" sz="half" idx="18"/>
          </p:nvPr>
        </p:nvSpPr>
        <p:spPr/>
        <p:txBody>
          <a:bodyPr/>
          <a:lstStyle/>
          <a:p>
            <a:fld id="{AAE9145C-1025-4C89-8E33-75588C902A87}" type="datetime2">
              <a:rPr lang="da-DK" smtClean="0"/>
              <a:t>23. januar 2023</a:t>
            </a:fld>
            <a:endParaRPr lang="da-DK" dirty="0"/>
          </a:p>
        </p:txBody>
      </p:sp>
      <p:pic>
        <p:nvPicPr>
          <p:cNvPr id="9" name="Billede 8"/>
          <p:cNvPicPr>
            <a:picLocks noChangeAspect="1"/>
          </p:cNvPicPr>
          <p:nvPr/>
        </p:nvPicPr>
        <p:blipFill>
          <a:blip r:embed="rId3"/>
          <a:stretch>
            <a:fillRect/>
          </a:stretch>
        </p:blipFill>
        <p:spPr>
          <a:xfrm>
            <a:off x="8808305" y="311972"/>
            <a:ext cx="2322808" cy="4130199"/>
          </a:xfrm>
          <a:prstGeom prst="rect">
            <a:avLst/>
          </a:prstGeom>
        </p:spPr>
      </p:pic>
      <p:pic>
        <p:nvPicPr>
          <p:cNvPr id="10" name="Billede 9"/>
          <p:cNvPicPr>
            <a:picLocks noChangeAspect="1"/>
          </p:cNvPicPr>
          <p:nvPr/>
        </p:nvPicPr>
        <p:blipFill rotWithShape="1">
          <a:blip r:embed="rId4"/>
          <a:srcRect t="7430" b="6299"/>
          <a:stretch/>
        </p:blipFill>
        <p:spPr>
          <a:xfrm>
            <a:off x="8182644" y="4726701"/>
            <a:ext cx="3737486" cy="1872209"/>
          </a:xfrm>
          <a:prstGeom prst="rect">
            <a:avLst/>
          </a:prstGeom>
        </p:spPr>
      </p:pic>
    </p:spTree>
    <p:extLst>
      <p:ext uri="{BB962C8B-B14F-4D97-AF65-F5344CB8AC3E}">
        <p14:creationId xmlns:p14="http://schemas.microsoft.com/office/powerpoint/2010/main" val="2674739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ktangel 14"/>
          <p:cNvSpPr/>
          <p:nvPr/>
        </p:nvSpPr>
        <p:spPr>
          <a:xfrm>
            <a:off x="7750596" y="0"/>
            <a:ext cx="4438229" cy="68580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smtClean="0"/>
          </a:p>
        </p:txBody>
      </p:sp>
      <p:sp>
        <p:nvSpPr>
          <p:cNvPr id="7" name="Titel 6"/>
          <p:cNvSpPr>
            <a:spLocks noGrp="1"/>
          </p:cNvSpPr>
          <p:nvPr>
            <p:ph type="title"/>
          </p:nvPr>
        </p:nvSpPr>
        <p:spPr/>
        <p:txBody>
          <a:bodyPr/>
          <a:lstStyle/>
          <a:p>
            <a:r>
              <a:rPr lang="da-DK" sz="2800" dirty="0" smtClean="0"/>
              <a:t>Vigtige frister og OBS</a:t>
            </a:r>
            <a:endParaRPr lang="da-DK" sz="2800" dirty="0"/>
          </a:p>
        </p:txBody>
      </p:sp>
      <p:sp>
        <p:nvSpPr>
          <p:cNvPr id="8" name="Pladsholder til indhold 7"/>
          <p:cNvSpPr>
            <a:spLocks noGrp="1"/>
          </p:cNvSpPr>
          <p:nvPr>
            <p:ph idx="1"/>
          </p:nvPr>
        </p:nvSpPr>
        <p:spPr>
          <a:xfrm>
            <a:off x="651517" y="1196753"/>
            <a:ext cx="6379000" cy="4885996"/>
          </a:xfrm>
        </p:spPr>
        <p:txBody>
          <a:bodyPr/>
          <a:lstStyle/>
          <a:p>
            <a:pPr>
              <a:lnSpc>
                <a:spcPct val="150000"/>
              </a:lnSpc>
            </a:pPr>
            <a:r>
              <a:rPr lang="da-DK" sz="1600" dirty="0" smtClean="0"/>
              <a:t>Ansøgningsfrist er fredag den 21. april 2023</a:t>
            </a:r>
          </a:p>
          <a:p>
            <a:pPr marL="342900" indent="-342900">
              <a:lnSpc>
                <a:spcPct val="150000"/>
              </a:lnSpc>
              <a:buFont typeface="Wingdings" panose="05000000000000000000" pitchFamily="2" charset="2"/>
              <a:buChar char="Ø"/>
            </a:pPr>
            <a:r>
              <a:rPr lang="da-DK" sz="1600" b="0" dirty="0"/>
              <a:t>Du skal have rådighed over arealerne ved </a:t>
            </a:r>
            <a:r>
              <a:rPr lang="da-DK" sz="1600" b="0" dirty="0" smtClean="0"/>
              <a:t>ansøgningsfristen</a:t>
            </a:r>
          </a:p>
          <a:p>
            <a:pPr marL="342900" indent="-342900">
              <a:lnSpc>
                <a:spcPct val="150000"/>
              </a:lnSpc>
              <a:buFont typeface="Wingdings" panose="05000000000000000000" pitchFamily="2" charset="2"/>
              <a:buChar char="Ø"/>
            </a:pPr>
            <a:r>
              <a:rPr lang="da-DK" sz="1600" b="0" dirty="0"/>
              <a:t>Du skal indberette alle arealer i dit </a:t>
            </a:r>
            <a:r>
              <a:rPr lang="da-DK" sz="1600" b="0" dirty="0" smtClean="0"/>
              <a:t>fællesskema</a:t>
            </a:r>
          </a:p>
          <a:p>
            <a:pPr marL="342900" indent="-342900">
              <a:lnSpc>
                <a:spcPct val="150000"/>
              </a:lnSpc>
              <a:buFont typeface="Wingdings" panose="05000000000000000000" pitchFamily="2" charset="2"/>
              <a:buChar char="Ø"/>
            </a:pPr>
            <a:endParaRPr lang="da-DK" sz="1600" dirty="0"/>
          </a:p>
          <a:p>
            <a:pPr>
              <a:lnSpc>
                <a:spcPct val="150000"/>
              </a:lnSpc>
              <a:buNone/>
            </a:pPr>
            <a:r>
              <a:rPr lang="da-DK" sz="1600" dirty="0" smtClean="0"/>
              <a:t>Frist for at indsende ændringsforslag til korttemaer i Internet Markkort er mandag den 24. april 2023</a:t>
            </a:r>
          </a:p>
          <a:p>
            <a:pPr marL="285750" indent="-285750">
              <a:lnSpc>
                <a:spcPct val="150000"/>
              </a:lnSpc>
              <a:buFont typeface="Wingdings" panose="05000000000000000000" pitchFamily="2" charset="2"/>
              <a:buChar char="Ø"/>
            </a:pPr>
            <a:r>
              <a:rPr lang="da-DK" sz="1600" b="0" dirty="0" smtClean="0"/>
              <a:t>Det er hvis ændringerne af korttemaerne skal have virkning for ansøgning i fælleskema i 2023</a:t>
            </a:r>
          </a:p>
          <a:p>
            <a:pPr marL="285750" indent="-285750">
              <a:lnSpc>
                <a:spcPct val="150000"/>
              </a:lnSpc>
              <a:buFont typeface="Wingdings" panose="05000000000000000000" pitchFamily="2" charset="2"/>
              <a:buChar char="Ø"/>
            </a:pPr>
            <a:endParaRPr lang="da-DK" sz="1600" dirty="0"/>
          </a:p>
          <a:p>
            <a:pPr>
              <a:lnSpc>
                <a:spcPct val="150000"/>
              </a:lnSpc>
            </a:pPr>
            <a:r>
              <a:rPr lang="da-DK" sz="1600" dirty="0" smtClean="0"/>
              <a:t>Ændringsfrist er tirsdag den 16. maj 2023</a:t>
            </a:r>
          </a:p>
          <a:p>
            <a:pPr marL="342900" indent="-342900">
              <a:lnSpc>
                <a:spcPct val="150000"/>
              </a:lnSpc>
              <a:buFont typeface="Wingdings" panose="05000000000000000000" pitchFamily="2" charset="2"/>
              <a:buChar char="Ø"/>
            </a:pPr>
            <a:r>
              <a:rPr lang="da-DK" sz="1600" b="0" dirty="0"/>
              <a:t>Du kan til og med ændringsfristen ændre </a:t>
            </a:r>
            <a:r>
              <a:rPr lang="da-DK" sz="1600" b="0" dirty="0" smtClean="0"/>
              <a:t>afgrødekoder</a:t>
            </a:r>
          </a:p>
          <a:p>
            <a:pPr>
              <a:lnSpc>
                <a:spcPct val="150000"/>
              </a:lnSpc>
            </a:pPr>
            <a:endParaRPr lang="da-DK" sz="1600" dirty="0" smtClean="0"/>
          </a:p>
          <a:p>
            <a:pPr>
              <a:lnSpc>
                <a:spcPct val="150000"/>
              </a:lnSpc>
            </a:pPr>
            <a:r>
              <a:rPr lang="da-DK" sz="1600" dirty="0" smtClean="0"/>
              <a:t>Landbrugsaktiviteten </a:t>
            </a:r>
            <a:r>
              <a:rPr lang="da-DK" sz="1600" dirty="0"/>
              <a:t>skal være udført senest 25. oktober</a:t>
            </a:r>
            <a:endParaRPr lang="da-DK" sz="1600" dirty="0" smtClean="0"/>
          </a:p>
          <a:p>
            <a:endParaRPr lang="da-DK" b="0" dirty="0"/>
          </a:p>
          <a:p>
            <a:endParaRPr lang="da-DK" b="0" dirty="0"/>
          </a:p>
        </p:txBody>
      </p:sp>
      <p:sp>
        <p:nvSpPr>
          <p:cNvPr id="4" name="Pladsholder til sidefod 3"/>
          <p:cNvSpPr>
            <a:spLocks noGrp="1"/>
          </p:cNvSpPr>
          <p:nvPr>
            <p:ph type="ftr" sz="quarter" idx="11"/>
          </p:nvPr>
        </p:nvSpPr>
        <p:spPr/>
        <p:txBody>
          <a:bodyPr/>
          <a:lstStyle/>
          <a:p>
            <a:r>
              <a:rPr lang="da-DK" dirty="0" smtClean="0"/>
              <a:t>/ Ministeriet for Fødevarer, Landbrug og Fiskeri - Landbrugsstyrelsen / Landbrugsseminar 2023 Grundbetaling</a:t>
            </a:r>
            <a:endParaRPr lang="da-DK" dirty="0"/>
          </a:p>
        </p:txBody>
      </p:sp>
      <p:sp>
        <p:nvSpPr>
          <p:cNvPr id="5" name="Pladsholder til slidenummer 4"/>
          <p:cNvSpPr>
            <a:spLocks noGrp="1"/>
          </p:cNvSpPr>
          <p:nvPr>
            <p:ph type="sldNum" sz="quarter" idx="12"/>
          </p:nvPr>
        </p:nvSpPr>
        <p:spPr/>
        <p:txBody>
          <a:bodyPr/>
          <a:lstStyle/>
          <a:p>
            <a:fld id="{667EC89C-17A0-4E64-A6D2-B825673CEEDF}" type="slidenum">
              <a:rPr lang="da-DK" smtClean="0"/>
              <a:pPr/>
              <a:t>9</a:t>
            </a:fld>
            <a:endParaRPr lang="da-DK" dirty="0"/>
          </a:p>
        </p:txBody>
      </p:sp>
      <p:sp>
        <p:nvSpPr>
          <p:cNvPr id="6" name="Pladsholder til dato 5"/>
          <p:cNvSpPr>
            <a:spLocks noGrp="1"/>
          </p:cNvSpPr>
          <p:nvPr>
            <p:ph type="dt" sz="half" idx="18"/>
          </p:nvPr>
        </p:nvSpPr>
        <p:spPr/>
        <p:txBody>
          <a:bodyPr/>
          <a:lstStyle/>
          <a:p>
            <a:fld id="{AAE9145C-1025-4C89-8E33-75588C902A87}" type="datetime2">
              <a:rPr lang="da-DK" smtClean="0"/>
              <a:t>23. januar 2023</a:t>
            </a:fld>
            <a:endParaRPr lang="da-DK" dirty="0"/>
          </a:p>
        </p:txBody>
      </p:sp>
      <p:pic>
        <p:nvPicPr>
          <p:cNvPr id="13" name="Billed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7908" y="908720"/>
            <a:ext cx="4239393" cy="4237360"/>
          </a:xfrm>
          <a:prstGeom prst="rect">
            <a:avLst/>
          </a:prstGeom>
        </p:spPr>
      </p:pic>
    </p:spTree>
    <p:extLst>
      <p:ext uri="{BB962C8B-B14F-4D97-AF65-F5344CB8AC3E}">
        <p14:creationId xmlns:p14="http://schemas.microsoft.com/office/powerpoint/2010/main" val="3234030492"/>
      </p:ext>
    </p:extLst>
  </p:cSld>
  <p:clrMapOvr>
    <a:masterClrMapping/>
  </p:clrMapOvr>
  <p:timing>
    <p:tnLst>
      <p:par>
        <p:cTn id="1" dur="indefinite" restart="never" nodeType="tmRoot"/>
      </p:par>
    </p:tnLst>
  </p:timing>
</p:sld>
</file>

<file path=ppt/theme/theme1.xml><?xml version="1.0" encoding="utf-8"?>
<a:theme xmlns:a="http://schemas.openxmlformats.org/drawingml/2006/main" name="NaturErhvervstyrelsen PowerPoint Skabelon 16:9">
  <a:themeElements>
    <a:clrScheme name="Landbrugsstyrelsen">
      <a:dk1>
        <a:srgbClr val="000000"/>
      </a:dk1>
      <a:lt1>
        <a:sysClr val="window" lastClr="FFFFFF"/>
      </a:lt1>
      <a:dk2>
        <a:srgbClr val="CCE4E7"/>
      </a:dk2>
      <a:lt2>
        <a:srgbClr val="E5F1F3"/>
      </a:lt2>
      <a:accent1>
        <a:srgbClr val="007885"/>
      </a:accent1>
      <a:accent2>
        <a:srgbClr val="007A6C"/>
      </a:accent2>
      <a:accent3>
        <a:srgbClr val="00587A"/>
      </a:accent3>
      <a:accent4>
        <a:srgbClr val="5C82A5"/>
      </a:accent4>
      <a:accent5>
        <a:srgbClr val="E5C54E"/>
      </a:accent5>
      <a:accent6>
        <a:srgbClr val="A7C671"/>
      </a:accent6>
      <a:hlink>
        <a:srgbClr val="0000FF"/>
      </a:hlink>
      <a:folHlink>
        <a:srgbClr val="800080"/>
      </a:folHlink>
    </a:clrScheme>
    <a:fontScheme name="Miljø og Fødevareministeriet">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1"/>
          </a:solidFill>
        </a:ln>
      </a:spPr>
      <a:bodyPr lIns="72000" tIns="72000" rIns="72000" bIns="72000"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err="1" smtClean="0"/>
        </a:defPPr>
      </a:lstStyle>
    </a:txDef>
  </a:objectDefaults>
  <a:extraClrSchemeLst/>
  <a:extLst>
    <a:ext uri="{05A4C25C-085E-4340-85A3-A5531E510DB2}">
      <thm15:themeFamily xmlns:thm15="http://schemas.microsoft.com/office/thememl/2012/main" name="Landbrugsstyrelsen PowerPoint Skabelon 16_9.potx" id="{6CDDCE40-7E29-4C3D-91D3-828D5B1753E8}" vid="{5972286F-6125-48A1-9990-C8E4FB55BC1D}"/>
    </a:ext>
  </a:extLst>
</a:theme>
</file>

<file path=ppt/theme/theme10.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NaturErhvervstyrelsen PowerPoint Skabelon 16:9">
  <a:themeElements>
    <a:clrScheme name="Landbrugsstyrelsen">
      <a:dk1>
        <a:srgbClr val="000000"/>
      </a:dk1>
      <a:lt1>
        <a:sysClr val="window" lastClr="FFFFFF"/>
      </a:lt1>
      <a:dk2>
        <a:srgbClr val="CCE4E7"/>
      </a:dk2>
      <a:lt2>
        <a:srgbClr val="E5F1F3"/>
      </a:lt2>
      <a:accent1>
        <a:srgbClr val="007885"/>
      </a:accent1>
      <a:accent2>
        <a:srgbClr val="007A6C"/>
      </a:accent2>
      <a:accent3>
        <a:srgbClr val="00587A"/>
      </a:accent3>
      <a:accent4>
        <a:srgbClr val="5C82A5"/>
      </a:accent4>
      <a:accent5>
        <a:srgbClr val="E5C54E"/>
      </a:accent5>
      <a:accent6>
        <a:srgbClr val="A7C671"/>
      </a:accent6>
      <a:hlink>
        <a:srgbClr val="0000FF"/>
      </a:hlink>
      <a:folHlink>
        <a:srgbClr val="800080"/>
      </a:folHlink>
    </a:clrScheme>
    <a:fontScheme name="Miljø og Fødevareministeriet">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1"/>
          </a:solidFill>
        </a:ln>
      </a:spPr>
      <a:bodyPr lIns="72000" tIns="72000" rIns="72000" bIns="72000"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err="1" smtClean="0"/>
        </a:defPPr>
      </a:lstStyle>
    </a:txDef>
  </a:objectDefaults>
  <a:extraClrSchemeLst/>
  <a:extLst>
    <a:ext uri="{05A4C25C-085E-4340-85A3-A5531E510DB2}">
      <thm15:themeFamily xmlns:thm15="http://schemas.microsoft.com/office/thememl/2012/main" name="Landbrugsstyrelsen PowerPoint Skabelon 16_9.potx" id="{6CDDCE40-7E29-4C3D-91D3-828D5B1753E8}" vid="{5972286F-6125-48A1-9990-C8E4FB55BC1D}"/>
    </a:ext>
  </a:extLst>
</a:theme>
</file>

<file path=ppt/theme/theme3.xml><?xml version="1.0" encoding="utf-8"?>
<a:theme xmlns:a="http://schemas.openxmlformats.org/drawingml/2006/main" name="2_NaturErhvervstyrelsen PowerPoint Skabelon 16:9">
  <a:themeElements>
    <a:clrScheme name="Landbrugsstyrelsen">
      <a:dk1>
        <a:srgbClr val="000000"/>
      </a:dk1>
      <a:lt1>
        <a:sysClr val="window" lastClr="FFFFFF"/>
      </a:lt1>
      <a:dk2>
        <a:srgbClr val="CCE4E7"/>
      </a:dk2>
      <a:lt2>
        <a:srgbClr val="E5F1F3"/>
      </a:lt2>
      <a:accent1>
        <a:srgbClr val="007885"/>
      </a:accent1>
      <a:accent2>
        <a:srgbClr val="007A6C"/>
      </a:accent2>
      <a:accent3>
        <a:srgbClr val="00587A"/>
      </a:accent3>
      <a:accent4>
        <a:srgbClr val="5C82A5"/>
      </a:accent4>
      <a:accent5>
        <a:srgbClr val="E5C54E"/>
      </a:accent5>
      <a:accent6>
        <a:srgbClr val="A7C671"/>
      </a:accent6>
      <a:hlink>
        <a:srgbClr val="0000FF"/>
      </a:hlink>
      <a:folHlink>
        <a:srgbClr val="800080"/>
      </a:folHlink>
    </a:clrScheme>
    <a:fontScheme name="Miljø og Fødevareministeriet">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1"/>
          </a:solidFill>
        </a:ln>
      </a:spPr>
      <a:bodyPr lIns="72000" tIns="72000" rIns="72000" bIns="72000"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err="1" smtClean="0"/>
        </a:defPPr>
      </a:lstStyle>
    </a:txDef>
  </a:objectDefaults>
  <a:extraClrSchemeLst/>
  <a:extLst>
    <a:ext uri="{05A4C25C-085E-4340-85A3-A5531E510DB2}">
      <thm15:themeFamily xmlns:thm15="http://schemas.microsoft.com/office/thememl/2012/main" name="Landbrugsstyrelsen PowerPoint Skabelon 16_9.potx" id="{6CDDCE40-7E29-4C3D-91D3-828D5B1753E8}" vid="{5972286F-6125-48A1-9990-C8E4FB55BC1D}"/>
    </a:ext>
  </a:extLst>
</a:theme>
</file>

<file path=ppt/theme/theme4.xml><?xml version="1.0" encoding="utf-8"?>
<a:theme xmlns:a="http://schemas.openxmlformats.org/drawingml/2006/main" name="3_NaturErhvervstyrelsen PowerPoint Skabelon 16:9">
  <a:themeElements>
    <a:clrScheme name="Landbrugsstyrelsen">
      <a:dk1>
        <a:srgbClr val="000000"/>
      </a:dk1>
      <a:lt1>
        <a:sysClr val="window" lastClr="FFFFFF"/>
      </a:lt1>
      <a:dk2>
        <a:srgbClr val="CCE4E7"/>
      </a:dk2>
      <a:lt2>
        <a:srgbClr val="E5F1F3"/>
      </a:lt2>
      <a:accent1>
        <a:srgbClr val="007885"/>
      </a:accent1>
      <a:accent2>
        <a:srgbClr val="007A6C"/>
      </a:accent2>
      <a:accent3>
        <a:srgbClr val="00587A"/>
      </a:accent3>
      <a:accent4>
        <a:srgbClr val="5C82A5"/>
      </a:accent4>
      <a:accent5>
        <a:srgbClr val="E5C54E"/>
      </a:accent5>
      <a:accent6>
        <a:srgbClr val="A7C671"/>
      </a:accent6>
      <a:hlink>
        <a:srgbClr val="0000FF"/>
      </a:hlink>
      <a:folHlink>
        <a:srgbClr val="800080"/>
      </a:folHlink>
    </a:clrScheme>
    <a:fontScheme name="Miljø og Fødevareministeriet">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1"/>
          </a:solidFill>
        </a:ln>
      </a:spPr>
      <a:bodyPr lIns="72000" tIns="72000" rIns="72000" bIns="72000"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err="1" smtClean="0"/>
        </a:defPPr>
      </a:lstStyle>
    </a:txDef>
  </a:objectDefaults>
  <a:extraClrSchemeLst/>
  <a:extLst>
    <a:ext uri="{05A4C25C-085E-4340-85A3-A5531E510DB2}">
      <thm15:themeFamily xmlns:thm15="http://schemas.microsoft.com/office/thememl/2012/main" name="Landbrugsstyrelsen PowerPoint Skabelon 16_9.potx" id="{6CDDCE40-7E29-4C3D-91D3-828D5B1753E8}" vid="{5972286F-6125-48A1-9990-C8E4FB55BC1D}"/>
    </a:ext>
  </a:extLst>
</a:theme>
</file>

<file path=ppt/theme/theme5.xml><?xml version="1.0" encoding="utf-8"?>
<a:theme xmlns:a="http://schemas.openxmlformats.org/drawingml/2006/main" name="4_NaturErhvervstyrelsen PowerPoint Skabelon 16:9">
  <a:themeElements>
    <a:clrScheme name="Landbrugsstyrelsen">
      <a:dk1>
        <a:srgbClr val="000000"/>
      </a:dk1>
      <a:lt1>
        <a:sysClr val="window" lastClr="FFFFFF"/>
      </a:lt1>
      <a:dk2>
        <a:srgbClr val="CCE4E7"/>
      </a:dk2>
      <a:lt2>
        <a:srgbClr val="E5F1F3"/>
      </a:lt2>
      <a:accent1>
        <a:srgbClr val="007885"/>
      </a:accent1>
      <a:accent2>
        <a:srgbClr val="007A6C"/>
      </a:accent2>
      <a:accent3>
        <a:srgbClr val="00587A"/>
      </a:accent3>
      <a:accent4>
        <a:srgbClr val="5C82A5"/>
      </a:accent4>
      <a:accent5>
        <a:srgbClr val="E5C54E"/>
      </a:accent5>
      <a:accent6>
        <a:srgbClr val="A7C671"/>
      </a:accent6>
      <a:hlink>
        <a:srgbClr val="0000FF"/>
      </a:hlink>
      <a:folHlink>
        <a:srgbClr val="800080"/>
      </a:folHlink>
    </a:clrScheme>
    <a:fontScheme name="Miljø og Fødevareministeriet">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1"/>
          </a:solidFill>
        </a:ln>
      </a:spPr>
      <a:bodyPr lIns="72000" tIns="72000" rIns="72000" bIns="72000"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err="1" smtClean="0"/>
        </a:defPPr>
      </a:lstStyle>
    </a:txDef>
  </a:objectDefaults>
  <a:extraClrSchemeLst/>
  <a:extLst>
    <a:ext uri="{05A4C25C-085E-4340-85A3-A5531E510DB2}">
      <thm15:themeFamily xmlns:thm15="http://schemas.microsoft.com/office/thememl/2012/main" name="Landbrugsstyrelsen PowerPoint Skabelon 16_9.potx" id="{6CDDCE40-7E29-4C3D-91D3-828D5B1753E8}" vid="{5972286F-6125-48A1-9990-C8E4FB55BC1D}"/>
    </a:ext>
  </a:extLst>
</a:theme>
</file>

<file path=ppt/theme/theme6.xml><?xml version="1.0" encoding="utf-8"?>
<a:theme xmlns:a="http://schemas.openxmlformats.org/drawingml/2006/main" name="5_NaturErhvervstyrelsen PowerPoint Skabelon 16:9">
  <a:themeElements>
    <a:clrScheme name="Landbrugsstyrelsen">
      <a:dk1>
        <a:srgbClr val="000000"/>
      </a:dk1>
      <a:lt1>
        <a:sysClr val="window" lastClr="FFFFFF"/>
      </a:lt1>
      <a:dk2>
        <a:srgbClr val="CCE4E7"/>
      </a:dk2>
      <a:lt2>
        <a:srgbClr val="E5F1F3"/>
      </a:lt2>
      <a:accent1>
        <a:srgbClr val="007885"/>
      </a:accent1>
      <a:accent2>
        <a:srgbClr val="007A6C"/>
      </a:accent2>
      <a:accent3>
        <a:srgbClr val="00587A"/>
      </a:accent3>
      <a:accent4>
        <a:srgbClr val="5C82A5"/>
      </a:accent4>
      <a:accent5>
        <a:srgbClr val="E5C54E"/>
      </a:accent5>
      <a:accent6>
        <a:srgbClr val="A7C671"/>
      </a:accent6>
      <a:hlink>
        <a:srgbClr val="0000FF"/>
      </a:hlink>
      <a:folHlink>
        <a:srgbClr val="800080"/>
      </a:folHlink>
    </a:clrScheme>
    <a:fontScheme name="Miljø og Fødevareministeriet">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1"/>
          </a:solidFill>
        </a:ln>
      </a:spPr>
      <a:bodyPr lIns="72000" tIns="72000" rIns="72000" bIns="72000"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err="1" smtClean="0"/>
        </a:defPPr>
      </a:lstStyle>
    </a:txDef>
  </a:objectDefaults>
  <a:extraClrSchemeLst/>
  <a:extLst>
    <a:ext uri="{05A4C25C-085E-4340-85A3-A5531E510DB2}">
      <thm15:themeFamily xmlns:thm15="http://schemas.microsoft.com/office/thememl/2012/main" name="Landbrugsstyrelsen PowerPoint Skabelon 16_9.potx" id="{6CDDCE40-7E29-4C3D-91D3-828D5B1753E8}" vid="{5972286F-6125-48A1-9990-C8E4FB55BC1D}"/>
    </a:ext>
  </a:extLst>
</a:theme>
</file>

<file path=ppt/theme/theme7.xml><?xml version="1.0" encoding="utf-8"?>
<a:theme xmlns:a="http://schemas.openxmlformats.org/drawingml/2006/main" name="6_NaturErhvervstyrelsen PowerPoint Skabelon 16:9">
  <a:themeElements>
    <a:clrScheme name="Landbrugsstyrelsen">
      <a:dk1>
        <a:srgbClr val="000000"/>
      </a:dk1>
      <a:lt1>
        <a:sysClr val="window" lastClr="FFFFFF"/>
      </a:lt1>
      <a:dk2>
        <a:srgbClr val="CCE4E7"/>
      </a:dk2>
      <a:lt2>
        <a:srgbClr val="E5F1F3"/>
      </a:lt2>
      <a:accent1>
        <a:srgbClr val="007885"/>
      </a:accent1>
      <a:accent2>
        <a:srgbClr val="007A6C"/>
      </a:accent2>
      <a:accent3>
        <a:srgbClr val="00587A"/>
      </a:accent3>
      <a:accent4>
        <a:srgbClr val="5C82A5"/>
      </a:accent4>
      <a:accent5>
        <a:srgbClr val="E5C54E"/>
      </a:accent5>
      <a:accent6>
        <a:srgbClr val="A7C671"/>
      </a:accent6>
      <a:hlink>
        <a:srgbClr val="0000FF"/>
      </a:hlink>
      <a:folHlink>
        <a:srgbClr val="800080"/>
      </a:folHlink>
    </a:clrScheme>
    <a:fontScheme name="Miljø og Fødevareministeriet">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1"/>
          </a:solidFill>
        </a:ln>
      </a:spPr>
      <a:bodyPr lIns="72000" tIns="72000" rIns="72000" bIns="72000"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err="1" smtClean="0"/>
        </a:defPPr>
      </a:lstStyle>
    </a:txDef>
  </a:objectDefaults>
  <a:extraClrSchemeLst/>
  <a:extLst>
    <a:ext uri="{05A4C25C-085E-4340-85A3-A5531E510DB2}">
      <thm15:themeFamily xmlns:thm15="http://schemas.microsoft.com/office/thememl/2012/main" name="Landbrugsstyrelsen PowerPoint Skabelon 16_9.potx" id="{6CDDCE40-7E29-4C3D-91D3-828D5B1753E8}" vid="{5972286F-6125-48A1-9990-C8E4FB55BC1D}"/>
    </a:ext>
  </a:extLst>
</a:theme>
</file>

<file path=ppt/theme/theme8.xml><?xml version="1.0" encoding="utf-8"?>
<a:theme xmlns:a="http://schemas.openxmlformats.org/drawingml/2006/main" name="7_NaturErhvervstyrelsen PowerPoint Skabelon 16:9">
  <a:themeElements>
    <a:clrScheme name="Landbrugsstyrelsen">
      <a:dk1>
        <a:srgbClr val="000000"/>
      </a:dk1>
      <a:lt1>
        <a:sysClr val="window" lastClr="FFFFFF"/>
      </a:lt1>
      <a:dk2>
        <a:srgbClr val="CCE4E7"/>
      </a:dk2>
      <a:lt2>
        <a:srgbClr val="E5F1F3"/>
      </a:lt2>
      <a:accent1>
        <a:srgbClr val="007885"/>
      </a:accent1>
      <a:accent2>
        <a:srgbClr val="007A6C"/>
      </a:accent2>
      <a:accent3>
        <a:srgbClr val="00587A"/>
      </a:accent3>
      <a:accent4>
        <a:srgbClr val="5C82A5"/>
      </a:accent4>
      <a:accent5>
        <a:srgbClr val="E5C54E"/>
      </a:accent5>
      <a:accent6>
        <a:srgbClr val="A7C671"/>
      </a:accent6>
      <a:hlink>
        <a:srgbClr val="0000FF"/>
      </a:hlink>
      <a:folHlink>
        <a:srgbClr val="800080"/>
      </a:folHlink>
    </a:clrScheme>
    <a:fontScheme name="Miljø og Fødevareministeriet">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1"/>
          </a:solidFill>
        </a:ln>
      </a:spPr>
      <a:bodyPr lIns="72000" tIns="72000" rIns="72000" bIns="72000"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err="1" smtClean="0"/>
        </a:defPPr>
      </a:lstStyle>
    </a:txDef>
  </a:objectDefaults>
  <a:extraClrSchemeLst/>
  <a:extLst>
    <a:ext uri="{05A4C25C-085E-4340-85A3-A5531E510DB2}">
      <thm15:themeFamily xmlns:thm15="http://schemas.microsoft.com/office/thememl/2012/main" name="Landbrugsstyrelsen PowerPoint Skabelon 16_9.potx" id="{6CDDCE40-7E29-4C3D-91D3-828D5B1753E8}" vid="{5972286F-6125-48A1-9990-C8E4FB55BC1D}"/>
    </a:ext>
  </a:extLst>
</a:theme>
</file>

<file path=ppt/theme/theme9.xml><?xml version="1.0" encoding="utf-8"?>
<a:theme xmlns:a="http://schemas.openxmlformats.org/drawingml/2006/main" name="8_NaturErhvervstyrelsen PowerPoint Skabelon 16:9">
  <a:themeElements>
    <a:clrScheme name="Landbrugsstyrelsen">
      <a:dk1>
        <a:srgbClr val="000000"/>
      </a:dk1>
      <a:lt1>
        <a:sysClr val="window" lastClr="FFFFFF"/>
      </a:lt1>
      <a:dk2>
        <a:srgbClr val="CCE4E7"/>
      </a:dk2>
      <a:lt2>
        <a:srgbClr val="E5F1F3"/>
      </a:lt2>
      <a:accent1>
        <a:srgbClr val="007885"/>
      </a:accent1>
      <a:accent2>
        <a:srgbClr val="007A6C"/>
      </a:accent2>
      <a:accent3>
        <a:srgbClr val="00587A"/>
      </a:accent3>
      <a:accent4>
        <a:srgbClr val="5C82A5"/>
      </a:accent4>
      <a:accent5>
        <a:srgbClr val="E5C54E"/>
      </a:accent5>
      <a:accent6>
        <a:srgbClr val="A7C671"/>
      </a:accent6>
      <a:hlink>
        <a:srgbClr val="0000FF"/>
      </a:hlink>
      <a:folHlink>
        <a:srgbClr val="800080"/>
      </a:folHlink>
    </a:clrScheme>
    <a:fontScheme name="Miljø og Fødevareministeriet">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1"/>
          </a:solidFill>
        </a:ln>
      </a:spPr>
      <a:bodyPr lIns="72000" tIns="72000" rIns="72000" bIns="72000"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err="1" smtClean="0"/>
        </a:defPPr>
      </a:lstStyle>
    </a:txDef>
  </a:objectDefaults>
  <a:extraClrSchemeLst/>
  <a:extLst>
    <a:ext uri="{05A4C25C-085E-4340-85A3-A5531E510DB2}">
      <thm15:themeFamily xmlns:thm15="http://schemas.microsoft.com/office/thememl/2012/main" name="Landbrugsstyrelsen PowerPoint Skabelon 16_9.potx" id="{6CDDCE40-7E29-4C3D-91D3-828D5B1753E8}" vid="{5972286F-6125-48A1-9990-C8E4FB55BC1D}"/>
    </a:ext>
  </a:extLst>
</a:theme>
</file>

<file path=docProps/app.xml><?xml version="1.0" encoding="utf-8"?>
<Properties xmlns="http://schemas.openxmlformats.org/officeDocument/2006/extended-properties" xmlns:vt="http://schemas.openxmlformats.org/officeDocument/2006/docPropsVTypes">
  <Template>blank</Template>
  <TotalTime>2840</TotalTime>
  <Words>874</Words>
  <Application>Microsoft Office PowerPoint</Application>
  <PresentationFormat>Brugerdefineret</PresentationFormat>
  <Paragraphs>173</Paragraphs>
  <Slides>10</Slides>
  <Notes>10</Notes>
  <HiddenSlides>0</HiddenSlides>
  <MMClips>0</MMClips>
  <ScaleCrop>false</ScaleCrop>
  <HeadingPairs>
    <vt:vector size="6" baseType="variant">
      <vt:variant>
        <vt:lpstr>Benyttede skrifttyper</vt:lpstr>
      </vt:variant>
      <vt:variant>
        <vt:i4>4</vt:i4>
      </vt:variant>
      <vt:variant>
        <vt:lpstr>Tema</vt:lpstr>
      </vt:variant>
      <vt:variant>
        <vt:i4>9</vt:i4>
      </vt:variant>
      <vt:variant>
        <vt:lpstr>Slidetitler</vt:lpstr>
      </vt:variant>
      <vt:variant>
        <vt:i4>10</vt:i4>
      </vt:variant>
    </vt:vector>
  </HeadingPairs>
  <TitlesOfParts>
    <vt:vector size="23" baseType="lpstr">
      <vt:lpstr>Arial</vt:lpstr>
      <vt:lpstr>Arial Black</vt:lpstr>
      <vt:lpstr>Calibri</vt:lpstr>
      <vt:lpstr>Wingdings</vt:lpstr>
      <vt:lpstr>NaturErhvervstyrelsen PowerPoint Skabelon 16:9</vt:lpstr>
      <vt:lpstr>1_NaturErhvervstyrelsen PowerPoint Skabelon 16:9</vt:lpstr>
      <vt:lpstr>2_NaturErhvervstyrelsen PowerPoint Skabelon 16:9</vt:lpstr>
      <vt:lpstr>3_NaturErhvervstyrelsen PowerPoint Skabelon 16:9</vt:lpstr>
      <vt:lpstr>4_NaturErhvervstyrelsen PowerPoint Skabelon 16:9</vt:lpstr>
      <vt:lpstr>5_NaturErhvervstyrelsen PowerPoint Skabelon 16:9</vt:lpstr>
      <vt:lpstr>6_NaturErhvervstyrelsen PowerPoint Skabelon 16:9</vt:lpstr>
      <vt:lpstr>7_NaturErhvervstyrelsen PowerPoint Skabelon 16:9</vt:lpstr>
      <vt:lpstr>8_NaturErhvervstyrelsen PowerPoint Skabelon 16:9</vt:lpstr>
      <vt:lpstr>PowerPoint-præsentation</vt:lpstr>
      <vt:lpstr>Grundbetaling 2023 </vt:lpstr>
      <vt:lpstr>Hvornår er man aktiv landbruger?</vt:lpstr>
      <vt:lpstr>Hvad er landbrugsaktivitet?</vt:lpstr>
      <vt:lpstr>Undtagelser for landbrugsaktivitet</vt:lpstr>
      <vt:lpstr>Hvad er skovlandbrug?</vt:lpstr>
      <vt:lpstr>Hvad er paludikultur?</vt:lpstr>
      <vt:lpstr>Grundbetaling \\ Kontrol</vt:lpstr>
      <vt:lpstr>Vigtige frister og OBS</vt:lpstr>
      <vt:lpstr>De vigtigste pointer</vt:lpstr>
    </vt:vector>
  </TitlesOfParts>
  <Company>NaturErhvervstyrelsen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Mathilde Huusmann Christensen</dc:creator>
  <cp:lastModifiedBy>Heidi Majgaard Bechmann Pedersen (LBST)</cp:lastModifiedBy>
  <cp:revision>96</cp:revision>
  <cp:lastPrinted>2023-01-20T08:17:03Z</cp:lastPrinted>
  <dcterms:created xsi:type="dcterms:W3CDTF">2022-12-05T07:57:04Z</dcterms:created>
  <dcterms:modified xsi:type="dcterms:W3CDTF">2023-01-23T20:23:44Z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ies>
</file>