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0" r:id="rId1"/>
    <p:sldMasterId id="2147483946" r:id="rId2"/>
  </p:sldMasterIdLst>
  <p:notesMasterIdLst>
    <p:notesMasterId r:id="rId17"/>
  </p:notesMasterIdLst>
  <p:handoutMasterIdLst>
    <p:handoutMasterId r:id="rId18"/>
  </p:handoutMasterIdLst>
  <p:sldIdLst>
    <p:sldId id="316" r:id="rId3"/>
    <p:sldId id="317" r:id="rId4"/>
    <p:sldId id="318" r:id="rId5"/>
    <p:sldId id="323" r:id="rId6"/>
    <p:sldId id="319" r:id="rId7"/>
    <p:sldId id="324" r:id="rId8"/>
    <p:sldId id="320" r:id="rId9"/>
    <p:sldId id="322" r:id="rId10"/>
    <p:sldId id="337" r:id="rId11"/>
    <p:sldId id="325" r:id="rId12"/>
    <p:sldId id="326" r:id="rId13"/>
    <p:sldId id="327" r:id="rId14"/>
    <p:sldId id="328" r:id="rId15"/>
    <p:sldId id="338" r:id="rId16"/>
  </p:sldIdLst>
  <p:sldSz cx="9144000" cy="6858000" type="screen4x3"/>
  <p:notesSz cx="6797675" cy="987425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53" autoAdjust="0"/>
    <p:restoredTop sz="57021" autoAdjust="0"/>
  </p:normalViewPr>
  <p:slideViewPr>
    <p:cSldViewPr>
      <p:cViewPr>
        <p:scale>
          <a:sx n="70" d="100"/>
          <a:sy n="70" d="100"/>
        </p:scale>
        <p:origin x="-13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862" cy="493176"/>
          </a:xfrm>
          <a:prstGeom prst="rect">
            <a:avLst/>
          </a:prstGeom>
        </p:spPr>
        <p:txBody>
          <a:bodyPr vert="horz" lIns="95545" tIns="47773" rIns="95545" bIns="47773" rtlCol="0"/>
          <a:lstStyle>
            <a:lvl1pPr algn="l">
              <a:defRPr sz="130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294" y="2"/>
            <a:ext cx="2945862" cy="493176"/>
          </a:xfrm>
          <a:prstGeom prst="rect">
            <a:avLst/>
          </a:prstGeom>
        </p:spPr>
        <p:txBody>
          <a:bodyPr vert="horz" lIns="95545" tIns="47773" rIns="95545" bIns="47773" rtlCol="0"/>
          <a:lstStyle>
            <a:lvl1pPr algn="r">
              <a:defRPr sz="1300"/>
            </a:lvl1pPr>
          </a:lstStyle>
          <a:p>
            <a:pPr>
              <a:defRPr/>
            </a:pPr>
            <a:fld id="{3C78515A-2964-4636-867E-70176B756DF4}" type="datetimeFigureOut">
              <a:rPr lang="da-DK"/>
              <a:pPr>
                <a:defRPr/>
              </a:pPr>
              <a:t>24-01-2014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379543"/>
            <a:ext cx="2945862" cy="493176"/>
          </a:xfrm>
          <a:prstGeom prst="rect">
            <a:avLst/>
          </a:prstGeom>
        </p:spPr>
        <p:txBody>
          <a:bodyPr vert="horz" lIns="95545" tIns="47773" rIns="95545" bIns="4777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294" y="9379543"/>
            <a:ext cx="2945862" cy="493176"/>
          </a:xfrm>
          <a:prstGeom prst="rect">
            <a:avLst/>
          </a:prstGeom>
        </p:spPr>
        <p:txBody>
          <a:bodyPr vert="horz" lIns="95545" tIns="47773" rIns="95545" bIns="47773" rtlCol="0" anchor="b"/>
          <a:lstStyle>
            <a:lvl1pPr algn="r">
              <a:defRPr sz="1300"/>
            </a:lvl1pPr>
          </a:lstStyle>
          <a:p>
            <a:pPr>
              <a:defRPr/>
            </a:pPr>
            <a:fld id="{B94FCA89-7772-4DA8-BDDA-DD2A49864BD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55149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86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2"/>
            <a:ext cx="294586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6" y="4689771"/>
            <a:ext cx="5438748" cy="444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543"/>
            <a:ext cx="294586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379543"/>
            <a:ext cx="294586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FDBAC1DF-448E-4752-BFF4-575B82B60F6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693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AC1DF-448E-4752-BFF4-575B82B60F60}" type="slidenum">
              <a:rPr lang="da-DK" smtClean="0"/>
              <a:pPr>
                <a:defRPr/>
              </a:pPr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96224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AC1DF-448E-4752-BFF4-575B82B60F60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10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AC1DF-448E-4752-BFF4-575B82B60F60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10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AC1DF-448E-4752-BFF4-575B82B60F60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10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AC1DF-448E-4752-BFF4-575B82B60F60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10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AC1DF-448E-4752-BFF4-575B82B60F60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10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AC1DF-448E-4752-BFF4-575B82B60F60}" type="slidenum">
              <a:rPr lang="da-DK" smtClean="0"/>
              <a:pPr>
                <a:defRPr/>
              </a:pPr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9110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AC1DF-448E-4752-BFF4-575B82B60F60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10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AC1DF-448E-4752-BFF4-575B82B60F60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10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AC1DF-448E-4752-BFF4-575B82B60F60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10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i="1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AC1DF-448E-4752-BFF4-575B82B60F60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10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AC1DF-448E-4752-BFF4-575B82B60F60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10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AC1DF-448E-4752-BFF4-575B82B60F60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10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AC1DF-448E-4752-BFF4-575B82B60F60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1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3455082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4663022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F35D6010-F8AA-4C36-8E32-76806C563C08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8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1524002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074AB757-AA3F-4328-9F71-98C66C16C772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0" y="5129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6136712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3068355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0" y="3307552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2"/>
          </p:nvPr>
        </p:nvSpPr>
        <p:spPr>
          <a:xfrm>
            <a:off x="6136712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9" name="Pladsholder til billede 7"/>
          <p:cNvSpPr>
            <a:spLocks noGrp="1"/>
          </p:cNvSpPr>
          <p:nvPr>
            <p:ph type="pic" sz="quarter" idx="23"/>
          </p:nvPr>
        </p:nvSpPr>
        <p:spPr>
          <a:xfrm>
            <a:off x="3068355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220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F18C-8F12-48FF-9E52-5E9E7E262B28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27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26C8-D7F9-4530-A664-2802DEAC310D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8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 +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F3F9-E6F0-48BA-8087-11837F8899AC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dsholder til billede 12"/>
          <p:cNvSpPr>
            <a:spLocks noGrp="1"/>
          </p:cNvSpPr>
          <p:nvPr>
            <p:ph type="pic" sz="quarter" idx="22"/>
          </p:nvPr>
        </p:nvSpPr>
        <p:spPr>
          <a:xfrm>
            <a:off x="6137275" y="15240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tekst 10"/>
          <p:cNvSpPr>
            <a:spLocks noGrp="1"/>
          </p:cNvSpPr>
          <p:nvPr>
            <p:ph type="body" sz="quarter" idx="23"/>
          </p:nvPr>
        </p:nvSpPr>
        <p:spPr>
          <a:xfrm>
            <a:off x="6235700" y="165100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0" name="Pladsholder til billede 12"/>
          <p:cNvSpPr>
            <a:spLocks noGrp="1"/>
          </p:cNvSpPr>
          <p:nvPr>
            <p:ph type="pic" sz="quarter" idx="24"/>
          </p:nvPr>
        </p:nvSpPr>
        <p:spPr>
          <a:xfrm>
            <a:off x="6137275" y="2857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1" name="Pladsholder til tekst 10"/>
          <p:cNvSpPr>
            <a:spLocks noGrp="1"/>
          </p:cNvSpPr>
          <p:nvPr>
            <p:ph type="body" sz="quarter" idx="25"/>
          </p:nvPr>
        </p:nvSpPr>
        <p:spPr>
          <a:xfrm>
            <a:off x="6235700" y="2978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2" name="Pladsholder til billede 12"/>
          <p:cNvSpPr>
            <a:spLocks noGrp="1"/>
          </p:cNvSpPr>
          <p:nvPr>
            <p:ph type="pic" sz="quarter" idx="26"/>
          </p:nvPr>
        </p:nvSpPr>
        <p:spPr>
          <a:xfrm>
            <a:off x="6137275" y="41783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3" name="Pladsholder til tekst 10"/>
          <p:cNvSpPr>
            <a:spLocks noGrp="1"/>
          </p:cNvSpPr>
          <p:nvPr>
            <p:ph type="body" sz="quarter" idx="27"/>
          </p:nvPr>
        </p:nvSpPr>
        <p:spPr>
          <a:xfrm>
            <a:off x="6235700" y="42989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4" name="Pladsholder til billede 12"/>
          <p:cNvSpPr>
            <a:spLocks noGrp="1"/>
          </p:cNvSpPr>
          <p:nvPr>
            <p:ph type="pic" sz="quarter" idx="28"/>
          </p:nvPr>
        </p:nvSpPr>
        <p:spPr>
          <a:xfrm>
            <a:off x="6137275" y="190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5" name="Pladsholder til tekst 10"/>
          <p:cNvSpPr>
            <a:spLocks noGrp="1"/>
          </p:cNvSpPr>
          <p:nvPr>
            <p:ph type="body" sz="quarter" idx="29"/>
          </p:nvPr>
        </p:nvSpPr>
        <p:spPr>
          <a:xfrm>
            <a:off x="6235700" y="311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1663514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9140824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9140824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B9F90-FE66-416F-8206-B5B36ECF7A62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35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47E0-5EA3-4FFD-BAA4-933B3FA02434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21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93C9-87F8-4A51-A28E-82D76D3DFD82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58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5827-8C1F-4F03-816C-A588ED8BD55C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27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3935411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0E8F-B2E7-423C-873B-59908E01C0F1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1270000"/>
            <a:ext cx="3960000" cy="4608000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0726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+ Info/foto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3429000"/>
            <a:ext cx="3006725" cy="24272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1274121"/>
            <a:ext cx="8199437" cy="2065979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7E37-87D3-48CC-9162-3AA710BAF669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6075643" cy="242762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35700" y="3511550"/>
            <a:ext cx="2832100" cy="227965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20"/>
          </p:nvPr>
        </p:nvSpPr>
        <p:spPr>
          <a:xfrm>
            <a:off x="458788" y="3511550"/>
            <a:ext cx="5522912" cy="2279650"/>
          </a:xfrm>
        </p:spPr>
        <p:txBody>
          <a:bodyPr anchor="ctr"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627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Kron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4115645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5312620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E85B9990-58CC-4BAC-8D58-19FBBEFB27A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4606" y="0"/>
            <a:ext cx="22987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03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+ Foto/info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6137275" y="3429000"/>
            <a:ext cx="3023999" cy="2427628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241302"/>
            <a:ext cx="3006725" cy="309879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5516563" cy="109227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5516562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1E7B1-A6D9-4B8C-8199-7AC7BA83577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42050" y="3536950"/>
            <a:ext cx="2800350" cy="231967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1874471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4435-6DDC-46A5-A50E-6421E0CA7AD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4692650" y="1"/>
            <a:ext cx="4356100" cy="12700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2902824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94B4-C02D-4A6F-9356-65F89939E8A4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51736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- Foto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037"/>
            <a:ext cx="8199437" cy="79199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2289559"/>
            <a:ext cx="3935411" cy="3571491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12E5-8F6E-40A6-9A83-ECE3934C3C1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2285438"/>
            <a:ext cx="3960000" cy="3575612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3699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297D-A354-40F2-9EDF-7F340C78B6F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3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17A9-29C4-485A-8FDA-53B3DBBFA61C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52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3455082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4663022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BB18CE30-EDD3-4197-8D70-E8CEF2720034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74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Kron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4115645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5312620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AE0E7C1-0D71-4EB9-8B53-1BA2F24501C5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4606" y="0"/>
            <a:ext cx="22987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21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KroneBu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9825"/>
            <a:ext cx="9144000" cy="4457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1270000"/>
            <a:ext cx="8199437" cy="628273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3588" y="1898273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F48D02A2-DD9E-4E19-A5F1-3EBEA20FB5BA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68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1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530001"/>
            <a:ext cx="9144000" cy="532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7B5FC6F2-D56F-4470-A0B0-05C252ABE4E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5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KroneBu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9825"/>
            <a:ext cx="9144000" cy="4457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1270000"/>
            <a:ext cx="8199437" cy="628273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3588" y="1898273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E9438D80-F0BD-4BBA-946A-29A67F61D45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218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47C29F9E-84C1-4772-900A-57A8F80BE692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72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732B3BC6-8FA4-4152-93C8-F1056F1CA91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0288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D9FD605E-547D-4ACC-9A31-40C676CC43AD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459740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2201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DFFCC018-14FD-4258-95FD-4F32859BA789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16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-1" y="4194001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6136712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3068355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7001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AC22E93E-88D0-4AB4-9836-49211BE29BC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5040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1524002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62EEF3EE-13BA-45E4-A3EC-26FCED3B01EF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0" y="5129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6136712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3068355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0" y="3307552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2"/>
          </p:nvPr>
        </p:nvSpPr>
        <p:spPr>
          <a:xfrm>
            <a:off x="6136712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9" name="Pladsholder til billede 7"/>
          <p:cNvSpPr>
            <a:spLocks noGrp="1"/>
          </p:cNvSpPr>
          <p:nvPr>
            <p:ph type="pic" sz="quarter" idx="23"/>
          </p:nvPr>
        </p:nvSpPr>
        <p:spPr>
          <a:xfrm>
            <a:off x="3068355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42835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9BD3-FB64-4FC1-B27C-210AC49CAC4B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68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D0B7-D7FB-4D8A-9B74-FEC8EDDA0BCF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125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 +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FB60-E532-4CF8-8D6E-B3572741F091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dsholder til billede 12"/>
          <p:cNvSpPr>
            <a:spLocks noGrp="1"/>
          </p:cNvSpPr>
          <p:nvPr>
            <p:ph type="pic" sz="quarter" idx="22"/>
          </p:nvPr>
        </p:nvSpPr>
        <p:spPr>
          <a:xfrm>
            <a:off x="6137275" y="15240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tekst 10"/>
          <p:cNvSpPr>
            <a:spLocks noGrp="1"/>
          </p:cNvSpPr>
          <p:nvPr>
            <p:ph type="body" sz="quarter" idx="23"/>
          </p:nvPr>
        </p:nvSpPr>
        <p:spPr>
          <a:xfrm>
            <a:off x="6235700" y="165100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0" name="Pladsholder til billede 12"/>
          <p:cNvSpPr>
            <a:spLocks noGrp="1"/>
          </p:cNvSpPr>
          <p:nvPr>
            <p:ph type="pic" sz="quarter" idx="24"/>
          </p:nvPr>
        </p:nvSpPr>
        <p:spPr>
          <a:xfrm>
            <a:off x="6137275" y="2857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1" name="Pladsholder til tekst 10"/>
          <p:cNvSpPr>
            <a:spLocks noGrp="1"/>
          </p:cNvSpPr>
          <p:nvPr>
            <p:ph type="body" sz="quarter" idx="25"/>
          </p:nvPr>
        </p:nvSpPr>
        <p:spPr>
          <a:xfrm>
            <a:off x="6235700" y="2978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2" name="Pladsholder til billede 12"/>
          <p:cNvSpPr>
            <a:spLocks noGrp="1"/>
          </p:cNvSpPr>
          <p:nvPr>
            <p:ph type="pic" sz="quarter" idx="26"/>
          </p:nvPr>
        </p:nvSpPr>
        <p:spPr>
          <a:xfrm>
            <a:off x="6137275" y="41783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3" name="Pladsholder til tekst 10"/>
          <p:cNvSpPr>
            <a:spLocks noGrp="1"/>
          </p:cNvSpPr>
          <p:nvPr>
            <p:ph type="body" sz="quarter" idx="27"/>
          </p:nvPr>
        </p:nvSpPr>
        <p:spPr>
          <a:xfrm>
            <a:off x="6235700" y="42989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4" name="Pladsholder til billede 12"/>
          <p:cNvSpPr>
            <a:spLocks noGrp="1"/>
          </p:cNvSpPr>
          <p:nvPr>
            <p:ph type="pic" sz="quarter" idx="28"/>
          </p:nvPr>
        </p:nvSpPr>
        <p:spPr>
          <a:xfrm>
            <a:off x="6137275" y="190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5" name="Pladsholder til tekst 10"/>
          <p:cNvSpPr>
            <a:spLocks noGrp="1"/>
          </p:cNvSpPr>
          <p:nvPr>
            <p:ph type="body" sz="quarter" idx="29"/>
          </p:nvPr>
        </p:nvSpPr>
        <p:spPr>
          <a:xfrm>
            <a:off x="6235700" y="311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15976079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9140824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9140824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E8F5-01B2-4684-8426-B12250A7924C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5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1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530001"/>
            <a:ext cx="9144000" cy="532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6DA61F95-6482-49E6-8C44-F5B64A200902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650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C841-525F-4B33-AA96-EA32418AF7F8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22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2660-0964-40F3-AF3A-A083C4512B51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199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EE1C-F7AE-461D-8666-97950D7AD512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71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3935411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AF7B-6573-4878-974C-81075661DDEA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1270000"/>
            <a:ext cx="3960000" cy="4608000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9500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+ Info/foto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3429000"/>
            <a:ext cx="3006725" cy="24272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1274121"/>
            <a:ext cx="8199437" cy="2065979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FA72-EA98-4336-9C37-7382168997DB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6075643" cy="242762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35700" y="3511550"/>
            <a:ext cx="2832100" cy="227965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20"/>
          </p:nvPr>
        </p:nvSpPr>
        <p:spPr>
          <a:xfrm>
            <a:off x="458788" y="3511550"/>
            <a:ext cx="5522912" cy="2279650"/>
          </a:xfrm>
        </p:spPr>
        <p:txBody>
          <a:bodyPr anchor="ctr"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9285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+ Foto/info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6137275" y="3429000"/>
            <a:ext cx="3023999" cy="2427628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241302"/>
            <a:ext cx="3006725" cy="309879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5516563" cy="109227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5516562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1F37-D8C3-4FE9-9516-34604517850E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42050" y="3536950"/>
            <a:ext cx="2800350" cy="231967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1709381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19D7-4082-4D54-BD0C-184384B10D2F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4692650" y="1"/>
            <a:ext cx="4356100" cy="12700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4293391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6078-86BC-48CE-A5E5-CFF306003E56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119224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- Foto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037"/>
            <a:ext cx="8199437" cy="79199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2289559"/>
            <a:ext cx="3935411" cy="3571491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BEFD-FCF8-45CC-920F-F8692F07EBAD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2285438"/>
            <a:ext cx="3960000" cy="3575612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196429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9036-BCC5-4DE6-9ACD-DC969F7FC3D6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0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874D22E0-D1D3-4D2F-BDCA-B0653E6F4824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950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D0C1-465C-42E3-AB8B-6C12CBF87771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3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61A87042-E21B-45E9-A4EE-38176A475F2A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399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0BB7C53D-2DED-49D1-9550-3A2FBE7CB6E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459740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769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4BA1629E-F956-4631-AFAC-41489FDFB724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8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-1" y="4194001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6136712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3068355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7001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D8883928-5FA9-4D11-B4A1-EDE60DC98959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6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8199437" cy="109227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5138" y="1274121"/>
            <a:ext cx="8199437" cy="458250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71488" y="6394450"/>
            <a:ext cx="1772956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3CE1678-97E8-4EAA-911C-C59D252B3662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244444" y="6394450"/>
            <a:ext cx="2895600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394450"/>
            <a:ext cx="471488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1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  <p:sldLayoutId id="2147483945" r:id="rId25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180000" indent="-180000" algn="l" defTabSz="457200" rtl="0" eaLnBrk="1" latinLnBrk="0" hangingPunct="1">
        <a:lnSpc>
          <a:spcPct val="100000"/>
        </a:lnSpc>
        <a:spcBef>
          <a:spcPts val="11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2pPr>
      <a:lvl3pPr marL="360000" indent="-180000" algn="l" defTabSz="457200" rtl="0" eaLnBrk="1" latinLnBrk="0" hangingPunct="1">
        <a:lnSpc>
          <a:spcPct val="100000"/>
        </a:lnSpc>
        <a:spcBef>
          <a:spcPts val="1100"/>
        </a:spcBef>
        <a:buSzPct val="100000"/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b="1" i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8199437" cy="109227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5138" y="1274121"/>
            <a:ext cx="8199437" cy="458250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71488" y="6394450"/>
            <a:ext cx="1772956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733E29E-16C1-4094-85EA-CE2B8706FA6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24.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244444" y="6394450"/>
            <a:ext cx="2895600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394450"/>
            <a:ext cx="471488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0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  <p:sldLayoutId id="2147483964" r:id="rId18"/>
    <p:sldLayoutId id="2147483965" r:id="rId19"/>
    <p:sldLayoutId id="2147483966" r:id="rId20"/>
    <p:sldLayoutId id="2147483967" r:id="rId21"/>
    <p:sldLayoutId id="2147483968" r:id="rId22"/>
    <p:sldLayoutId id="2147483969" r:id="rId23"/>
    <p:sldLayoutId id="2147483970" r:id="rId24"/>
    <p:sldLayoutId id="2147483971" r:id="rId25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180000" indent="-180000" algn="l" defTabSz="457200" rtl="0" eaLnBrk="1" latinLnBrk="0" hangingPunct="1">
        <a:lnSpc>
          <a:spcPct val="100000"/>
        </a:lnSpc>
        <a:spcBef>
          <a:spcPts val="11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2pPr>
      <a:lvl3pPr marL="360000" indent="-180000" algn="l" defTabSz="457200" rtl="0" eaLnBrk="1" latinLnBrk="0" hangingPunct="1">
        <a:lnSpc>
          <a:spcPct val="100000"/>
        </a:lnSpc>
        <a:spcBef>
          <a:spcPts val="1100"/>
        </a:spcBef>
        <a:buSzPct val="100000"/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b="1" i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emf"/><Relationship Id="rId5" Type="http://schemas.openxmlformats.org/officeDocument/2006/relationships/image" Target="../media/image7.emf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 descr="3 ppt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ladsholder til billede 4" descr="4 ppt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9" name="Grupper 8"/>
          <p:cNvGrpSpPr/>
          <p:nvPr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10" name="Billede 9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1" name="Billede 1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12" name="Title 4"/>
          <p:cNvSpPr txBox="1">
            <a:spLocks/>
          </p:cNvSpPr>
          <p:nvPr/>
        </p:nvSpPr>
        <p:spPr>
          <a:xfrm>
            <a:off x="273617" y="107657"/>
            <a:ext cx="8352928" cy="1689684"/>
          </a:xfrm>
          <a:prstGeom prst="rect">
            <a:avLst/>
          </a:prstGeom>
        </p:spPr>
        <p:txBody>
          <a:bodyPr vert="horz" lIns="0" tIns="0" rIns="0" bIns="0" rtlCol="0" anchor="b" anchorCtr="0">
            <a:normAutofit lnSpcReduction="1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Verdan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a-DK" sz="2800" dirty="0" smtClean="0"/>
              <a:t>Gødningskvote og efterafgrødeskemaet</a:t>
            </a:r>
            <a:br>
              <a:rPr lang="da-DK" sz="2800" dirty="0" smtClean="0"/>
            </a:br>
            <a:r>
              <a:rPr lang="da-DK" sz="2800" dirty="0" smtClean="0"/>
              <a:t> i Tast selv-service 2014</a:t>
            </a:r>
          </a:p>
          <a:p>
            <a:pPr fontAlgn="auto">
              <a:spcAft>
                <a:spcPts val="0"/>
              </a:spcAft>
            </a:pP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000" dirty="0" smtClean="0"/>
              <a:t>Thorm Witt Bendtsen</a:t>
            </a:r>
            <a:r>
              <a:rPr lang="da-DK" sz="2800" dirty="0" smtClean="0"/>
              <a:t/>
            </a:r>
            <a:br>
              <a:rPr lang="da-DK" sz="2800" dirty="0" smtClean="0"/>
            </a:br>
            <a:endParaRPr lang="da-DK" sz="2800" dirty="0" smtClean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1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le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1" t="11778" r="41203" b="47116"/>
          <a:stretch>
            <a:fillRect/>
          </a:stretch>
        </p:blipFill>
        <p:spPr bwMode="auto">
          <a:xfrm>
            <a:off x="539551" y="548680"/>
            <a:ext cx="751662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5373698" y="4725144"/>
            <a:ext cx="2016224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0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1" t="12019" r="26596" b="39636"/>
          <a:stretch/>
        </p:blipFill>
        <p:spPr bwMode="auto">
          <a:xfrm>
            <a:off x="252389" y="359594"/>
            <a:ext cx="854912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3707904" y="4804742"/>
            <a:ext cx="2232248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7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1" t="11386" r="22557" b="8458"/>
          <a:stretch>
            <a:fillRect/>
          </a:stretch>
        </p:blipFill>
        <p:spPr bwMode="auto">
          <a:xfrm>
            <a:off x="899592" y="116632"/>
            <a:ext cx="7553325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4646618" y="1055494"/>
            <a:ext cx="759842" cy="13849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2555776" y="1124744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 err="1" smtClean="0"/>
              <a:t>Opsumering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1547664" y="2276872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da-DK" sz="2800" dirty="0" smtClean="0">
                <a:latin typeface="+mn-lt"/>
              </a:rPr>
              <a:t>Opgørelsen er blevet obligatorisk Vælg hvordan krav opfyldes</a:t>
            </a:r>
            <a:endParaRPr lang="da-DK" sz="2800" dirty="0">
              <a:latin typeface="+mn-lt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1547664" y="3356992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da-DK" sz="2800" dirty="0" smtClean="0">
                <a:latin typeface="+mn-lt"/>
              </a:rPr>
              <a:t>Kvoteberegningen er god regnehjælp</a:t>
            </a:r>
            <a:endParaRPr lang="da-DK" sz="2800" dirty="0">
              <a:latin typeface="+mn-lt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1564956" y="435967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da-DK" sz="2800" dirty="0" smtClean="0">
                <a:latin typeface="+mn-lt"/>
              </a:rPr>
              <a:t>Hvor er skemaet – husk kryds</a:t>
            </a:r>
            <a:endParaRPr lang="da-DK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019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4067944" y="2132856"/>
            <a:ext cx="35283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0" b="1" dirty="0" smtClean="0">
                <a:solidFill>
                  <a:prstClr val="black"/>
                </a:solidFill>
              </a:rPr>
              <a:t>?</a:t>
            </a:r>
            <a:endParaRPr lang="da-DK" sz="15000" dirty="0">
              <a:solidFill>
                <a:prstClr val="black"/>
              </a:solidFill>
            </a:endParaRP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7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99437" cy="1296144"/>
          </a:xfrm>
        </p:spPr>
        <p:txBody>
          <a:bodyPr>
            <a:normAutofit fontScale="90000"/>
          </a:bodyPr>
          <a:lstStyle/>
          <a:p>
            <a:r>
              <a:rPr lang="da-DK" dirty="0"/>
              <a:t>Gødningskvote og Efterafgrødeskemaet:</a:t>
            </a:r>
            <a:br>
              <a:rPr lang="da-DK" dirty="0"/>
            </a:b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4752528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a-DK" sz="2800" dirty="0"/>
              <a:t>Hvornår det </a:t>
            </a:r>
            <a:r>
              <a:rPr lang="da-DK" sz="2800" dirty="0" smtClean="0"/>
              <a:t>bruges</a:t>
            </a:r>
            <a:br>
              <a:rPr lang="da-DK" sz="2800" dirty="0" smtClean="0"/>
            </a:br>
            <a:endParaRPr lang="da-DK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da-DK" sz="2800" dirty="0"/>
              <a:t>Hvad er nyt siden sidste </a:t>
            </a:r>
            <a:r>
              <a:rPr lang="da-DK" sz="2800" dirty="0" smtClean="0"/>
              <a:t>år</a:t>
            </a:r>
            <a:br>
              <a:rPr lang="da-DK" sz="2800" dirty="0" smtClean="0"/>
            </a:br>
            <a:endParaRPr lang="da-DK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da-DK" sz="2800" dirty="0"/>
              <a:t>Sammenhængen til </a:t>
            </a:r>
            <a:r>
              <a:rPr lang="da-DK" sz="2800" dirty="0" smtClean="0"/>
              <a:t>gødningsregnskabet</a:t>
            </a:r>
          </a:p>
          <a:p>
            <a:endParaRPr lang="da-DK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da-DK" sz="2800" dirty="0"/>
              <a:t>Hvordan </a:t>
            </a:r>
            <a:r>
              <a:rPr lang="da-DK" sz="2800" dirty="0" smtClean="0"/>
              <a:t>finder man skemaet</a:t>
            </a:r>
            <a:endParaRPr lang="da-DK" sz="2800" dirty="0"/>
          </a:p>
          <a:p>
            <a:pPr marL="342900" indent="-342900">
              <a:buFont typeface="Arial" pitchFamily="34" charset="0"/>
              <a:buChar char="•"/>
            </a:pPr>
            <a:endParaRPr lang="da-DK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da-DK" sz="2800" dirty="0"/>
              <a:t>Lidt om indberetning af sprøjteoplysninger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2"/>
          <p:cNvSpPr txBox="1">
            <a:spLocks/>
          </p:cNvSpPr>
          <p:nvPr/>
        </p:nvSpPr>
        <p:spPr bwMode="auto">
          <a:xfrm>
            <a:off x="539552" y="695983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Brug skemaet til at indberette følgende: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endParaRPr kumimoji="0" lang="da-DK" sz="2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971600" y="150925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Gødningskvoteberegning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971600" y="2288216"/>
            <a:ext cx="5493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Opgørelse af efterafgrøder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971600" y="3108117"/>
            <a:ext cx="64267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Indberetning af efterafgrøder og</a:t>
            </a:r>
            <a:br>
              <a:rPr kumimoji="0" lang="da-DK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da-DK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alternativer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971600" y="4293095"/>
            <a:ext cx="4814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2,3 DE/ha undtagelsen</a:t>
            </a: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60363" y="620688"/>
            <a:ext cx="8229600" cy="71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a-DK" kern="0" dirty="0" smtClean="0">
                <a:solidFill>
                  <a:srgbClr val="000000"/>
                </a:solidFill>
                <a:latin typeface="Arial"/>
              </a:rPr>
              <a:t>Hvad er nyt siden sidste år:</a:t>
            </a:r>
            <a:br>
              <a:rPr lang="da-DK" kern="0" dirty="0" smtClean="0">
                <a:solidFill>
                  <a:srgbClr val="000000"/>
                </a:solidFill>
                <a:latin typeface="Arial"/>
              </a:rPr>
            </a:br>
            <a:endParaRPr lang="da-DK" sz="24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70314" y="1196752"/>
            <a:ext cx="800323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3200" kern="0" dirty="0" smtClean="0">
                <a:solidFill>
                  <a:srgbClr val="000000"/>
                </a:solidFill>
                <a:latin typeface="Arial"/>
              </a:rPr>
              <a:t>Krav om indberetning af etablerede lovpligtige efterafgrøder</a:t>
            </a:r>
            <a:endParaRPr lang="da-DK" sz="32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670314" y="2780928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a-DK" sz="3200" kern="0" dirty="0" smtClean="0">
                <a:solidFill>
                  <a:srgbClr val="000000"/>
                </a:solidFill>
              </a:rPr>
              <a:t>Opgørelsen af efterafgrøder </a:t>
            </a:r>
            <a:r>
              <a:rPr lang="da-DK" sz="3200" u="sng" kern="0" dirty="0" smtClean="0">
                <a:solidFill>
                  <a:srgbClr val="000000"/>
                </a:solidFill>
              </a:rPr>
              <a:t>skal</a:t>
            </a:r>
            <a:r>
              <a:rPr lang="da-DK" sz="3200" kern="0" dirty="0" smtClean="0">
                <a:solidFill>
                  <a:srgbClr val="000000"/>
                </a:solidFill>
              </a:rPr>
              <a:t> laves i skemaet</a:t>
            </a:r>
          </a:p>
        </p:txBody>
      </p:sp>
      <p:sp>
        <p:nvSpPr>
          <p:cNvPr id="14" name="Tekstboks 13"/>
          <p:cNvSpPr txBox="1"/>
          <p:nvPr/>
        </p:nvSpPr>
        <p:spPr>
          <a:xfrm>
            <a:off x="717241" y="4221088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a-DK" sz="3200" kern="0" dirty="0" smtClean="0">
                <a:solidFill>
                  <a:srgbClr val="000000"/>
                </a:solidFill>
              </a:rPr>
              <a:t>Hvis 2,3 DE undtagelsen vælges, skal skemaet anvendes.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a-DK" sz="3200" kern="0" dirty="0" smtClean="0">
              <a:solidFill>
                <a:srgbClr val="000000"/>
              </a:solidFill>
            </a:endParaRP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6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60363" y="620688"/>
            <a:ext cx="8229600" cy="71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Sammenhæng til gødningsregnskab:</a:t>
            </a:r>
            <a:br>
              <a:rPr kumimoji="0" lang="da-DK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da-DK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70314" y="1660553"/>
            <a:ext cx="800323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Krav</a:t>
            </a:r>
            <a:r>
              <a:rPr kumimoji="0" lang="da-DK" sz="32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om gødningsplanlægning</a:t>
            </a:r>
            <a:endParaRPr kumimoji="0" lang="da-DK" sz="3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674994" y="3040725"/>
            <a:ext cx="7214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3200" kern="0" dirty="0" smtClean="0">
                <a:solidFill>
                  <a:srgbClr val="000000"/>
                </a:solidFill>
              </a:rPr>
              <a:t>Regnehjælp til N-kvoteberegning</a:t>
            </a:r>
            <a:endParaRPr kumimoji="0" lang="da-DK" sz="3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Tekstboks 13"/>
          <p:cNvSpPr txBox="1"/>
          <p:nvPr/>
        </p:nvSpPr>
        <p:spPr>
          <a:xfrm>
            <a:off x="717240" y="4221088"/>
            <a:ext cx="7383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32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Forudfyldelse</a:t>
            </a:r>
            <a:r>
              <a:rPr kumimoji="0" lang="da-DK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af oplysninger i gødningsregnskab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5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60363" y="620688"/>
            <a:ext cx="8229600" cy="71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a-DK" kern="0" dirty="0" smtClean="0">
                <a:solidFill>
                  <a:srgbClr val="000000"/>
                </a:solidFill>
                <a:latin typeface="Arial"/>
              </a:rPr>
              <a:t>Hvordan finder man skemaet?</a:t>
            </a:r>
            <a:br>
              <a:rPr lang="da-DK" kern="0" dirty="0" smtClean="0">
                <a:solidFill>
                  <a:srgbClr val="000000"/>
                </a:solidFill>
                <a:latin typeface="Arial"/>
              </a:rPr>
            </a:br>
            <a:endParaRPr lang="da-DK" sz="24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6" name="Billed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4" t="5289" r="22406" b="47248"/>
          <a:stretch/>
        </p:blipFill>
        <p:spPr bwMode="auto">
          <a:xfrm>
            <a:off x="971600" y="1196752"/>
            <a:ext cx="7587964" cy="401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6956791" y="3356992"/>
            <a:ext cx="163448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ktangel 2"/>
          <p:cNvSpPr/>
          <p:nvPr/>
        </p:nvSpPr>
        <p:spPr>
          <a:xfrm>
            <a:off x="6660231" y="1628800"/>
            <a:ext cx="1829731" cy="7200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4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2" t="4808" r="22557" b="56250"/>
          <a:stretch>
            <a:fillRect/>
          </a:stretch>
        </p:blipFill>
        <p:spPr bwMode="auto">
          <a:xfrm>
            <a:off x="827584" y="620688"/>
            <a:ext cx="7905132" cy="413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971600" y="3806516"/>
            <a:ext cx="3024336" cy="864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Ellipse 2"/>
          <p:cNvSpPr/>
          <p:nvPr/>
        </p:nvSpPr>
        <p:spPr>
          <a:xfrm>
            <a:off x="3965389" y="4034126"/>
            <a:ext cx="1584176" cy="6305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96752"/>
            <a:ext cx="19272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1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ille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4" t="4567" r="22406" b="48077"/>
          <a:stretch>
            <a:fillRect/>
          </a:stretch>
        </p:blipFill>
        <p:spPr bwMode="auto">
          <a:xfrm>
            <a:off x="323528" y="404664"/>
            <a:ext cx="845308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edadgående pil 1"/>
          <p:cNvSpPr/>
          <p:nvPr/>
        </p:nvSpPr>
        <p:spPr>
          <a:xfrm>
            <a:off x="554628" y="2256598"/>
            <a:ext cx="2185589" cy="2501952"/>
          </a:xfrm>
          <a:custGeom>
            <a:avLst/>
            <a:gdLst>
              <a:gd name="connsiteX0" fmla="*/ 0 w 1440160"/>
              <a:gd name="connsiteY0" fmla="*/ 2232248 h 2952328"/>
              <a:gd name="connsiteX1" fmla="*/ 360040 w 1440160"/>
              <a:gd name="connsiteY1" fmla="*/ 2232248 h 2952328"/>
              <a:gd name="connsiteX2" fmla="*/ 360040 w 1440160"/>
              <a:gd name="connsiteY2" fmla="*/ 0 h 2952328"/>
              <a:gd name="connsiteX3" fmla="*/ 1080120 w 1440160"/>
              <a:gd name="connsiteY3" fmla="*/ 0 h 2952328"/>
              <a:gd name="connsiteX4" fmla="*/ 1080120 w 1440160"/>
              <a:gd name="connsiteY4" fmla="*/ 2232248 h 2952328"/>
              <a:gd name="connsiteX5" fmla="*/ 1440160 w 1440160"/>
              <a:gd name="connsiteY5" fmla="*/ 2232248 h 2952328"/>
              <a:gd name="connsiteX6" fmla="*/ 720080 w 1440160"/>
              <a:gd name="connsiteY6" fmla="*/ 2952328 h 2952328"/>
              <a:gd name="connsiteX7" fmla="*/ 0 w 1440160"/>
              <a:gd name="connsiteY7" fmla="*/ 2232248 h 2952328"/>
              <a:gd name="connsiteX0" fmla="*/ 0 w 2363009"/>
              <a:gd name="connsiteY0" fmla="*/ 2232248 h 2952328"/>
              <a:gd name="connsiteX1" fmla="*/ 360040 w 2363009"/>
              <a:gd name="connsiteY1" fmla="*/ 2232248 h 2952328"/>
              <a:gd name="connsiteX2" fmla="*/ 360040 w 2363009"/>
              <a:gd name="connsiteY2" fmla="*/ 0 h 2952328"/>
              <a:gd name="connsiteX3" fmla="*/ 2363009 w 2363009"/>
              <a:gd name="connsiteY3" fmla="*/ 341194 h 2952328"/>
              <a:gd name="connsiteX4" fmla="*/ 1080120 w 2363009"/>
              <a:gd name="connsiteY4" fmla="*/ 2232248 h 2952328"/>
              <a:gd name="connsiteX5" fmla="*/ 1440160 w 2363009"/>
              <a:gd name="connsiteY5" fmla="*/ 2232248 h 2952328"/>
              <a:gd name="connsiteX6" fmla="*/ 720080 w 2363009"/>
              <a:gd name="connsiteY6" fmla="*/ 2952328 h 2952328"/>
              <a:gd name="connsiteX7" fmla="*/ 0 w 2363009"/>
              <a:gd name="connsiteY7" fmla="*/ 2232248 h 2952328"/>
              <a:gd name="connsiteX0" fmla="*/ 0 w 2363009"/>
              <a:gd name="connsiteY0" fmla="*/ 2027532 h 2747612"/>
              <a:gd name="connsiteX1" fmla="*/ 360040 w 2363009"/>
              <a:gd name="connsiteY1" fmla="*/ 2027532 h 2747612"/>
              <a:gd name="connsiteX2" fmla="*/ 1520100 w 2363009"/>
              <a:gd name="connsiteY2" fmla="*/ 0 h 2747612"/>
              <a:gd name="connsiteX3" fmla="*/ 2363009 w 2363009"/>
              <a:gd name="connsiteY3" fmla="*/ 136478 h 2747612"/>
              <a:gd name="connsiteX4" fmla="*/ 1080120 w 2363009"/>
              <a:gd name="connsiteY4" fmla="*/ 2027532 h 2747612"/>
              <a:gd name="connsiteX5" fmla="*/ 1440160 w 2363009"/>
              <a:gd name="connsiteY5" fmla="*/ 2027532 h 2747612"/>
              <a:gd name="connsiteX6" fmla="*/ 720080 w 2363009"/>
              <a:gd name="connsiteY6" fmla="*/ 2747612 h 2747612"/>
              <a:gd name="connsiteX7" fmla="*/ 0 w 2363009"/>
              <a:gd name="connsiteY7" fmla="*/ 2027532 h 2747612"/>
              <a:gd name="connsiteX0" fmla="*/ 0 w 2595021"/>
              <a:gd name="connsiteY0" fmla="*/ 1618099 h 2747612"/>
              <a:gd name="connsiteX1" fmla="*/ 592052 w 2595021"/>
              <a:gd name="connsiteY1" fmla="*/ 2027532 h 2747612"/>
              <a:gd name="connsiteX2" fmla="*/ 1752112 w 2595021"/>
              <a:gd name="connsiteY2" fmla="*/ 0 h 2747612"/>
              <a:gd name="connsiteX3" fmla="*/ 2595021 w 2595021"/>
              <a:gd name="connsiteY3" fmla="*/ 136478 h 2747612"/>
              <a:gd name="connsiteX4" fmla="*/ 1312132 w 2595021"/>
              <a:gd name="connsiteY4" fmla="*/ 2027532 h 2747612"/>
              <a:gd name="connsiteX5" fmla="*/ 1672172 w 2595021"/>
              <a:gd name="connsiteY5" fmla="*/ 2027532 h 2747612"/>
              <a:gd name="connsiteX6" fmla="*/ 952092 w 2595021"/>
              <a:gd name="connsiteY6" fmla="*/ 2747612 h 2747612"/>
              <a:gd name="connsiteX7" fmla="*/ 0 w 2595021"/>
              <a:gd name="connsiteY7" fmla="*/ 1618099 h 2747612"/>
              <a:gd name="connsiteX0" fmla="*/ 0 w 2595021"/>
              <a:gd name="connsiteY0" fmla="*/ 1618099 h 2911385"/>
              <a:gd name="connsiteX1" fmla="*/ 592052 w 2595021"/>
              <a:gd name="connsiteY1" fmla="*/ 2027532 h 2911385"/>
              <a:gd name="connsiteX2" fmla="*/ 1752112 w 2595021"/>
              <a:gd name="connsiteY2" fmla="*/ 0 h 2911385"/>
              <a:gd name="connsiteX3" fmla="*/ 2595021 w 2595021"/>
              <a:gd name="connsiteY3" fmla="*/ 136478 h 2911385"/>
              <a:gd name="connsiteX4" fmla="*/ 1312132 w 2595021"/>
              <a:gd name="connsiteY4" fmla="*/ 2027532 h 2911385"/>
              <a:gd name="connsiteX5" fmla="*/ 1672172 w 2595021"/>
              <a:gd name="connsiteY5" fmla="*/ 2027532 h 2911385"/>
              <a:gd name="connsiteX6" fmla="*/ 160522 w 2595021"/>
              <a:gd name="connsiteY6" fmla="*/ 2911385 h 2911385"/>
              <a:gd name="connsiteX7" fmla="*/ 0 w 2595021"/>
              <a:gd name="connsiteY7" fmla="*/ 1618099 h 2911385"/>
              <a:gd name="connsiteX0" fmla="*/ 0 w 2595021"/>
              <a:gd name="connsiteY0" fmla="*/ 1618099 h 2911385"/>
              <a:gd name="connsiteX1" fmla="*/ 592052 w 2595021"/>
              <a:gd name="connsiteY1" fmla="*/ 2027532 h 2911385"/>
              <a:gd name="connsiteX2" fmla="*/ 1752112 w 2595021"/>
              <a:gd name="connsiteY2" fmla="*/ 0 h 2911385"/>
              <a:gd name="connsiteX3" fmla="*/ 2595021 w 2595021"/>
              <a:gd name="connsiteY3" fmla="*/ 136478 h 2911385"/>
              <a:gd name="connsiteX4" fmla="*/ 1052824 w 2595021"/>
              <a:gd name="connsiteY4" fmla="*/ 2218600 h 2911385"/>
              <a:gd name="connsiteX5" fmla="*/ 1672172 w 2595021"/>
              <a:gd name="connsiteY5" fmla="*/ 2027532 h 2911385"/>
              <a:gd name="connsiteX6" fmla="*/ 160522 w 2595021"/>
              <a:gd name="connsiteY6" fmla="*/ 2911385 h 2911385"/>
              <a:gd name="connsiteX7" fmla="*/ 0 w 2595021"/>
              <a:gd name="connsiteY7" fmla="*/ 1618099 h 2911385"/>
              <a:gd name="connsiteX0" fmla="*/ 0 w 2595021"/>
              <a:gd name="connsiteY0" fmla="*/ 1618099 h 2911385"/>
              <a:gd name="connsiteX1" fmla="*/ 592052 w 2595021"/>
              <a:gd name="connsiteY1" fmla="*/ 2027532 h 2911385"/>
              <a:gd name="connsiteX2" fmla="*/ 1752112 w 2595021"/>
              <a:gd name="connsiteY2" fmla="*/ 0 h 2911385"/>
              <a:gd name="connsiteX3" fmla="*/ 2595021 w 2595021"/>
              <a:gd name="connsiteY3" fmla="*/ 136478 h 2911385"/>
              <a:gd name="connsiteX4" fmla="*/ 1052824 w 2595021"/>
              <a:gd name="connsiteY4" fmla="*/ 2218600 h 2911385"/>
              <a:gd name="connsiteX5" fmla="*/ 1644877 w 2595021"/>
              <a:gd name="connsiteY5" fmla="*/ 2587091 h 2911385"/>
              <a:gd name="connsiteX6" fmla="*/ 160522 w 2595021"/>
              <a:gd name="connsiteY6" fmla="*/ 2911385 h 2911385"/>
              <a:gd name="connsiteX7" fmla="*/ 0 w 2595021"/>
              <a:gd name="connsiteY7" fmla="*/ 1618099 h 2911385"/>
              <a:gd name="connsiteX0" fmla="*/ 0 w 2595021"/>
              <a:gd name="connsiteY0" fmla="*/ 1481621 h 2774907"/>
              <a:gd name="connsiteX1" fmla="*/ 592052 w 2595021"/>
              <a:gd name="connsiteY1" fmla="*/ 1891054 h 2774907"/>
              <a:gd name="connsiteX2" fmla="*/ 1642930 w 2595021"/>
              <a:gd name="connsiteY2" fmla="*/ 272955 h 2774907"/>
              <a:gd name="connsiteX3" fmla="*/ 2595021 w 2595021"/>
              <a:gd name="connsiteY3" fmla="*/ 0 h 2774907"/>
              <a:gd name="connsiteX4" fmla="*/ 1052824 w 2595021"/>
              <a:gd name="connsiteY4" fmla="*/ 2082122 h 2774907"/>
              <a:gd name="connsiteX5" fmla="*/ 1644877 w 2595021"/>
              <a:gd name="connsiteY5" fmla="*/ 2450613 h 2774907"/>
              <a:gd name="connsiteX6" fmla="*/ 160522 w 2595021"/>
              <a:gd name="connsiteY6" fmla="*/ 2774907 h 2774907"/>
              <a:gd name="connsiteX7" fmla="*/ 0 w 2595021"/>
              <a:gd name="connsiteY7" fmla="*/ 1481621 h 2774907"/>
              <a:gd name="connsiteX0" fmla="*/ 0 w 2185589"/>
              <a:gd name="connsiteY0" fmla="*/ 1208666 h 2501952"/>
              <a:gd name="connsiteX1" fmla="*/ 592052 w 2185589"/>
              <a:gd name="connsiteY1" fmla="*/ 1618099 h 2501952"/>
              <a:gd name="connsiteX2" fmla="*/ 1642930 w 2185589"/>
              <a:gd name="connsiteY2" fmla="*/ 0 h 2501952"/>
              <a:gd name="connsiteX3" fmla="*/ 2185589 w 2185589"/>
              <a:gd name="connsiteY3" fmla="*/ 272956 h 2501952"/>
              <a:gd name="connsiteX4" fmla="*/ 1052824 w 2185589"/>
              <a:gd name="connsiteY4" fmla="*/ 1809167 h 2501952"/>
              <a:gd name="connsiteX5" fmla="*/ 1644877 w 2185589"/>
              <a:gd name="connsiteY5" fmla="*/ 2177658 h 2501952"/>
              <a:gd name="connsiteX6" fmla="*/ 160522 w 2185589"/>
              <a:gd name="connsiteY6" fmla="*/ 2501952 h 2501952"/>
              <a:gd name="connsiteX7" fmla="*/ 0 w 2185589"/>
              <a:gd name="connsiteY7" fmla="*/ 1208666 h 25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5589" h="2501952">
                <a:moveTo>
                  <a:pt x="0" y="1208666"/>
                </a:moveTo>
                <a:lnTo>
                  <a:pt x="592052" y="1618099"/>
                </a:lnTo>
                <a:lnTo>
                  <a:pt x="1642930" y="0"/>
                </a:lnTo>
                <a:lnTo>
                  <a:pt x="2185589" y="272956"/>
                </a:lnTo>
                <a:lnTo>
                  <a:pt x="1052824" y="1809167"/>
                </a:lnTo>
                <a:lnTo>
                  <a:pt x="1644877" y="2177658"/>
                </a:lnTo>
                <a:lnTo>
                  <a:pt x="160522" y="2501952"/>
                </a:lnTo>
                <a:lnTo>
                  <a:pt x="0" y="1208666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ktangel 2"/>
          <p:cNvSpPr/>
          <p:nvPr/>
        </p:nvSpPr>
        <p:spPr>
          <a:xfrm>
            <a:off x="6588224" y="982586"/>
            <a:ext cx="2088232" cy="144016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3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6" t="40381" r="23452" b="37635"/>
          <a:stretch/>
        </p:blipFill>
        <p:spPr bwMode="auto">
          <a:xfrm>
            <a:off x="337569" y="1412776"/>
            <a:ext cx="8572500" cy="21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539552" y="2996952"/>
            <a:ext cx="5688632" cy="14401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2936"/>
            <a:ext cx="1774825" cy="75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9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Kontortema">
  <a:themeElements>
    <a:clrScheme name="Brugerdefineret 17">
      <a:dk1>
        <a:sysClr val="windowText" lastClr="000000"/>
      </a:dk1>
      <a:lt1>
        <a:sysClr val="window" lastClr="FFFFFF"/>
      </a:lt1>
      <a:dk2>
        <a:srgbClr val="00704F"/>
      </a:dk2>
      <a:lt2>
        <a:srgbClr val="E0DCC6"/>
      </a:lt2>
      <a:accent1>
        <a:srgbClr val="E4EC8D"/>
      </a:accent1>
      <a:accent2>
        <a:srgbClr val="85C01F"/>
      </a:accent2>
      <a:accent3>
        <a:srgbClr val="83B6CD"/>
      </a:accent3>
      <a:accent4>
        <a:srgbClr val="BFBB89"/>
      </a:accent4>
      <a:accent5>
        <a:srgbClr val="A48A78"/>
      </a:accent5>
      <a:accent6>
        <a:srgbClr val="D97F38"/>
      </a:accent6>
      <a:hlink>
        <a:srgbClr val="9F0018"/>
      </a:hlink>
      <a:folHlink>
        <a:srgbClr val="007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Kontortema">
  <a:themeElements>
    <a:clrScheme name="Brugerdefineret 17">
      <a:dk1>
        <a:sysClr val="windowText" lastClr="000000"/>
      </a:dk1>
      <a:lt1>
        <a:sysClr val="window" lastClr="FFFFFF"/>
      </a:lt1>
      <a:dk2>
        <a:srgbClr val="00704F"/>
      </a:dk2>
      <a:lt2>
        <a:srgbClr val="E0DCC6"/>
      </a:lt2>
      <a:accent1>
        <a:srgbClr val="E4EC8D"/>
      </a:accent1>
      <a:accent2>
        <a:srgbClr val="85C01F"/>
      </a:accent2>
      <a:accent3>
        <a:srgbClr val="83B6CD"/>
      </a:accent3>
      <a:accent4>
        <a:srgbClr val="BFBB89"/>
      </a:accent4>
      <a:accent5>
        <a:srgbClr val="A48A78"/>
      </a:accent5>
      <a:accent6>
        <a:srgbClr val="D97F38"/>
      </a:accent6>
      <a:hlink>
        <a:srgbClr val="9F0018"/>
      </a:hlink>
      <a:folHlink>
        <a:srgbClr val="007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Dansk-2007</Template>
  <TotalTime>6425</TotalTime>
  <Words>128</Words>
  <Application>Microsoft Office PowerPoint</Application>
  <PresentationFormat>Skærmshow (4:3)</PresentationFormat>
  <Paragraphs>58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14</vt:i4>
      </vt:variant>
    </vt:vector>
  </HeadingPairs>
  <TitlesOfParts>
    <vt:vector size="16" baseType="lpstr">
      <vt:lpstr>1_Kontortema</vt:lpstr>
      <vt:lpstr>2_Kontortema</vt:lpstr>
      <vt:lpstr>PowerPoint-præsentation</vt:lpstr>
      <vt:lpstr>Gødningskvote og Efterafgrødeskemaet: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FødevareErhverv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Randzoner</dc:title>
  <dc:creator>Per F. Ahle</dc:creator>
  <cp:lastModifiedBy>Ellen Danvig (NaturErhvervstyrelsen)</cp:lastModifiedBy>
  <cp:revision>416</cp:revision>
  <cp:lastPrinted>2014-01-20T15:02:29Z</cp:lastPrinted>
  <dcterms:created xsi:type="dcterms:W3CDTF">2012-09-07T08:06:39Z</dcterms:created>
  <dcterms:modified xsi:type="dcterms:W3CDTF">2014-01-24T10:27:23Z</dcterms:modified>
</cp:coreProperties>
</file>