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310" r:id="rId3"/>
    <p:sldId id="259" r:id="rId4"/>
    <p:sldId id="265" r:id="rId5"/>
    <p:sldId id="264" r:id="rId6"/>
    <p:sldId id="261" r:id="rId7"/>
    <p:sldId id="266" r:id="rId8"/>
    <p:sldId id="267" r:id="rId9"/>
    <p:sldId id="268" r:id="rId10"/>
    <p:sldId id="270" r:id="rId11"/>
    <p:sldId id="269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3" r:id="rId24"/>
    <p:sldId id="284" r:id="rId25"/>
    <p:sldId id="285" r:id="rId26"/>
    <p:sldId id="286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304" r:id="rId35"/>
    <p:sldId id="308" r:id="rId36"/>
    <p:sldId id="309" r:id="rId37"/>
    <p:sldId id="305" r:id="rId38"/>
    <p:sldId id="306" r:id="rId39"/>
    <p:sldId id="312" r:id="rId40"/>
  </p:sldIdLst>
  <p:sldSz cx="9144000" cy="6858000" type="screen4x3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88" autoAdjust="0"/>
    <p:restoredTop sz="98391" autoAdjust="0"/>
  </p:normalViewPr>
  <p:slideViewPr>
    <p:cSldViewPr snapToGrid="0" snapToObjects="1" showGuides="1">
      <p:cViewPr>
        <p:scale>
          <a:sx n="80" d="100"/>
          <a:sy n="80" d="100"/>
        </p:scale>
        <p:origin x="-1002" y="-798"/>
      </p:cViewPr>
      <p:guideLst>
        <p:guide orient="horz" pos="820"/>
        <p:guide orient="horz" pos="637"/>
        <p:guide orient="horz" pos="872"/>
        <p:guide pos="5450"/>
        <p:guide pos="28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EEE03-D5B6-3749-A7E5-94B2F02E776F}" type="datetimeFigureOut">
              <a:rPr lang="da-DK" smtClean="0"/>
              <a:pPr/>
              <a:t>27-01-2014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AF97B-E6C5-B348-98FF-B89EFF98F66C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514898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39683-6613-3A4F-BA84-BAED98285295}" type="datetimeFigureOut">
              <a:rPr lang="da-DK" smtClean="0"/>
              <a:pPr/>
              <a:t>27-01-2014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7F8373-3029-BF4B-B31F-1E3F956F617F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281893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u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3869" y="3455082"/>
            <a:ext cx="8199437" cy="1196975"/>
          </a:xfrm>
        </p:spPr>
        <p:txBody>
          <a:bodyPr/>
          <a:lstStyle>
            <a:lvl1pPr algn="r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2319" y="4663022"/>
            <a:ext cx="4090987" cy="315378"/>
          </a:xfrm>
        </p:spPr>
        <p:txBody>
          <a:bodyPr anchor="b"/>
          <a:lstStyle>
            <a:lvl1pPr algn="r">
              <a:defRPr sz="1800"/>
            </a:lvl1pPr>
          </a:lstStyle>
          <a:p>
            <a:fld id="{964BCBAA-B835-1148-8644-6D41A79138D3}" type="datetime2">
              <a:rPr lang="da-DK" smtClean="0"/>
              <a:pPr/>
              <a:t>27. januar 2014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479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3x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0" y="1524002"/>
            <a:ext cx="3007288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6136712" y="1523999"/>
            <a:ext cx="3007288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3068355" y="1523999"/>
            <a:ext cx="3007288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964BCBAA-B835-1148-8644-6D41A79138D3}" type="datetime2">
              <a:rPr lang="da-DK" smtClean="0"/>
              <a:pPr/>
              <a:t>27. januar 2014</a:t>
            </a:fld>
            <a:endParaRPr lang="da-DK" dirty="0"/>
          </a:p>
        </p:txBody>
      </p:sp>
      <p:sp>
        <p:nvSpPr>
          <p:cNvPr id="13" name="Pladsholder til billede 7"/>
          <p:cNvSpPr>
            <a:spLocks noGrp="1"/>
          </p:cNvSpPr>
          <p:nvPr>
            <p:ph type="pic" sz="quarter" idx="18"/>
          </p:nvPr>
        </p:nvSpPr>
        <p:spPr>
          <a:xfrm>
            <a:off x="0" y="5129999"/>
            <a:ext cx="3007288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5" name="Pladsholder til billede 7"/>
          <p:cNvSpPr>
            <a:spLocks noGrp="1"/>
          </p:cNvSpPr>
          <p:nvPr>
            <p:ph type="pic" sz="quarter" idx="19"/>
          </p:nvPr>
        </p:nvSpPr>
        <p:spPr>
          <a:xfrm>
            <a:off x="6136712" y="5129996"/>
            <a:ext cx="3007288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6" name="Pladsholder til billede 7"/>
          <p:cNvSpPr>
            <a:spLocks noGrp="1"/>
          </p:cNvSpPr>
          <p:nvPr>
            <p:ph type="pic" sz="quarter" idx="20"/>
          </p:nvPr>
        </p:nvSpPr>
        <p:spPr>
          <a:xfrm>
            <a:off x="3068355" y="5129996"/>
            <a:ext cx="3007288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7" name="Pladsholder til billede 7"/>
          <p:cNvSpPr>
            <a:spLocks noGrp="1"/>
          </p:cNvSpPr>
          <p:nvPr>
            <p:ph type="pic" sz="quarter" idx="21"/>
          </p:nvPr>
        </p:nvSpPr>
        <p:spPr>
          <a:xfrm>
            <a:off x="0" y="3307552"/>
            <a:ext cx="3007288" cy="17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8" name="Pladsholder til billede 7"/>
          <p:cNvSpPr>
            <a:spLocks noGrp="1"/>
          </p:cNvSpPr>
          <p:nvPr>
            <p:ph type="pic" sz="quarter" idx="22"/>
          </p:nvPr>
        </p:nvSpPr>
        <p:spPr>
          <a:xfrm>
            <a:off x="6136712" y="3307549"/>
            <a:ext cx="3007288" cy="17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9" name="Pladsholder til billede 7"/>
          <p:cNvSpPr>
            <a:spLocks noGrp="1"/>
          </p:cNvSpPr>
          <p:nvPr>
            <p:ph type="pic" sz="quarter" idx="23"/>
          </p:nvPr>
        </p:nvSpPr>
        <p:spPr>
          <a:xfrm>
            <a:off x="3068355" y="3307549"/>
            <a:ext cx="3007288" cy="17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94332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7999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37133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Foto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8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9144000" cy="6857999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8789" y="679450"/>
            <a:ext cx="5345111" cy="1949450"/>
          </a:xfrm>
        </p:spPr>
        <p:txBody>
          <a:bodyPr anchor="t"/>
          <a:lstStyle/>
          <a:p>
            <a:r>
              <a:rPr lang="da-DK" dirty="0" smtClean="0"/>
              <a:t>Teksten placeres </a:t>
            </a:r>
            <a:br>
              <a:rPr lang="da-DK" dirty="0" smtClean="0"/>
            </a:br>
            <a:r>
              <a:rPr lang="da-DK" dirty="0" smtClean="0"/>
              <a:t>hvor der er ro på fotoet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8153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Foto + Tekst +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8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9144000" cy="6857999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58789" y="679450"/>
            <a:ext cx="5345111" cy="1949450"/>
          </a:xfrm>
        </p:spPr>
        <p:txBody>
          <a:bodyPr anchor="t"/>
          <a:lstStyle/>
          <a:p>
            <a:r>
              <a:rPr lang="da-DK" dirty="0" smtClean="0"/>
              <a:t>Teksten placeres </a:t>
            </a:r>
            <a:br>
              <a:rPr lang="da-DK" dirty="0" smtClean="0"/>
            </a:br>
            <a:r>
              <a:rPr lang="da-DK" dirty="0" smtClean="0"/>
              <a:t>hvor der er ro på fotoet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4" name="Pladsholder til billede 12"/>
          <p:cNvSpPr>
            <a:spLocks noGrp="1"/>
          </p:cNvSpPr>
          <p:nvPr>
            <p:ph type="pic" sz="quarter" idx="22"/>
          </p:nvPr>
        </p:nvSpPr>
        <p:spPr>
          <a:xfrm>
            <a:off x="6137275" y="1524000"/>
            <a:ext cx="3006725" cy="12600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5" name="Pladsholder til tekst 10"/>
          <p:cNvSpPr>
            <a:spLocks noGrp="1"/>
          </p:cNvSpPr>
          <p:nvPr>
            <p:ph type="body" sz="quarter" idx="23"/>
          </p:nvPr>
        </p:nvSpPr>
        <p:spPr>
          <a:xfrm>
            <a:off x="6235700" y="1651000"/>
            <a:ext cx="2832100" cy="1028700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  <p:sp>
        <p:nvSpPr>
          <p:cNvPr id="20" name="Pladsholder til billede 12"/>
          <p:cNvSpPr>
            <a:spLocks noGrp="1"/>
          </p:cNvSpPr>
          <p:nvPr>
            <p:ph type="pic" sz="quarter" idx="24"/>
          </p:nvPr>
        </p:nvSpPr>
        <p:spPr>
          <a:xfrm>
            <a:off x="6137275" y="2857500"/>
            <a:ext cx="3006725" cy="12600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21" name="Pladsholder til tekst 10"/>
          <p:cNvSpPr>
            <a:spLocks noGrp="1"/>
          </p:cNvSpPr>
          <p:nvPr>
            <p:ph type="body" sz="quarter" idx="25"/>
          </p:nvPr>
        </p:nvSpPr>
        <p:spPr>
          <a:xfrm>
            <a:off x="6235700" y="2978150"/>
            <a:ext cx="2832100" cy="1028700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  <p:sp>
        <p:nvSpPr>
          <p:cNvPr id="22" name="Pladsholder til billede 12"/>
          <p:cNvSpPr>
            <a:spLocks noGrp="1"/>
          </p:cNvSpPr>
          <p:nvPr>
            <p:ph type="pic" sz="quarter" idx="26"/>
          </p:nvPr>
        </p:nvSpPr>
        <p:spPr>
          <a:xfrm>
            <a:off x="6137275" y="4178300"/>
            <a:ext cx="3006725" cy="12600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23" name="Pladsholder til tekst 10"/>
          <p:cNvSpPr>
            <a:spLocks noGrp="1"/>
          </p:cNvSpPr>
          <p:nvPr>
            <p:ph type="body" sz="quarter" idx="27"/>
          </p:nvPr>
        </p:nvSpPr>
        <p:spPr>
          <a:xfrm>
            <a:off x="6235700" y="4298950"/>
            <a:ext cx="2832100" cy="1028700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  <p:sp>
        <p:nvSpPr>
          <p:cNvPr id="24" name="Pladsholder til billede 12"/>
          <p:cNvSpPr>
            <a:spLocks noGrp="1"/>
          </p:cNvSpPr>
          <p:nvPr>
            <p:ph type="pic" sz="quarter" idx="28"/>
          </p:nvPr>
        </p:nvSpPr>
        <p:spPr>
          <a:xfrm>
            <a:off x="6137275" y="190500"/>
            <a:ext cx="3006725" cy="12600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25" name="Pladsholder til tekst 10"/>
          <p:cNvSpPr>
            <a:spLocks noGrp="1"/>
          </p:cNvSpPr>
          <p:nvPr>
            <p:ph type="body" sz="quarter" idx="29"/>
          </p:nvPr>
        </p:nvSpPr>
        <p:spPr>
          <a:xfrm>
            <a:off x="6235700" y="311150"/>
            <a:ext cx="2832100" cy="1028700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</p:spTree>
    <p:extLst>
      <p:ext uri="{BB962C8B-B14F-4D97-AF65-F5344CB8AC3E}">
        <p14:creationId xmlns:p14="http://schemas.microsoft.com/office/powerpoint/2010/main" val="21268076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Foto 1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3176" y="1524000"/>
            <a:ext cx="9140824" cy="26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0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3176" y="4194001"/>
            <a:ext cx="9140824" cy="26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63276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Foto 2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0" y="1524000"/>
            <a:ext cx="4546600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0" name="Pladsholder til billede 7"/>
          <p:cNvSpPr>
            <a:spLocks noGrp="1"/>
          </p:cNvSpPr>
          <p:nvPr>
            <p:ph type="pic" sz="quarter" idx="14"/>
          </p:nvPr>
        </p:nvSpPr>
        <p:spPr>
          <a:xfrm>
            <a:off x="4597400" y="1524000"/>
            <a:ext cx="4546600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52901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Foto 3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-1" y="1523999"/>
            <a:ext cx="3007288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6136712" y="1523999"/>
            <a:ext cx="3007288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3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3068355" y="1523999"/>
            <a:ext cx="3007288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930900"/>
            <a:ext cx="9144000" cy="9271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909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DHOLD 1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96217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HOLD 2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5139" y="1274121"/>
            <a:ext cx="3935411" cy="4582507"/>
          </a:xfrm>
        </p:spPr>
        <p:txBody>
          <a:bodyPr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13"/>
          </p:nvPr>
        </p:nvSpPr>
        <p:spPr>
          <a:xfrm>
            <a:off x="4710925" y="1270000"/>
            <a:ext cx="3960000" cy="4608000"/>
          </a:xfrm>
        </p:spPr>
        <p:txBody>
          <a:bodyPr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11513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1sp + Info/foto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12"/>
          <p:cNvSpPr>
            <a:spLocks noGrp="1"/>
          </p:cNvSpPr>
          <p:nvPr>
            <p:ph type="pic" sz="quarter" idx="19"/>
          </p:nvPr>
        </p:nvSpPr>
        <p:spPr>
          <a:xfrm>
            <a:off x="6137275" y="3429000"/>
            <a:ext cx="3006725" cy="242728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5138" y="1274121"/>
            <a:ext cx="8199437" cy="2065979"/>
          </a:xfrm>
        </p:spPr>
        <p:txBody>
          <a:bodyPr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75643" cy="242762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8"/>
          </p:nvPr>
        </p:nvSpPr>
        <p:spPr>
          <a:xfrm>
            <a:off x="6235700" y="3511550"/>
            <a:ext cx="2832100" cy="2279650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  <p:sp>
        <p:nvSpPr>
          <p:cNvPr id="15" name="Pladsholder til tekst 14"/>
          <p:cNvSpPr>
            <a:spLocks noGrp="1"/>
          </p:cNvSpPr>
          <p:nvPr>
            <p:ph type="body" sz="quarter" idx="20"/>
          </p:nvPr>
        </p:nvSpPr>
        <p:spPr>
          <a:xfrm>
            <a:off x="458788" y="3511550"/>
            <a:ext cx="5522912" cy="2279650"/>
          </a:xfrm>
        </p:spPr>
        <p:txBody>
          <a:bodyPr anchor="ctr"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47400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Kron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Krone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3869" y="4115645"/>
            <a:ext cx="8199437" cy="1196975"/>
          </a:xfrm>
        </p:spPr>
        <p:txBody>
          <a:bodyPr/>
          <a:lstStyle>
            <a:lvl1pPr algn="r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2319" y="5312620"/>
            <a:ext cx="4090987" cy="315378"/>
          </a:xfrm>
        </p:spPr>
        <p:txBody>
          <a:bodyPr anchor="b"/>
          <a:lstStyle>
            <a:lvl1pPr algn="r">
              <a:defRPr sz="1800"/>
            </a:lvl1pPr>
          </a:lstStyle>
          <a:p>
            <a:fld id="{A1DF39E0-9B04-5D48-A27E-565B9CF06CC7}" type="datetime2">
              <a:rPr lang="da-DK" smtClean="0"/>
              <a:pPr/>
              <a:t>27. januar 2014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pic>
        <p:nvPicPr>
          <p:cNvPr id="3" name="Billede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74606" y="0"/>
            <a:ext cx="22987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004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2sp + Foto/info 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6137275" y="3429000"/>
            <a:ext cx="3023999" cy="2427628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3" name="Pladsholder til billede 12"/>
          <p:cNvSpPr>
            <a:spLocks noGrp="1"/>
          </p:cNvSpPr>
          <p:nvPr>
            <p:ph type="pic" sz="quarter" idx="19"/>
          </p:nvPr>
        </p:nvSpPr>
        <p:spPr>
          <a:xfrm>
            <a:off x="6137275" y="241302"/>
            <a:ext cx="3006725" cy="3098798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0"/>
            <a:ext cx="5516563" cy="1092279"/>
          </a:xfrm>
        </p:spPr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5139" y="1274121"/>
            <a:ext cx="5516562" cy="4582507"/>
          </a:xfrm>
        </p:spPr>
        <p:txBody>
          <a:bodyPr/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1" name="Pladsholder til tekst 10"/>
          <p:cNvSpPr>
            <a:spLocks noGrp="1"/>
          </p:cNvSpPr>
          <p:nvPr>
            <p:ph type="body" sz="quarter" idx="18"/>
          </p:nvPr>
        </p:nvSpPr>
        <p:spPr>
          <a:xfrm>
            <a:off x="6242050" y="3536950"/>
            <a:ext cx="2800350" cy="2319678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</p:spTree>
    <p:extLst>
      <p:ext uri="{BB962C8B-B14F-4D97-AF65-F5344CB8AC3E}">
        <p14:creationId xmlns:p14="http://schemas.microsoft.com/office/powerpoint/2010/main" val="4981068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1sp - FotoTo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1274121"/>
            <a:ext cx="8199437" cy="792000"/>
          </a:xfrm>
        </p:spPr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1488" y="2243442"/>
            <a:ext cx="8199437" cy="3611258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8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546600" cy="1270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9" name="Pladsholder til billede 7"/>
          <p:cNvSpPr>
            <a:spLocks noGrp="1"/>
          </p:cNvSpPr>
          <p:nvPr>
            <p:ph type="pic" sz="quarter" idx="14"/>
          </p:nvPr>
        </p:nvSpPr>
        <p:spPr>
          <a:xfrm>
            <a:off x="4597400" y="0"/>
            <a:ext cx="4546600" cy="1270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0" name="Pladsholder til tekst 10"/>
          <p:cNvSpPr>
            <a:spLocks noGrp="1"/>
          </p:cNvSpPr>
          <p:nvPr>
            <p:ph type="body" sz="quarter" idx="18"/>
          </p:nvPr>
        </p:nvSpPr>
        <p:spPr>
          <a:xfrm>
            <a:off x="4692650" y="1"/>
            <a:ext cx="4356100" cy="1270000"/>
          </a:xfrm>
        </p:spPr>
        <p:txBody>
          <a:bodyPr anchor="ctr">
            <a:normAutofit/>
          </a:bodyPr>
          <a:lstStyle>
            <a:lvl1pPr>
              <a:spcBef>
                <a:spcPts val="600"/>
              </a:spcBef>
              <a:spcAft>
                <a:spcPts val="0"/>
              </a:spcAft>
              <a:defRPr sz="1500" b="1" i="0">
                <a:latin typeface="Verdana"/>
                <a:cs typeface="Verdana"/>
              </a:defRPr>
            </a:lvl1pPr>
            <a:lvl2pPr marL="0" indent="0">
              <a:spcBef>
                <a:spcPts val="600"/>
              </a:spcBef>
              <a:spcAft>
                <a:spcPts val="0"/>
              </a:spcAft>
              <a:buFontTx/>
              <a:buNone/>
              <a:defRPr sz="1500"/>
            </a:lvl2pPr>
            <a:lvl3pPr marL="180000">
              <a:spcBef>
                <a:spcPts val="600"/>
              </a:spcBef>
              <a:spcAft>
                <a:spcPts val="0"/>
              </a:spcAft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</p:txBody>
      </p:sp>
    </p:spTree>
    <p:extLst>
      <p:ext uri="{BB962C8B-B14F-4D97-AF65-F5344CB8AC3E}">
        <p14:creationId xmlns:p14="http://schemas.microsoft.com/office/powerpoint/2010/main" val="28168011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1sp - FotoT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1274121"/>
            <a:ext cx="8199437" cy="792000"/>
          </a:xfrm>
        </p:spPr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1488" y="2243442"/>
            <a:ext cx="8199437" cy="3611258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10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-1" y="4121"/>
            <a:ext cx="3007288" cy="1270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6136712" y="4121"/>
            <a:ext cx="3007288" cy="1270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3068355" y="4121"/>
            <a:ext cx="3007288" cy="1270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17862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2sp - FotoT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5138" y="1274037"/>
            <a:ext cx="8199437" cy="791999"/>
          </a:xfrm>
        </p:spPr>
        <p:txBody>
          <a:bodyPr/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65139" y="2289559"/>
            <a:ext cx="3935411" cy="3571491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8" name="Pladsholder til tekst 7"/>
          <p:cNvSpPr>
            <a:spLocks noGrp="1"/>
          </p:cNvSpPr>
          <p:nvPr>
            <p:ph type="body" sz="quarter" idx="13"/>
          </p:nvPr>
        </p:nvSpPr>
        <p:spPr>
          <a:xfrm>
            <a:off x="4710925" y="2285438"/>
            <a:ext cx="3960000" cy="3575612"/>
          </a:xfrm>
        </p:spPr>
        <p:txBody>
          <a:bodyPr/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9" name="Pladsholder til billede 8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1270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188728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masteren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24AC4-0D98-E042-B26F-CC25A67A2F27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18608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BCA90-399F-D546-B986-3CD8BCF738AE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30631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BueKron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 descr="KroneBue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09825"/>
            <a:ext cx="9144000" cy="44577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73869" y="1270000"/>
            <a:ext cx="8199437" cy="628273"/>
          </a:xfrm>
        </p:spPr>
        <p:txBody>
          <a:bodyPr/>
          <a:lstStyle>
            <a:lvl1pPr algn="r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73588" y="1898273"/>
            <a:ext cx="4090987" cy="315378"/>
          </a:xfrm>
        </p:spPr>
        <p:txBody>
          <a:bodyPr anchor="b"/>
          <a:lstStyle>
            <a:lvl1pPr algn="r">
              <a:defRPr sz="1800"/>
            </a:lvl1pPr>
          </a:lstStyle>
          <a:p>
            <a:fld id="{964BCBAA-B835-1148-8644-6D41A79138D3}" type="datetime2">
              <a:rPr lang="da-DK" smtClean="0"/>
              <a:pPr/>
              <a:t>27. januar 2014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48078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1x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billede 8"/>
          <p:cNvSpPr>
            <a:spLocks noGrp="1"/>
          </p:cNvSpPr>
          <p:nvPr>
            <p:ph type="pic" sz="quarter" idx="13"/>
          </p:nvPr>
        </p:nvSpPr>
        <p:spPr>
          <a:xfrm>
            <a:off x="0" y="1530001"/>
            <a:ext cx="9144000" cy="5327999"/>
          </a:xfrm>
          <a:solidFill>
            <a:schemeClr val="bg2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964BCBAA-B835-1148-8644-6D41A79138D3}" type="datetime2">
              <a:rPr lang="da-DK" smtClean="0"/>
              <a:pPr/>
              <a:t>27. januar 2014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68058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2x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0" y="1524000"/>
            <a:ext cx="4546600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6" name="Pladsholder til billede 7"/>
          <p:cNvSpPr>
            <a:spLocks noGrp="1"/>
          </p:cNvSpPr>
          <p:nvPr>
            <p:ph type="pic" sz="quarter" idx="14"/>
          </p:nvPr>
        </p:nvSpPr>
        <p:spPr>
          <a:xfrm>
            <a:off x="4597400" y="1524000"/>
            <a:ext cx="4546600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964BCBAA-B835-1148-8644-6D41A79138D3}" type="datetime2">
              <a:rPr lang="da-DK" smtClean="0"/>
              <a:pPr/>
              <a:t>27. januar 2014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96731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2x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3176" y="1524000"/>
            <a:ext cx="4546600" cy="26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6" name="Pladsholder til billede 7"/>
          <p:cNvSpPr>
            <a:spLocks noGrp="1"/>
          </p:cNvSpPr>
          <p:nvPr>
            <p:ph type="pic" sz="quarter" idx="14"/>
          </p:nvPr>
        </p:nvSpPr>
        <p:spPr>
          <a:xfrm>
            <a:off x="4597400" y="1524000"/>
            <a:ext cx="4546600" cy="26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964BCBAA-B835-1148-8644-6D41A79138D3}" type="datetime2">
              <a:rPr lang="da-DK" smtClean="0"/>
              <a:pPr/>
              <a:t>27. januar 2014</a:t>
            </a:fld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3176" y="4194001"/>
            <a:ext cx="4546600" cy="26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4597400" y="4194001"/>
            <a:ext cx="4546600" cy="26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20571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2x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dsholder til billede 7"/>
          <p:cNvSpPr>
            <a:spLocks noGrp="1"/>
          </p:cNvSpPr>
          <p:nvPr>
            <p:ph type="pic" sz="quarter" idx="13"/>
          </p:nvPr>
        </p:nvSpPr>
        <p:spPr>
          <a:xfrm>
            <a:off x="0" y="1524000"/>
            <a:ext cx="4546600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6" name="Pladsholder til billede 7"/>
          <p:cNvSpPr>
            <a:spLocks noGrp="1"/>
          </p:cNvSpPr>
          <p:nvPr>
            <p:ph type="pic" sz="quarter" idx="14"/>
          </p:nvPr>
        </p:nvSpPr>
        <p:spPr>
          <a:xfrm>
            <a:off x="4597400" y="1524000"/>
            <a:ext cx="4546600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964BCBAA-B835-1148-8644-6D41A79138D3}" type="datetime2">
              <a:rPr lang="da-DK" smtClean="0"/>
              <a:pPr/>
              <a:t>27. januar 2014</a:t>
            </a:fld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0" y="3309150"/>
            <a:ext cx="4546600" cy="17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4597400" y="3309150"/>
            <a:ext cx="4546600" cy="17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3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0" y="5130001"/>
            <a:ext cx="4546600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7" name="Pladsholder til billede 7"/>
          <p:cNvSpPr>
            <a:spLocks noGrp="1"/>
          </p:cNvSpPr>
          <p:nvPr>
            <p:ph type="pic" sz="quarter" idx="18"/>
          </p:nvPr>
        </p:nvSpPr>
        <p:spPr>
          <a:xfrm>
            <a:off x="4597400" y="5130001"/>
            <a:ext cx="4546600" cy="17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15463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3x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-1" y="1523999"/>
            <a:ext cx="3007288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6136712" y="1523999"/>
            <a:ext cx="3007288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3068355" y="1523999"/>
            <a:ext cx="3007288" cy="5333999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964BCBAA-B835-1148-8644-6D41A79138D3}" type="datetime2">
              <a:rPr lang="da-DK" smtClean="0"/>
              <a:pPr/>
              <a:t>27. januar 2014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1470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oto 3x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dsholder til billede 7"/>
          <p:cNvSpPr>
            <a:spLocks noGrp="1"/>
          </p:cNvSpPr>
          <p:nvPr>
            <p:ph type="pic" sz="quarter" idx="19"/>
          </p:nvPr>
        </p:nvSpPr>
        <p:spPr>
          <a:xfrm>
            <a:off x="-1" y="4194001"/>
            <a:ext cx="3007288" cy="26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7" name="Pladsholder til billede 7"/>
          <p:cNvSpPr>
            <a:spLocks noGrp="1"/>
          </p:cNvSpPr>
          <p:nvPr>
            <p:ph type="pic" sz="quarter" idx="20"/>
          </p:nvPr>
        </p:nvSpPr>
        <p:spPr>
          <a:xfrm>
            <a:off x="6136712" y="4190999"/>
            <a:ext cx="3007288" cy="26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8" name="Pladsholder til billede 7"/>
          <p:cNvSpPr>
            <a:spLocks noGrp="1"/>
          </p:cNvSpPr>
          <p:nvPr>
            <p:ph type="pic" sz="quarter" idx="21"/>
          </p:nvPr>
        </p:nvSpPr>
        <p:spPr>
          <a:xfrm>
            <a:off x="3068355" y="4190999"/>
            <a:ext cx="3007288" cy="2664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0" name="Pladsholder til billede 7"/>
          <p:cNvSpPr>
            <a:spLocks noGrp="1"/>
          </p:cNvSpPr>
          <p:nvPr>
            <p:ph type="pic" sz="quarter" idx="15"/>
          </p:nvPr>
        </p:nvSpPr>
        <p:spPr>
          <a:xfrm>
            <a:off x="-1" y="1527001"/>
            <a:ext cx="3007288" cy="26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1" name="Pladsholder til billede 7"/>
          <p:cNvSpPr>
            <a:spLocks noGrp="1"/>
          </p:cNvSpPr>
          <p:nvPr>
            <p:ph type="pic" sz="quarter" idx="16"/>
          </p:nvPr>
        </p:nvSpPr>
        <p:spPr>
          <a:xfrm>
            <a:off x="6136712" y="1523999"/>
            <a:ext cx="3007288" cy="26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sp>
        <p:nvSpPr>
          <p:cNvPr id="12" name="Pladsholder til billede 7"/>
          <p:cNvSpPr>
            <a:spLocks noGrp="1"/>
          </p:cNvSpPr>
          <p:nvPr>
            <p:ph type="pic" sz="quarter" idx="17"/>
          </p:nvPr>
        </p:nvSpPr>
        <p:spPr>
          <a:xfrm>
            <a:off x="3068355" y="1523999"/>
            <a:ext cx="3007288" cy="2628000"/>
          </a:xfrm>
          <a:solidFill>
            <a:srgbClr val="E0DCC6"/>
          </a:solidFill>
        </p:spPr>
        <p:txBody>
          <a:bodyPr>
            <a:normAutofit/>
          </a:bodyPr>
          <a:lstStyle>
            <a:lvl1pPr>
              <a:defRPr sz="500"/>
            </a:lvl1pPr>
          </a:lstStyle>
          <a:p>
            <a:endParaRPr lang="da-DK" dirty="0"/>
          </a:p>
        </p:txBody>
      </p:sp>
      <p:grpSp>
        <p:nvGrpSpPr>
          <p:cNvPr id="7" name="Grupper 6"/>
          <p:cNvGrpSpPr/>
          <p:nvPr userDrawn="1"/>
        </p:nvGrpSpPr>
        <p:grpSpPr>
          <a:xfrm>
            <a:off x="0" y="-1"/>
            <a:ext cx="9144000" cy="1905000"/>
            <a:chOff x="0" y="-1"/>
            <a:chExt cx="9144000" cy="1905000"/>
          </a:xfrm>
        </p:grpSpPr>
        <p:pic>
          <p:nvPicPr>
            <p:cNvPr id="3" name="Billede 2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0" y="-1"/>
              <a:ext cx="9144000" cy="1905000"/>
            </a:xfrm>
            <a:prstGeom prst="rect">
              <a:avLst/>
            </a:prstGeom>
          </p:spPr>
        </p:pic>
        <p:pic>
          <p:nvPicPr>
            <p:cNvPr id="14" name="Billede 13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74606" y="0"/>
              <a:ext cx="2298700" cy="1016000"/>
            </a:xfrm>
            <a:prstGeom prst="rect">
              <a:avLst/>
            </a:prstGeom>
          </p:spPr>
        </p:pic>
      </p:grp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73869" y="6394451"/>
            <a:ext cx="2895600" cy="46355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525C3-C702-9C4E-B3EB-9D1691AF8184}" type="slidenum">
              <a:rPr lang="da-DK" smtClean="0"/>
              <a:pPr/>
              <a:t>‹nr.›</a:t>
            </a:fld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58789" y="-1"/>
            <a:ext cx="4926012" cy="1116000"/>
          </a:xfrm>
        </p:spPr>
        <p:txBody>
          <a:bodyPr/>
          <a:lstStyle>
            <a:lvl1pPr algn="l">
              <a:defRPr/>
            </a:lvl1pPr>
          </a:lstStyle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58789" y="1118121"/>
            <a:ext cx="4090987" cy="266179"/>
          </a:xfrm>
        </p:spPr>
        <p:txBody>
          <a:bodyPr anchor="b"/>
          <a:lstStyle>
            <a:lvl1pPr algn="l">
              <a:defRPr sz="800"/>
            </a:lvl1pPr>
          </a:lstStyle>
          <a:p>
            <a:fld id="{964BCBAA-B835-1148-8644-6D41A79138D3}" type="datetime2">
              <a:rPr lang="da-DK" smtClean="0"/>
              <a:pPr/>
              <a:t>27. januar 2014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95322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65138" y="0"/>
            <a:ext cx="8199437" cy="109227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65138" y="1274121"/>
            <a:ext cx="8199437" cy="4582507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 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71488" y="6394450"/>
            <a:ext cx="1772956" cy="4635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fld id="{0AB22CE1-942A-1B42-867B-8D3D2B4D3655}" type="datetime2">
              <a:rPr lang="da-DK" smtClean="0"/>
              <a:pPr/>
              <a:t>27. januar 2014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2244444" y="6394450"/>
            <a:ext cx="2895600" cy="4635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0" y="6394450"/>
            <a:ext cx="471488" cy="46354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fld id="{015525C3-C702-9C4E-B3EB-9D1691AF8184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03279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3" r:id="rId3"/>
    <p:sldLayoutId id="2147483672" r:id="rId4"/>
    <p:sldLayoutId id="2147483671" r:id="rId5"/>
    <p:sldLayoutId id="2147483674" r:id="rId6"/>
    <p:sldLayoutId id="2147483675" r:id="rId7"/>
    <p:sldLayoutId id="2147483673" r:id="rId8"/>
    <p:sldLayoutId id="2147483676" r:id="rId9"/>
    <p:sldLayoutId id="2147483677" r:id="rId10"/>
    <p:sldLayoutId id="2147483678" r:id="rId11"/>
    <p:sldLayoutId id="2147483683" r:id="rId12"/>
    <p:sldLayoutId id="2147483679" r:id="rId13"/>
    <p:sldLayoutId id="2147483680" r:id="rId14"/>
    <p:sldLayoutId id="2147483681" r:id="rId15"/>
    <p:sldLayoutId id="2147483682" r:id="rId16"/>
    <p:sldLayoutId id="2147483650" r:id="rId17"/>
    <p:sldLayoutId id="2147483664" r:id="rId18"/>
    <p:sldLayoutId id="2147483667" r:id="rId19"/>
    <p:sldLayoutId id="2147483669" r:id="rId20"/>
    <p:sldLayoutId id="2147483665" r:id="rId21"/>
    <p:sldLayoutId id="2147483668" r:id="rId22"/>
    <p:sldLayoutId id="2147483666" r:id="rId23"/>
    <p:sldLayoutId id="2147483654" r:id="rId24"/>
    <p:sldLayoutId id="2147483655" r:id="rId25"/>
  </p:sldLayoutIdLst>
  <p:hf sldNum="0" hdr="0" ftr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Verdana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ts val="0"/>
        </a:spcBef>
        <a:buFontTx/>
        <a:buNone/>
        <a:defRPr sz="1800" kern="1200">
          <a:solidFill>
            <a:schemeClr val="tx1"/>
          </a:solidFill>
          <a:latin typeface="Verdana"/>
          <a:ea typeface="+mn-ea"/>
          <a:cs typeface="+mn-cs"/>
        </a:defRPr>
      </a:lvl1pPr>
      <a:lvl2pPr marL="180000" indent="-180000" algn="l" defTabSz="457200" rtl="0" eaLnBrk="1" latinLnBrk="0" hangingPunct="1">
        <a:lnSpc>
          <a:spcPct val="100000"/>
        </a:lnSpc>
        <a:spcBef>
          <a:spcPts val="1100"/>
        </a:spcBef>
        <a:buFont typeface="Arial"/>
        <a:buChar char="•"/>
        <a:defRPr sz="1800" kern="1200">
          <a:solidFill>
            <a:schemeClr val="tx1"/>
          </a:solidFill>
          <a:latin typeface="Verdana"/>
          <a:ea typeface="+mn-ea"/>
          <a:cs typeface="+mn-cs"/>
        </a:defRPr>
      </a:lvl2pPr>
      <a:lvl3pPr marL="360000" indent="-180000" algn="l" defTabSz="457200" rtl="0" eaLnBrk="1" latinLnBrk="0" hangingPunct="1">
        <a:lnSpc>
          <a:spcPct val="100000"/>
        </a:lnSpc>
        <a:spcBef>
          <a:spcPts val="1100"/>
        </a:spcBef>
        <a:buSzPct val="100000"/>
        <a:buFont typeface="Arial"/>
        <a:buChar char="•"/>
        <a:defRPr sz="1800" kern="1200">
          <a:solidFill>
            <a:schemeClr val="tx1"/>
          </a:solidFill>
          <a:latin typeface="Verdana"/>
          <a:ea typeface="+mn-ea"/>
          <a:cs typeface="+mn-cs"/>
        </a:defRPr>
      </a:lvl3pPr>
      <a:lvl4pPr marL="0" indent="0" algn="l" defTabSz="4572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Tx/>
        <a:buNone/>
        <a:defRPr sz="1500" b="1" i="0" kern="1200">
          <a:solidFill>
            <a:schemeClr val="tx1">
              <a:lumMod val="75000"/>
              <a:lumOff val="25000"/>
            </a:schemeClr>
          </a:solidFill>
          <a:latin typeface="Verdana"/>
          <a:ea typeface="+mn-ea"/>
          <a:cs typeface="Verdana"/>
        </a:defRPr>
      </a:lvl4pPr>
      <a:lvl5pPr marL="0" indent="0" algn="l" defTabSz="4572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FontTx/>
        <a:buNone/>
        <a:defRPr sz="1500" kern="1200">
          <a:solidFill>
            <a:schemeClr val="tx1"/>
          </a:solidFill>
          <a:latin typeface="Verdan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Betalingsrettigheder</a:t>
            </a:r>
            <a:br>
              <a:rPr lang="da-DK" dirty="0" smtClean="0"/>
            </a:br>
            <a:r>
              <a:rPr lang="da-DK" dirty="0" smtClean="0"/>
              <a:t>- overdragelse og oversigt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7684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25413"/>
            <a:ext cx="9182100" cy="598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3" name="Ellipse 2"/>
          <p:cNvSpPr/>
          <p:nvPr/>
        </p:nvSpPr>
        <p:spPr>
          <a:xfrm>
            <a:off x="8027720" y="4252323"/>
            <a:ext cx="900712" cy="53534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01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6" y="-30601"/>
            <a:ext cx="9204326" cy="610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3" name="Ellipse 2"/>
          <p:cNvSpPr/>
          <p:nvPr/>
        </p:nvSpPr>
        <p:spPr>
          <a:xfrm>
            <a:off x="3944319" y="5076999"/>
            <a:ext cx="1611823" cy="47269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01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6" y="1"/>
            <a:ext cx="9028916" cy="5878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3" name="Ellipse 2"/>
          <p:cNvSpPr/>
          <p:nvPr/>
        </p:nvSpPr>
        <p:spPr>
          <a:xfrm>
            <a:off x="3942384" y="4639226"/>
            <a:ext cx="1061634" cy="48044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01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006"/>
            <a:ext cx="9144000" cy="592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3" name="Ellipse 2"/>
          <p:cNvSpPr/>
          <p:nvPr/>
        </p:nvSpPr>
        <p:spPr>
          <a:xfrm>
            <a:off x="7430734" y="3098453"/>
            <a:ext cx="1379348" cy="48819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01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5842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3" name="Ellipse 2"/>
          <p:cNvSpPr/>
          <p:nvPr/>
        </p:nvSpPr>
        <p:spPr>
          <a:xfrm>
            <a:off x="3443846" y="4128385"/>
            <a:ext cx="1365663" cy="50299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01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0"/>
            <a:ext cx="9102725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3" name="Ellipse 2"/>
          <p:cNvSpPr/>
          <p:nvPr/>
        </p:nvSpPr>
        <p:spPr>
          <a:xfrm>
            <a:off x="507019" y="4723362"/>
            <a:ext cx="1131376" cy="48990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Ellipse 6"/>
          <p:cNvSpPr/>
          <p:nvPr/>
        </p:nvSpPr>
        <p:spPr>
          <a:xfrm>
            <a:off x="4434930" y="4631377"/>
            <a:ext cx="4246536" cy="96190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01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56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3" name="Ellipse 2"/>
          <p:cNvSpPr/>
          <p:nvPr/>
        </p:nvSpPr>
        <p:spPr>
          <a:xfrm>
            <a:off x="0" y="1063144"/>
            <a:ext cx="1340603" cy="65867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01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2436" t="14639" r="13498" b="6443"/>
          <a:stretch>
            <a:fillRect/>
          </a:stretch>
        </p:blipFill>
        <p:spPr bwMode="auto">
          <a:xfrm>
            <a:off x="83125" y="116087"/>
            <a:ext cx="8999516" cy="5673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llipse 2"/>
          <p:cNvSpPr/>
          <p:nvPr/>
        </p:nvSpPr>
        <p:spPr>
          <a:xfrm flipV="1">
            <a:off x="293257" y="1864426"/>
            <a:ext cx="356461" cy="54007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Ellipse 4"/>
          <p:cNvSpPr/>
          <p:nvPr/>
        </p:nvSpPr>
        <p:spPr>
          <a:xfrm>
            <a:off x="8295517" y="3735092"/>
            <a:ext cx="787123" cy="23247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01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78584" cy="5925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3" name="Ellipse 2"/>
          <p:cNvSpPr/>
          <p:nvPr/>
        </p:nvSpPr>
        <p:spPr>
          <a:xfrm>
            <a:off x="8019350" y="4866468"/>
            <a:ext cx="1124650" cy="43395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01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2150" t="14639" r="13987" b="6443"/>
          <a:stretch>
            <a:fillRect/>
          </a:stretch>
        </p:blipFill>
        <p:spPr bwMode="auto">
          <a:xfrm>
            <a:off x="113694" y="63485"/>
            <a:ext cx="8685922" cy="5846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llipse 2"/>
          <p:cNvSpPr/>
          <p:nvPr/>
        </p:nvSpPr>
        <p:spPr>
          <a:xfrm>
            <a:off x="5949539" y="3681150"/>
            <a:ext cx="753478" cy="40396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01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9" name="Pladsholder til indhold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da-DK" sz="3200" dirty="0" smtClean="0"/>
              <a:t>Varig overdragelse af betalingsrettigheder</a:t>
            </a:r>
          </a:p>
          <a:p>
            <a:endParaRPr lang="da-DK" sz="3200" dirty="0"/>
          </a:p>
          <a:p>
            <a:pPr marL="285750" indent="-285750">
              <a:buFont typeface="Arial" pitchFamily="34" charset="0"/>
              <a:buChar char="•"/>
            </a:pPr>
            <a:r>
              <a:rPr lang="da-DK" sz="3200" dirty="0" smtClean="0"/>
              <a:t>Oversigt </a:t>
            </a:r>
            <a:r>
              <a:rPr lang="da-DK" sz="3200" dirty="0" smtClean="0"/>
              <a:t>over betalingsrettigheder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8160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2394" t="14313" r="13987" b="6117"/>
          <a:stretch>
            <a:fillRect/>
          </a:stretch>
        </p:blipFill>
        <p:spPr bwMode="auto">
          <a:xfrm>
            <a:off x="152040" y="95003"/>
            <a:ext cx="8512535" cy="5728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llipse 2"/>
          <p:cNvSpPr/>
          <p:nvPr/>
        </p:nvSpPr>
        <p:spPr>
          <a:xfrm>
            <a:off x="7462333" y="2919216"/>
            <a:ext cx="1046136" cy="42962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Ellipse 4"/>
          <p:cNvSpPr/>
          <p:nvPr/>
        </p:nvSpPr>
        <p:spPr>
          <a:xfrm>
            <a:off x="7586420" y="4904510"/>
            <a:ext cx="1015139" cy="46565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01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2150" t="14965" r="13498" b="5465"/>
          <a:stretch>
            <a:fillRect/>
          </a:stretch>
        </p:blipFill>
        <p:spPr bwMode="auto">
          <a:xfrm>
            <a:off x="166256" y="-6645"/>
            <a:ext cx="8920852" cy="590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llipse 2"/>
          <p:cNvSpPr/>
          <p:nvPr/>
        </p:nvSpPr>
        <p:spPr>
          <a:xfrm>
            <a:off x="7051728" y="3301139"/>
            <a:ext cx="387458" cy="38745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Ellipse 5"/>
          <p:cNvSpPr/>
          <p:nvPr/>
        </p:nvSpPr>
        <p:spPr>
          <a:xfrm>
            <a:off x="7818893" y="2612571"/>
            <a:ext cx="707589" cy="232363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Ellipse 6"/>
          <p:cNvSpPr/>
          <p:nvPr/>
        </p:nvSpPr>
        <p:spPr>
          <a:xfrm>
            <a:off x="7818894" y="4969722"/>
            <a:ext cx="588936" cy="41070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Ellipse 1"/>
          <p:cNvSpPr/>
          <p:nvPr/>
        </p:nvSpPr>
        <p:spPr>
          <a:xfrm>
            <a:off x="2114550" y="0"/>
            <a:ext cx="752475" cy="58102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01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3" y="-22623"/>
            <a:ext cx="9055884" cy="5841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3" name="Ellipse 2"/>
          <p:cNvSpPr/>
          <p:nvPr/>
        </p:nvSpPr>
        <p:spPr>
          <a:xfrm>
            <a:off x="1172839" y="4458480"/>
            <a:ext cx="968644" cy="66642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01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337" cy="591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3" name="Ellipse 2"/>
          <p:cNvSpPr/>
          <p:nvPr/>
        </p:nvSpPr>
        <p:spPr>
          <a:xfrm>
            <a:off x="1019176" y="608258"/>
            <a:ext cx="1485899" cy="49594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01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8550" cy="577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3" name="Ellipse 2"/>
          <p:cNvSpPr/>
          <p:nvPr/>
        </p:nvSpPr>
        <p:spPr>
          <a:xfrm>
            <a:off x="193525" y="1472540"/>
            <a:ext cx="1131579" cy="44150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Ellipse 4"/>
          <p:cNvSpPr/>
          <p:nvPr/>
        </p:nvSpPr>
        <p:spPr>
          <a:xfrm>
            <a:off x="2666313" y="1571772"/>
            <a:ext cx="1264419" cy="27122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Ellipse 6"/>
          <p:cNvSpPr/>
          <p:nvPr/>
        </p:nvSpPr>
        <p:spPr>
          <a:xfrm>
            <a:off x="193525" y="3325090"/>
            <a:ext cx="326675" cy="28189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01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783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5" name="Ellipse 4"/>
          <p:cNvSpPr/>
          <p:nvPr/>
        </p:nvSpPr>
        <p:spPr>
          <a:xfrm>
            <a:off x="166193" y="4617768"/>
            <a:ext cx="379709" cy="28616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01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347" y="0"/>
            <a:ext cx="6303963" cy="5866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1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Oversigt over betalingsrettigheder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5" name="Pladsholder til indhold 4"/>
          <p:cNvSpPr>
            <a:spLocks noGrp="1"/>
          </p:cNvSpPr>
          <p:nvPr>
            <p:ph idx="1"/>
          </p:nvPr>
        </p:nvSpPr>
        <p:spPr>
          <a:xfrm>
            <a:off x="465139" y="1274121"/>
            <a:ext cx="7878761" cy="4582507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da-DK" dirty="0"/>
              <a:t>O</a:t>
            </a:r>
            <a:r>
              <a:rPr lang="da-DK" dirty="0" smtClean="0"/>
              <a:t>versigten er et øjebliksbillede , dvs. der kan efterfølgende ske inddragelse af betalingsrettighederne</a:t>
            </a:r>
          </a:p>
          <a:p>
            <a:pPr marL="285750" indent="-285750">
              <a:buFont typeface="Arial" pitchFamily="34" charset="0"/>
              <a:buChar char="•"/>
            </a:pPr>
            <a:endParaRPr lang="da-DK" dirty="0" smtClean="0"/>
          </a:p>
          <a:p>
            <a:pPr>
              <a:buFont typeface="Arial" pitchFamily="34" charset="0"/>
              <a:buChar char="•"/>
            </a:pPr>
            <a:r>
              <a:rPr lang="da-DK" dirty="0" smtClean="0"/>
              <a:t>  Værdierne er foreløbige </a:t>
            </a:r>
          </a:p>
          <a:p>
            <a:pPr>
              <a:buFont typeface="Arial" pitchFamily="34" charset="0"/>
              <a:buChar char="•"/>
            </a:pPr>
            <a:endParaRPr lang="da-DK" dirty="0"/>
          </a:p>
          <a:p>
            <a:pPr>
              <a:buFont typeface="Arial" pitchFamily="34" charset="0"/>
              <a:buChar char="•"/>
            </a:pPr>
            <a:r>
              <a:rPr lang="da-DK" dirty="0"/>
              <a:t> </a:t>
            </a:r>
            <a:r>
              <a:rPr lang="da-DK" dirty="0" smtClean="0"/>
              <a:t> Hent betalingsrettigheder/aftaler hver gang, du er inde på oversigtsskemaet for at få et opdateret billede</a:t>
            </a:r>
          </a:p>
          <a:p>
            <a:pPr>
              <a:buFont typeface="Arial" pitchFamily="34" charset="0"/>
              <a:buChar char="•"/>
            </a:pPr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30301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7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5" name="Ellipse 4"/>
          <p:cNvSpPr/>
          <p:nvPr/>
        </p:nvSpPr>
        <p:spPr>
          <a:xfrm>
            <a:off x="5579691" y="3549417"/>
            <a:ext cx="702355" cy="33381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01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17" y="11876"/>
            <a:ext cx="9170117" cy="5844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3" name="Ellipse 2"/>
          <p:cNvSpPr/>
          <p:nvPr/>
        </p:nvSpPr>
        <p:spPr>
          <a:xfrm>
            <a:off x="3797085" y="4881966"/>
            <a:ext cx="1852047" cy="42620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01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9" name="Pladsholder til indhold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 smtClean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r>
              <a:rPr lang="da-DK" sz="3200" dirty="0"/>
              <a:t>Varig overdragelse af betalingsrettigheder</a:t>
            </a:r>
          </a:p>
        </p:txBody>
      </p:sp>
    </p:spTree>
    <p:extLst>
      <p:ext uri="{BB962C8B-B14F-4D97-AF65-F5344CB8AC3E}">
        <p14:creationId xmlns:p14="http://schemas.microsoft.com/office/powerpoint/2010/main" val="313332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5" y="23755"/>
            <a:ext cx="9114434" cy="590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3" name="Ellipse 2"/>
          <p:cNvSpPr/>
          <p:nvPr/>
        </p:nvSpPr>
        <p:spPr>
          <a:xfrm>
            <a:off x="7497859" y="3065794"/>
            <a:ext cx="1348352" cy="59180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Ellipse 4"/>
          <p:cNvSpPr/>
          <p:nvPr/>
        </p:nvSpPr>
        <p:spPr>
          <a:xfrm>
            <a:off x="3431969" y="4073236"/>
            <a:ext cx="1295014" cy="46776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01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18040"/>
            <a:ext cx="8948362" cy="5883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5" name="Ellipse 4"/>
          <p:cNvSpPr/>
          <p:nvPr/>
        </p:nvSpPr>
        <p:spPr>
          <a:xfrm>
            <a:off x="130629" y="856281"/>
            <a:ext cx="1109339" cy="65867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Ellipse 1"/>
          <p:cNvSpPr/>
          <p:nvPr/>
        </p:nvSpPr>
        <p:spPr>
          <a:xfrm>
            <a:off x="130629" y="2276476"/>
            <a:ext cx="1850571" cy="36195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Ellipse 5"/>
          <p:cNvSpPr/>
          <p:nvPr/>
        </p:nvSpPr>
        <p:spPr>
          <a:xfrm>
            <a:off x="2057399" y="2276477"/>
            <a:ext cx="1647825" cy="36195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Ellipse 6"/>
          <p:cNvSpPr/>
          <p:nvPr/>
        </p:nvSpPr>
        <p:spPr>
          <a:xfrm>
            <a:off x="3790950" y="2276477"/>
            <a:ext cx="1524000" cy="36195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Ellipse 8"/>
          <p:cNvSpPr/>
          <p:nvPr/>
        </p:nvSpPr>
        <p:spPr>
          <a:xfrm>
            <a:off x="5410200" y="2276477"/>
            <a:ext cx="1628775" cy="36194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01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9" y="40759"/>
            <a:ext cx="8842560" cy="5818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3" name="Ellipse 2"/>
          <p:cNvSpPr/>
          <p:nvPr/>
        </p:nvSpPr>
        <p:spPr>
          <a:xfrm>
            <a:off x="30209" y="1080656"/>
            <a:ext cx="2214235" cy="55814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Ellipse 4"/>
          <p:cNvSpPr/>
          <p:nvPr/>
        </p:nvSpPr>
        <p:spPr>
          <a:xfrm>
            <a:off x="120753" y="2908446"/>
            <a:ext cx="3358717" cy="53539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01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2980" t="14386" r="13293" b="6581"/>
          <a:stretch>
            <a:fillRect/>
          </a:stretch>
        </p:blipFill>
        <p:spPr bwMode="auto">
          <a:xfrm>
            <a:off x="95003" y="83127"/>
            <a:ext cx="8965869" cy="5851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01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"/>
            <a:ext cx="9017000" cy="5854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5" name="Ellipse 4"/>
          <p:cNvSpPr/>
          <p:nvPr/>
        </p:nvSpPr>
        <p:spPr>
          <a:xfrm>
            <a:off x="0" y="68561"/>
            <a:ext cx="1170123" cy="52729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Ellipse 5"/>
          <p:cNvSpPr/>
          <p:nvPr/>
        </p:nvSpPr>
        <p:spPr>
          <a:xfrm>
            <a:off x="8516319" y="4665697"/>
            <a:ext cx="441702" cy="31137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01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56" y="139700"/>
            <a:ext cx="8690197" cy="5584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3" name="Ellipse 2"/>
          <p:cNvSpPr/>
          <p:nvPr/>
        </p:nvSpPr>
        <p:spPr>
          <a:xfrm>
            <a:off x="0" y="653143"/>
            <a:ext cx="2470068" cy="51063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Ellipse 1"/>
          <p:cNvSpPr/>
          <p:nvPr/>
        </p:nvSpPr>
        <p:spPr>
          <a:xfrm>
            <a:off x="8381999" y="4038600"/>
            <a:ext cx="314326" cy="228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01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1" y="-1"/>
            <a:ext cx="8954086" cy="5890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1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18" y="66245"/>
            <a:ext cx="8644406" cy="5713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5" name="Ellipse 4"/>
          <p:cNvSpPr/>
          <p:nvPr/>
        </p:nvSpPr>
        <p:spPr>
          <a:xfrm>
            <a:off x="195339" y="35424"/>
            <a:ext cx="1325105" cy="62733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Ellipse 5"/>
          <p:cNvSpPr/>
          <p:nvPr/>
        </p:nvSpPr>
        <p:spPr>
          <a:xfrm>
            <a:off x="7587327" y="66245"/>
            <a:ext cx="844658" cy="56568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01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320675"/>
            <a:ext cx="8235950" cy="549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1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Hvad er det vigtigste?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5" name="Pladsholder til indhold 4"/>
          <p:cNvSpPr>
            <a:spLocks noGrp="1"/>
          </p:cNvSpPr>
          <p:nvPr>
            <p:ph idx="1"/>
          </p:nvPr>
        </p:nvSpPr>
        <p:spPr>
          <a:xfrm>
            <a:off x="465139" y="1274121"/>
            <a:ext cx="7878761" cy="4582507"/>
          </a:xfrm>
        </p:spPr>
        <p:txBody>
          <a:bodyPr/>
          <a:lstStyle/>
          <a:p>
            <a:pPr marL="285750" indent="-285750">
              <a:buFont typeface="Arial" pitchFamily="34" charset="0"/>
              <a:buChar char="•"/>
            </a:pPr>
            <a:r>
              <a:rPr lang="da-DK" dirty="0" smtClean="0"/>
              <a:t>Log ind med det ”rigtige” CVR-/CPR-nr. og overdrag til den ”rigtige” landmand</a:t>
            </a:r>
          </a:p>
          <a:p>
            <a:pPr marL="285750" indent="-285750">
              <a:buFont typeface="Arial" pitchFamily="34" charset="0"/>
              <a:buChar char="•"/>
            </a:pPr>
            <a:endParaRPr lang="da-DK" dirty="0" smtClean="0"/>
          </a:p>
          <a:p>
            <a:pPr>
              <a:buFont typeface="Arial" pitchFamily="34" charset="0"/>
              <a:buChar char="•"/>
            </a:pPr>
            <a:r>
              <a:rPr lang="da-DK" dirty="0" smtClean="0"/>
              <a:t>  Værdierne er foreløbige</a:t>
            </a:r>
          </a:p>
          <a:p>
            <a:pPr>
              <a:buFont typeface="Arial" pitchFamily="34" charset="0"/>
              <a:buChar char="•"/>
            </a:pPr>
            <a:endParaRPr lang="da-DK" dirty="0"/>
          </a:p>
          <a:p>
            <a:pPr>
              <a:buFont typeface="Arial" pitchFamily="34" charset="0"/>
              <a:buChar char="•"/>
            </a:pPr>
            <a:r>
              <a:rPr lang="da-DK" dirty="0"/>
              <a:t> </a:t>
            </a:r>
            <a:r>
              <a:rPr lang="da-DK" dirty="0" smtClean="0"/>
              <a:t> Hent betalingsrettigheder/aftaler hver gang, du er inde på oversigtsskemaet eller evt. </a:t>
            </a:r>
            <a:r>
              <a:rPr lang="da-DK" smtClean="0"/>
              <a:t>overdragelsen </a:t>
            </a:r>
            <a:r>
              <a:rPr lang="da-DK" dirty="0" smtClean="0"/>
              <a:t>for at få et opdateret billede</a:t>
            </a:r>
          </a:p>
          <a:p>
            <a:pPr>
              <a:buFont typeface="Arial" pitchFamily="34" charset="0"/>
              <a:buChar char="•"/>
            </a:pPr>
            <a:endParaRPr lang="da-DK" dirty="0" smtClean="0"/>
          </a:p>
        </p:txBody>
      </p:sp>
    </p:spTree>
    <p:extLst>
      <p:ext uri="{BB962C8B-B14F-4D97-AF65-F5344CB8AC3E}">
        <p14:creationId xmlns:p14="http://schemas.microsoft.com/office/powerpoint/2010/main" val="70053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2" y="1"/>
            <a:ext cx="9018897" cy="6026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llipse 4"/>
          <p:cNvSpPr/>
          <p:nvPr/>
        </p:nvSpPr>
        <p:spPr>
          <a:xfrm>
            <a:off x="2897579" y="1207560"/>
            <a:ext cx="926276" cy="49061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3332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753"/>
            <a:ext cx="9144000" cy="639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3">
              <a:buFont typeface="Arial" pitchFamily="34" charset="0"/>
              <a:buChar char="•"/>
            </a:pPr>
            <a:endParaRPr lang="da-DK" sz="2900" dirty="0"/>
          </a:p>
          <a:p>
            <a:pPr lvl="1">
              <a:buNone/>
            </a:pPr>
            <a:endParaRPr lang="da-DK" sz="2900" dirty="0"/>
          </a:p>
          <a:p>
            <a:pPr lvl="1">
              <a:buNone/>
            </a:pPr>
            <a:r>
              <a:rPr lang="da-DK" sz="2900" dirty="0" smtClean="0"/>
              <a:t> </a:t>
            </a:r>
            <a:endParaRPr lang="da-DK" sz="2900" dirty="0"/>
          </a:p>
          <a:p>
            <a:pPr lvl="1">
              <a:buNone/>
            </a:pPr>
            <a:r>
              <a:rPr lang="da-DK" dirty="0" smtClean="0"/>
              <a:t> </a:t>
            </a:r>
            <a:endParaRPr lang="da-DK" dirty="0"/>
          </a:p>
          <a:p>
            <a:pPr lvl="1"/>
            <a:endParaRPr lang="da-DK" dirty="0"/>
          </a:p>
          <a:p>
            <a:pPr lvl="1"/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5" name="Ellipse 4"/>
          <p:cNvSpPr/>
          <p:nvPr/>
        </p:nvSpPr>
        <p:spPr>
          <a:xfrm>
            <a:off x="7207617" y="2458192"/>
            <a:ext cx="1782306" cy="60272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3332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3382" cy="611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465138" y="6394450"/>
            <a:ext cx="1772956" cy="463549"/>
          </a:xfrm>
        </p:spPr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 dirty="0"/>
          </a:p>
        </p:txBody>
      </p:sp>
      <p:sp>
        <p:nvSpPr>
          <p:cNvPr id="6" name="Ellipse 5"/>
          <p:cNvSpPr/>
          <p:nvPr/>
        </p:nvSpPr>
        <p:spPr>
          <a:xfrm>
            <a:off x="213756" y="4746607"/>
            <a:ext cx="1552748" cy="56568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Ellipse 6"/>
          <p:cNvSpPr/>
          <p:nvPr/>
        </p:nvSpPr>
        <p:spPr>
          <a:xfrm>
            <a:off x="1766504" y="4712138"/>
            <a:ext cx="1991835" cy="55064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Ellipse 7"/>
          <p:cNvSpPr/>
          <p:nvPr/>
        </p:nvSpPr>
        <p:spPr>
          <a:xfrm>
            <a:off x="3753358" y="4726026"/>
            <a:ext cx="1356102" cy="56568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01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29008" cy="6020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3" name="Ellipse 2"/>
          <p:cNvSpPr/>
          <p:nvPr/>
        </p:nvSpPr>
        <p:spPr>
          <a:xfrm>
            <a:off x="7125195" y="5284519"/>
            <a:ext cx="1479282" cy="56397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01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310255" cy="6003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5" name="Ellipse 4"/>
          <p:cNvSpPr/>
          <p:nvPr/>
        </p:nvSpPr>
        <p:spPr>
          <a:xfrm>
            <a:off x="5415144" y="5208037"/>
            <a:ext cx="806315" cy="38524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01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6"/>
            <a:ext cx="9524010" cy="604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47FE4-94F5-0B4A-ACCE-12BF7B767120}" type="datetime2">
              <a:rPr lang="da-DK" smtClean="0"/>
              <a:pPr/>
              <a:t>27. januar 2014</a:t>
            </a:fld>
            <a:endParaRPr lang="da-DK"/>
          </a:p>
        </p:txBody>
      </p:sp>
      <p:sp>
        <p:nvSpPr>
          <p:cNvPr id="3" name="Ellipse 2"/>
          <p:cNvSpPr/>
          <p:nvPr/>
        </p:nvSpPr>
        <p:spPr>
          <a:xfrm>
            <a:off x="296883" y="4512623"/>
            <a:ext cx="2897579" cy="56307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Ellipse 4"/>
          <p:cNvSpPr/>
          <p:nvPr/>
        </p:nvSpPr>
        <p:spPr>
          <a:xfrm>
            <a:off x="3302250" y="4645868"/>
            <a:ext cx="616608" cy="31771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01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theme/theme1.xml><?xml version="1.0" encoding="utf-8"?>
<a:theme xmlns:a="http://schemas.openxmlformats.org/drawingml/2006/main" name="Kontortema">
  <a:themeElements>
    <a:clrScheme name="Brugerdefineret 17">
      <a:dk1>
        <a:sysClr val="windowText" lastClr="000000"/>
      </a:dk1>
      <a:lt1>
        <a:sysClr val="window" lastClr="FFFFFF"/>
      </a:lt1>
      <a:dk2>
        <a:srgbClr val="00704F"/>
      </a:dk2>
      <a:lt2>
        <a:srgbClr val="E0DCC6"/>
      </a:lt2>
      <a:accent1>
        <a:srgbClr val="E4EC8D"/>
      </a:accent1>
      <a:accent2>
        <a:srgbClr val="85C01F"/>
      </a:accent2>
      <a:accent3>
        <a:srgbClr val="83B6CD"/>
      </a:accent3>
      <a:accent4>
        <a:srgbClr val="BFBB89"/>
      </a:accent4>
      <a:accent5>
        <a:srgbClr val="A48A78"/>
      </a:accent5>
      <a:accent6>
        <a:srgbClr val="D97F38"/>
      </a:accent6>
      <a:hlink>
        <a:srgbClr val="9F0018"/>
      </a:hlink>
      <a:folHlink>
        <a:srgbClr val="0070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Kontor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1309</TotalTime>
  <Words>138</Words>
  <Application>Microsoft Office PowerPoint</Application>
  <PresentationFormat>Skærmshow (4:3)</PresentationFormat>
  <Paragraphs>64</Paragraphs>
  <Slides>39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39</vt:i4>
      </vt:variant>
    </vt:vector>
  </HeadingPairs>
  <TitlesOfParts>
    <vt:vector size="40" baseType="lpstr">
      <vt:lpstr>Kontortema</vt:lpstr>
      <vt:lpstr>Betalingsrettigheder - overdragelse og oversigt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Oversigt over betalingsrettigheder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Hvad er det vigtigste?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Jeanette Lundehøj</dc:creator>
  <cp:lastModifiedBy>Signe Hansen Blegmand (NaturErhvervstyrelsen)</cp:lastModifiedBy>
  <cp:revision>130</cp:revision>
  <dcterms:created xsi:type="dcterms:W3CDTF">2013-01-23T14:03:47Z</dcterms:created>
  <dcterms:modified xsi:type="dcterms:W3CDTF">2014-01-27T09:31:28Z</dcterms:modified>
</cp:coreProperties>
</file>