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4" r:id="rId2"/>
  </p:sldMasterIdLst>
  <p:notesMasterIdLst>
    <p:notesMasterId r:id="rId21"/>
  </p:notesMasterIdLst>
  <p:handoutMasterIdLst>
    <p:handoutMasterId r:id="rId22"/>
  </p:handoutMasterIdLst>
  <p:sldIdLst>
    <p:sldId id="311" r:id="rId3"/>
    <p:sldId id="259" r:id="rId4"/>
    <p:sldId id="296" r:id="rId5"/>
    <p:sldId id="310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8" r:id="rId16"/>
    <p:sldId id="309" r:id="rId17"/>
    <p:sldId id="307" r:id="rId18"/>
    <p:sldId id="306" r:id="rId19"/>
    <p:sldId id="312" r:id="rId20"/>
  </p:sldIdLst>
  <p:sldSz cx="9144000" cy="6858000" type="screen4x3"/>
  <p:notesSz cx="6797675" cy="987425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1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2" autoAdjust="0"/>
    <p:restoredTop sz="84229" autoAdjust="0"/>
  </p:normalViewPr>
  <p:slideViewPr>
    <p:cSldViewPr snapToGrid="0" snapToObjects="1" showGuides="1">
      <p:cViewPr>
        <p:scale>
          <a:sx n="100" d="100"/>
          <a:sy n="100" d="100"/>
        </p:scale>
        <p:origin x="-78" y="66"/>
      </p:cViewPr>
      <p:guideLst>
        <p:guide orient="horz" pos="820"/>
        <p:guide orient="horz" pos="637"/>
        <p:guide orient="horz" pos="872"/>
        <p:guide pos="5450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D58AD0-1E7B-416E-AD33-29943526322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a-DK"/>
        </a:p>
      </dgm:t>
    </dgm:pt>
    <dgm:pt modelId="{BD0949A4-B546-41B9-AFCC-53D957CBA618}">
      <dgm:prSet phldrT="[Tekst]" custT="1"/>
      <dgm:spPr/>
      <dgm:t>
        <a:bodyPr/>
        <a:lstStyle/>
        <a:p>
          <a:r>
            <a:rPr lang="da-DK" sz="2000" b="1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FVM (NAER)</a:t>
          </a:r>
          <a:endParaRPr lang="da-DK" sz="2000" b="1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6B29E68-C2A4-4217-AAC5-FF636CF0A58B}" type="parTrans" cxnId="{AD4CEDB8-F959-4E7E-B348-44665ED2CCAC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4DED8EB-AC6B-469E-8D73-6EA9F139D25D}" type="sibTrans" cxnId="{AD4CEDB8-F959-4E7E-B348-44665ED2CCAC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EB48133-56FF-4EFF-A948-EED273694556}">
      <dgm:prSet phldrT="[Tekst]" custT="1"/>
      <dgm:spPr/>
      <dgm:t>
        <a:bodyPr/>
        <a:lstStyle/>
        <a:p>
          <a:r>
            <a:rPr lang="da-DK" sz="28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Gødskning</a:t>
          </a:r>
          <a:endParaRPr lang="da-DK" sz="28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CDCE6D8-43B0-4306-88F8-492AA3DE5A44}" type="parTrans" cxnId="{AD2E32C5-1217-43C3-9568-C6D0E78D9E08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F5E0EBE-5B94-471F-9137-D97340A869D8}" type="sibTrans" cxnId="{AD2E32C5-1217-43C3-9568-C6D0E78D9E08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8ACC474-7733-4B79-8442-6CFA7AB9F65A}">
      <dgm:prSet phldrT="[Tekst]" custT="1"/>
      <dgm:spPr/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kvælstof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prognosen</a:t>
          </a:r>
          <a:endParaRPr lang="da-DK" sz="18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7976519-7A53-4B3D-BA94-D632D34A2FF8}" type="parTrans" cxnId="{C3161990-1EFE-4146-BB1E-F3650C8B9583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925F560-A1AD-4C73-9761-A06E316C76B8}" type="sibTrans" cxnId="{C3161990-1EFE-4146-BB1E-F3650C8B9583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788AB91-F208-419B-A7CA-9161C8056DD6}">
      <dgm:prSet phldrT="[Tekst]" custT="1"/>
      <dgm:spPr/>
      <dgm:t>
        <a:bodyPr/>
        <a:lstStyle/>
        <a:p>
          <a:r>
            <a:rPr lang="da-DK" sz="2000" b="1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MIM (MST)</a:t>
          </a:r>
          <a:endParaRPr lang="da-DK" sz="2000" b="1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18DBEBA-855E-4499-83E0-3C7B8C47F53D}" type="parTrans" cxnId="{1CFDA509-4E77-4D6D-B635-69B6CE188770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FB550F5-E629-4DBE-8A8C-37CF1CDA9DC1}" type="sibTrans" cxnId="{1CFDA509-4E77-4D6D-B635-69B6CE188770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3BC1BD0-130A-4A32-8FED-FFE4772EC86D}">
      <dgm:prSet phldrT="[Tekst]" custT="1"/>
      <dgm:spPr/>
      <dgm:t>
        <a:bodyPr vert="vert270"/>
        <a:lstStyle/>
        <a:p>
          <a:r>
            <a:rPr lang="da-DK" sz="1800" dirty="0" err="1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Husdyr-gødning</a:t>
          </a:r>
          <a:endParaRPr lang="da-DK" sz="18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074FEF3-38B0-4072-B8BD-DC3B7E75CFF7}" type="parTrans" cxnId="{C9392BC4-0217-4C66-B708-C9C3032A9BBE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CB2F985-E175-42B6-8C7C-D95824E93AEF}" type="sibTrans" cxnId="{C9392BC4-0217-4C66-B708-C9C3032A9BBE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668210F-42BB-41FF-A022-B6464786F34B}">
      <dgm:prSet phldrT="[Tekst]" custT="1"/>
      <dgm:spPr/>
      <dgm:t>
        <a:bodyPr vert="vert270"/>
        <a:lstStyle/>
        <a:p>
          <a:pPr>
            <a:spcAft>
              <a:spcPts val="0"/>
            </a:spcAft>
          </a:pPr>
          <a:r>
            <a:rPr lang="da-DK" sz="18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Husdyrbrug- tilladelse og godkendelse</a:t>
          </a:r>
          <a:endParaRPr lang="da-DK" sz="18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19F18BA-D2FF-4D6D-B370-5B288A4F99C1}" type="parTrans" cxnId="{FEE60A66-7287-44FF-A061-9B8E7632130F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169A5B0-C022-461F-A707-0E162EEC8DB4}" type="sibTrans" cxnId="{FEE60A66-7287-44FF-A061-9B8E7632130F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279BA6E-295F-4B0D-B644-9CA783366E72}">
      <dgm:prSet phldrT="[Tekst]" custT="1"/>
      <dgm:spPr>
        <a:solidFill>
          <a:srgbClr val="92D050"/>
        </a:solidFill>
      </dgm:spPr>
      <dgm:t>
        <a:bodyPr vert="vert270"/>
        <a:lstStyle/>
        <a:p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Anlæg</a:t>
          </a:r>
          <a:endParaRPr lang="da-DK" sz="18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23AF12DF-6AF5-4323-874A-49159789DD1B}" type="parTrans" cxnId="{CC0D278E-286B-4248-85D0-49195C06D232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2B67FBC-D051-45C1-98ED-46A55A8D399A}" type="sibTrans" cxnId="{CC0D278E-286B-4248-85D0-49195C06D232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7B00907-CF5D-4894-AFE7-FE1353BAF5B3}">
      <dgm:prSet phldrT="[Tekst]" custT="1"/>
      <dgm:spPr>
        <a:solidFill>
          <a:srgbClr val="92D050"/>
        </a:solidFill>
      </dgm:spPr>
      <dgm:t>
        <a:bodyPr vert="vert270"/>
        <a:lstStyle/>
        <a:p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Areal</a:t>
          </a:r>
          <a:endParaRPr lang="da-DK" sz="18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8258A9AC-1578-4059-94D3-F718BD569771}" type="parTrans" cxnId="{7C2BF706-B5B8-4ACF-90E8-1FD292F8467F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C8B6128-902B-4241-8BA8-C075CDC32CC1}" type="sibTrans" cxnId="{7C2BF706-B5B8-4ACF-90E8-1FD292F8467F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0B97ADA-3D8E-406B-83AF-83F1EDED258C}">
      <dgm:prSet phldrT="[Tekst]" custT="1"/>
      <dgm:spPr>
        <a:solidFill>
          <a:srgbClr val="92D050"/>
        </a:solidFill>
      </dgm:spPr>
      <dgm:t>
        <a:bodyPr vert="vert270"/>
        <a:lstStyle/>
        <a:p>
          <a:pPr algn="l"/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Harmonikrav </a:t>
          </a:r>
        </a:p>
        <a:p>
          <a:pPr algn="l"/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Udbringningskrav</a:t>
          </a:r>
          <a:endParaRPr lang="da-DK" sz="18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25C156A3-6079-4ED1-967B-D1A3A5933658}" type="parTrans" cxnId="{41025E06-FD1D-4D48-AD55-E7563449D1B3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65B2B1E-8CE6-4C2F-AB95-3771A4B2C933}" type="sibTrans" cxnId="{41025E06-FD1D-4D48-AD55-E7563449D1B3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02CE710-6997-42E8-9575-6F2B91A963CA}">
      <dgm:prSet phldrT="[Tekst]" custT="1"/>
      <dgm:spPr>
        <a:solidFill>
          <a:srgbClr val="92D050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Register for Gødningsregnskab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Afgrødenorm (bedriftskvote),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Normproduktion af husdyrgødning,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Leverandørindberetning (organisk og handelsgødning)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Efterafgrøder (alternativer og opsparing)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Dyrkningsrelaterede tiltag</a:t>
          </a:r>
        </a:p>
      </dgm:t>
    </dgm:pt>
    <dgm:pt modelId="{0DECD978-02F9-48B9-9D44-58286E82160C}" type="parTrans" cxnId="{DC128C5E-4D1D-4363-BAE6-FE71B14E5C31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B00FC9E-AE54-49D4-BB8D-BCC4305B2A46}" type="sibTrans" cxnId="{DC128C5E-4D1D-4363-BAE6-FE71B14E5C31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BF24F2B-02F2-41DC-93FD-39F382A1A3A8}">
      <dgm:prSet phldrT="[Tekst]" custT="1"/>
      <dgm:spPr/>
      <dgm:t>
        <a:bodyPr vert="vert270"/>
        <a:lstStyle/>
        <a:p>
          <a:r>
            <a:rPr lang="da-DK" sz="18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Randzoner</a:t>
          </a:r>
          <a:endParaRPr lang="da-DK" sz="18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5F2E5EB-DFED-49CD-8437-7A02B510BB82}" type="parTrans" cxnId="{47B9A78F-8798-4CD4-ADD9-B39A3F8C72B5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969615D-B4F4-400A-A1D7-C905D56F36F6}" type="sibTrans" cxnId="{47B9A78F-8798-4CD4-ADD9-B39A3F8C72B5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7BEA431-137B-45FA-94EB-956F73A58A2B}">
      <dgm:prSet phldrT="[Tekst]" custT="1"/>
      <dgm:spPr/>
      <dgm:t>
        <a:bodyPr vert="vert270"/>
        <a:lstStyle/>
        <a:p>
          <a:r>
            <a:rPr lang="da-DK" sz="18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Slam</a:t>
          </a:r>
          <a:endParaRPr lang="da-DK" sz="18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0DD749A-84E9-410E-991D-C5121CBD6ECD}" type="parTrans" cxnId="{E509495B-D091-4D58-A105-EEFF67B97D3C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E772A01-7BB8-48AC-B9CC-FAEE067FB703}" type="sibTrans" cxnId="{E509495B-D091-4D58-A105-EEFF67B97D3C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A0470A7-9C49-40F6-9E08-215E19936A41}">
      <dgm:prSet phldrT="[Tekst]" custT="1"/>
      <dgm:spPr>
        <a:solidFill>
          <a:srgbClr val="92D050"/>
        </a:solidFill>
      </dgm:spPr>
      <dgm:t>
        <a:bodyPr vert="vert27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Anden </a:t>
          </a:r>
          <a:r>
            <a:rPr lang="da-DK" sz="18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organisk gødning</a:t>
          </a:r>
          <a:endParaRPr lang="da-DK" sz="18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gm:t>
    </dgm:pt>
    <dgm:pt modelId="{2B4175FF-7610-4CE6-BB67-C28958AF967F}" type="parTrans" cxnId="{CECA5611-AA68-4415-823A-E502751D96BE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6673ABE-4D71-42BD-BD07-04C23D19FA81}" type="sibTrans" cxnId="{CECA5611-AA68-4415-823A-E502751D96BE}">
      <dgm:prSet/>
      <dgm:spPr/>
      <dgm:t>
        <a:bodyPr/>
        <a:lstStyle/>
        <a:p>
          <a:endParaRPr lang="da-DK"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38A2D2F-56B6-4C3F-A99C-EF6B2760B706}" type="pres">
      <dgm:prSet presAssocID="{96D58AD0-1E7B-416E-AD33-2994352632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4228E4F8-51D2-4738-A4EE-D9BF7EC80905}" type="pres">
      <dgm:prSet presAssocID="{BD0949A4-B546-41B9-AFCC-53D957CBA618}" presName="vertOne" presStyleCnt="0"/>
      <dgm:spPr/>
      <dgm:t>
        <a:bodyPr/>
        <a:lstStyle/>
        <a:p>
          <a:endParaRPr lang="da-DK"/>
        </a:p>
      </dgm:t>
    </dgm:pt>
    <dgm:pt modelId="{3F671BF7-625F-4CFC-A9ED-0CE2F4E130D6}" type="pres">
      <dgm:prSet presAssocID="{BD0949A4-B546-41B9-AFCC-53D957CBA618}" presName="txOne" presStyleLbl="node0" presStyleIdx="0" presStyleCnt="2" custScaleY="2928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8A1956A-F3FE-4156-86C6-7EBEDBCB79C5}" type="pres">
      <dgm:prSet presAssocID="{BD0949A4-B546-41B9-AFCC-53D957CBA618}" presName="parTransOne" presStyleCnt="0"/>
      <dgm:spPr/>
      <dgm:t>
        <a:bodyPr/>
        <a:lstStyle/>
        <a:p>
          <a:endParaRPr lang="da-DK"/>
        </a:p>
      </dgm:t>
    </dgm:pt>
    <dgm:pt modelId="{D19A4A06-58E1-4B49-97CB-717FE8EDD9E2}" type="pres">
      <dgm:prSet presAssocID="{BD0949A4-B546-41B9-AFCC-53D957CBA618}" presName="horzOne" presStyleCnt="0"/>
      <dgm:spPr/>
      <dgm:t>
        <a:bodyPr/>
        <a:lstStyle/>
        <a:p>
          <a:endParaRPr lang="da-DK"/>
        </a:p>
      </dgm:t>
    </dgm:pt>
    <dgm:pt modelId="{83498F3F-6C7C-4AF2-8E94-CF0DE39566FB}" type="pres">
      <dgm:prSet presAssocID="{AEB48133-56FF-4EFF-A948-EED273694556}" presName="vertTwo" presStyleCnt="0"/>
      <dgm:spPr/>
      <dgm:t>
        <a:bodyPr/>
        <a:lstStyle/>
        <a:p>
          <a:endParaRPr lang="da-DK"/>
        </a:p>
      </dgm:t>
    </dgm:pt>
    <dgm:pt modelId="{3915B070-5F4E-4A07-9179-0CBCABDB87AF}" type="pres">
      <dgm:prSet presAssocID="{AEB48133-56FF-4EFF-A948-EED273694556}" presName="txTwo" presStyleLbl="node2" presStyleIdx="0" presStyleCnt="6" custScaleY="12191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4788DC5-B599-42CE-B537-95591CF0C155}" type="pres">
      <dgm:prSet presAssocID="{AEB48133-56FF-4EFF-A948-EED273694556}" presName="parTransTwo" presStyleCnt="0"/>
      <dgm:spPr/>
      <dgm:t>
        <a:bodyPr/>
        <a:lstStyle/>
        <a:p>
          <a:endParaRPr lang="da-DK"/>
        </a:p>
      </dgm:t>
    </dgm:pt>
    <dgm:pt modelId="{80E6DD65-0690-439D-A502-1BBADC332565}" type="pres">
      <dgm:prSet presAssocID="{AEB48133-56FF-4EFF-A948-EED273694556}" presName="horzTwo" presStyleCnt="0"/>
      <dgm:spPr/>
      <dgm:t>
        <a:bodyPr/>
        <a:lstStyle/>
        <a:p>
          <a:endParaRPr lang="da-DK"/>
        </a:p>
      </dgm:t>
    </dgm:pt>
    <dgm:pt modelId="{77373F14-1D2E-44AF-A4AF-56B4C8F53739}" type="pres">
      <dgm:prSet presAssocID="{902CE710-6997-42E8-9575-6F2B91A963CA}" presName="vertThree" presStyleCnt="0"/>
      <dgm:spPr/>
      <dgm:t>
        <a:bodyPr/>
        <a:lstStyle/>
        <a:p>
          <a:endParaRPr lang="da-DK"/>
        </a:p>
      </dgm:t>
    </dgm:pt>
    <dgm:pt modelId="{3D46DF49-DDAF-44D2-A290-0B17C4216637}" type="pres">
      <dgm:prSet presAssocID="{902CE710-6997-42E8-9575-6F2B91A963CA}" presName="txThree" presStyleLbl="node3" presStyleIdx="0" presStyleCnt="5" custScaleX="1065445" custScaleY="186774" custLinFactNeighborY="623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A5F454B-1020-4AD3-80D3-17328EEB2698}" type="pres">
      <dgm:prSet presAssocID="{902CE710-6997-42E8-9575-6F2B91A963CA}" presName="horzThree" presStyleCnt="0"/>
      <dgm:spPr/>
      <dgm:t>
        <a:bodyPr/>
        <a:lstStyle/>
        <a:p>
          <a:endParaRPr lang="da-DK"/>
        </a:p>
      </dgm:t>
    </dgm:pt>
    <dgm:pt modelId="{B63459AA-AAC6-4EAC-9A19-96CD694BBCBC}" type="pres">
      <dgm:prSet presAssocID="{2F5E0EBE-5B94-471F-9137-D97340A869D8}" presName="sibSpaceTwo" presStyleCnt="0"/>
      <dgm:spPr/>
      <dgm:t>
        <a:bodyPr/>
        <a:lstStyle/>
        <a:p>
          <a:endParaRPr lang="da-DK"/>
        </a:p>
      </dgm:t>
    </dgm:pt>
    <dgm:pt modelId="{73114A61-D55A-4A5B-8C68-426B1B1F8787}" type="pres">
      <dgm:prSet presAssocID="{98ACC474-7733-4B79-8442-6CFA7AB9F65A}" presName="vertTwo" presStyleCnt="0"/>
      <dgm:spPr/>
      <dgm:t>
        <a:bodyPr/>
        <a:lstStyle/>
        <a:p>
          <a:endParaRPr lang="da-DK"/>
        </a:p>
      </dgm:t>
    </dgm:pt>
    <dgm:pt modelId="{76857EA4-37D7-4E1C-88B5-C43EE5C54529}" type="pres">
      <dgm:prSet presAssocID="{98ACC474-7733-4B79-8442-6CFA7AB9F65A}" presName="txTwo" presStyleLbl="node2" presStyleIdx="1" presStyleCnt="6" custScaleX="125739" custScaleY="11804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D3CBE14-A836-4F15-AECA-C1D349192DDF}" type="pres">
      <dgm:prSet presAssocID="{98ACC474-7733-4B79-8442-6CFA7AB9F65A}" presName="horzTwo" presStyleCnt="0"/>
      <dgm:spPr/>
      <dgm:t>
        <a:bodyPr/>
        <a:lstStyle/>
        <a:p>
          <a:endParaRPr lang="da-DK"/>
        </a:p>
      </dgm:t>
    </dgm:pt>
    <dgm:pt modelId="{59273D4D-2242-4E02-8AED-6486E833343B}" type="pres">
      <dgm:prSet presAssocID="{4925F560-A1AD-4C73-9761-A06E316C76B8}" presName="sibSpaceTwo" presStyleCnt="0"/>
      <dgm:spPr/>
      <dgm:t>
        <a:bodyPr/>
        <a:lstStyle/>
        <a:p>
          <a:endParaRPr lang="da-DK"/>
        </a:p>
      </dgm:t>
    </dgm:pt>
    <dgm:pt modelId="{39E1AA1F-81D0-45C4-B808-FC04D61001E4}" type="pres">
      <dgm:prSet presAssocID="{0BF24F2B-02F2-41DC-93FD-39F382A1A3A8}" presName="vertTwo" presStyleCnt="0"/>
      <dgm:spPr/>
      <dgm:t>
        <a:bodyPr/>
        <a:lstStyle/>
        <a:p>
          <a:endParaRPr lang="da-DK"/>
        </a:p>
      </dgm:t>
    </dgm:pt>
    <dgm:pt modelId="{D95B16C9-E533-4A15-B725-17C0946E2F6A}" type="pres">
      <dgm:prSet presAssocID="{0BF24F2B-02F2-41DC-93FD-39F382A1A3A8}" presName="txTwo" presStyleLbl="node2" presStyleIdx="2" presStyleCnt="6" custScaleX="122721" custScaleY="12191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A547AD9-FE92-4761-8D58-2BF349982BD5}" type="pres">
      <dgm:prSet presAssocID="{0BF24F2B-02F2-41DC-93FD-39F382A1A3A8}" presName="horzTwo" presStyleCnt="0"/>
      <dgm:spPr/>
      <dgm:t>
        <a:bodyPr/>
        <a:lstStyle/>
        <a:p>
          <a:endParaRPr lang="da-DK"/>
        </a:p>
      </dgm:t>
    </dgm:pt>
    <dgm:pt modelId="{05E336E9-F3B6-4033-87CC-E2CBE7029488}" type="pres">
      <dgm:prSet presAssocID="{64DED8EB-AC6B-469E-8D73-6EA9F139D25D}" presName="sibSpaceOne" presStyleCnt="0"/>
      <dgm:spPr/>
      <dgm:t>
        <a:bodyPr/>
        <a:lstStyle/>
        <a:p>
          <a:endParaRPr lang="da-DK"/>
        </a:p>
      </dgm:t>
    </dgm:pt>
    <dgm:pt modelId="{3F9BC6AD-8D27-4EB1-B583-035AF48FCF27}" type="pres">
      <dgm:prSet presAssocID="{C788AB91-F208-419B-A7CA-9161C8056DD6}" presName="vertOne" presStyleCnt="0"/>
      <dgm:spPr/>
      <dgm:t>
        <a:bodyPr/>
        <a:lstStyle/>
        <a:p>
          <a:endParaRPr lang="da-DK"/>
        </a:p>
      </dgm:t>
    </dgm:pt>
    <dgm:pt modelId="{D84E86E5-74DF-49AE-9121-C7FD9320B6E7}" type="pres">
      <dgm:prSet presAssocID="{C788AB91-F208-419B-A7CA-9161C8056DD6}" presName="txOne" presStyleLbl="node0" presStyleIdx="1" presStyleCnt="2" custScaleY="2921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F5DB393-3A11-4097-8441-A827E0BE7FF5}" type="pres">
      <dgm:prSet presAssocID="{C788AB91-F208-419B-A7CA-9161C8056DD6}" presName="parTransOne" presStyleCnt="0"/>
      <dgm:spPr/>
      <dgm:t>
        <a:bodyPr/>
        <a:lstStyle/>
        <a:p>
          <a:endParaRPr lang="da-DK"/>
        </a:p>
      </dgm:t>
    </dgm:pt>
    <dgm:pt modelId="{5A9F0A7D-B11C-4913-82DE-582BC9140253}" type="pres">
      <dgm:prSet presAssocID="{C788AB91-F208-419B-A7CA-9161C8056DD6}" presName="horzOne" presStyleCnt="0"/>
      <dgm:spPr/>
      <dgm:t>
        <a:bodyPr/>
        <a:lstStyle/>
        <a:p>
          <a:endParaRPr lang="da-DK"/>
        </a:p>
      </dgm:t>
    </dgm:pt>
    <dgm:pt modelId="{5E78EA06-6A7D-4F36-9E6C-392BC70D714A}" type="pres">
      <dgm:prSet presAssocID="{73BC1BD0-130A-4A32-8FED-FFE4772EC86D}" presName="vertTwo" presStyleCnt="0"/>
      <dgm:spPr/>
      <dgm:t>
        <a:bodyPr/>
        <a:lstStyle/>
        <a:p>
          <a:endParaRPr lang="da-DK"/>
        </a:p>
      </dgm:t>
    </dgm:pt>
    <dgm:pt modelId="{A8A8B87A-9F25-4FF8-9A8E-0F7B0B0E981C}" type="pres">
      <dgm:prSet presAssocID="{73BC1BD0-130A-4A32-8FED-FFE4772EC86D}" presName="txTwo" presStyleLbl="node2" presStyleIdx="3" presStyleCnt="6" custScaleY="11875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4BE6DFD-1B49-40FB-A3EC-9F9F5C1F4744}" type="pres">
      <dgm:prSet presAssocID="{73BC1BD0-130A-4A32-8FED-FFE4772EC86D}" presName="parTransTwo" presStyleCnt="0"/>
      <dgm:spPr/>
      <dgm:t>
        <a:bodyPr/>
        <a:lstStyle/>
        <a:p>
          <a:endParaRPr lang="da-DK"/>
        </a:p>
      </dgm:t>
    </dgm:pt>
    <dgm:pt modelId="{F68C5CF6-2B12-4496-B41B-AD7D4F42766F}" type="pres">
      <dgm:prSet presAssocID="{73BC1BD0-130A-4A32-8FED-FFE4772EC86D}" presName="horzTwo" presStyleCnt="0"/>
      <dgm:spPr/>
      <dgm:t>
        <a:bodyPr/>
        <a:lstStyle/>
        <a:p>
          <a:endParaRPr lang="da-DK"/>
        </a:p>
      </dgm:t>
    </dgm:pt>
    <dgm:pt modelId="{727C1828-CBC8-4894-A1DE-4161CF700101}" type="pres">
      <dgm:prSet presAssocID="{E0B97ADA-3D8E-406B-83AF-83F1EDED258C}" presName="vertThree" presStyleCnt="0"/>
      <dgm:spPr/>
      <dgm:t>
        <a:bodyPr/>
        <a:lstStyle/>
        <a:p>
          <a:endParaRPr lang="da-DK"/>
        </a:p>
      </dgm:t>
    </dgm:pt>
    <dgm:pt modelId="{417221DE-8FE6-4FBD-9F2F-BE1E2D4594DD}" type="pres">
      <dgm:prSet presAssocID="{E0B97ADA-3D8E-406B-83AF-83F1EDED258C}" presName="txThree" presStyleLbl="node3" presStyleIdx="1" presStyleCnt="5" custScaleX="299462" custScaleY="225703" custLinFactNeighborX="-4129" custLinFactNeighborY="4397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BC96AC72-84F7-4F11-99BF-42C8283B1793}" type="pres">
      <dgm:prSet presAssocID="{E0B97ADA-3D8E-406B-83AF-83F1EDED258C}" presName="horzThree" presStyleCnt="0"/>
      <dgm:spPr/>
      <dgm:t>
        <a:bodyPr/>
        <a:lstStyle/>
        <a:p>
          <a:endParaRPr lang="da-DK"/>
        </a:p>
      </dgm:t>
    </dgm:pt>
    <dgm:pt modelId="{9EE312CF-C473-47A8-BA44-9FD9592D72CD}" type="pres">
      <dgm:prSet presAssocID="{3CB2F985-E175-42B6-8C7C-D95824E93AEF}" presName="sibSpaceTwo" presStyleCnt="0"/>
      <dgm:spPr/>
      <dgm:t>
        <a:bodyPr/>
        <a:lstStyle/>
        <a:p>
          <a:endParaRPr lang="da-DK"/>
        </a:p>
      </dgm:t>
    </dgm:pt>
    <dgm:pt modelId="{5D03C418-DF27-4567-9127-E8464AD8EB4E}" type="pres">
      <dgm:prSet presAssocID="{A7BEA431-137B-45FA-94EB-956F73A58A2B}" presName="vertTwo" presStyleCnt="0"/>
      <dgm:spPr/>
      <dgm:t>
        <a:bodyPr/>
        <a:lstStyle/>
        <a:p>
          <a:endParaRPr lang="da-DK"/>
        </a:p>
      </dgm:t>
    </dgm:pt>
    <dgm:pt modelId="{DBB2A9AF-D7D4-427D-BD2D-FD2BCB80AEA5}" type="pres">
      <dgm:prSet presAssocID="{A7BEA431-137B-45FA-94EB-956F73A58A2B}" presName="txTwo" presStyleLbl="node2" presStyleIdx="4" presStyleCnt="6" custScaleY="112267" custLinFactNeighborX="4398" custLinFactNeighborY="3554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3AB19BC-4FA1-4C00-86B2-BC16F7CAB042}" type="pres">
      <dgm:prSet presAssocID="{A7BEA431-137B-45FA-94EB-956F73A58A2B}" presName="parTransTwo" presStyleCnt="0"/>
      <dgm:spPr/>
      <dgm:t>
        <a:bodyPr/>
        <a:lstStyle/>
        <a:p>
          <a:endParaRPr lang="da-DK"/>
        </a:p>
      </dgm:t>
    </dgm:pt>
    <dgm:pt modelId="{8557E22E-E873-424A-BC1C-5F2D3BD52FD8}" type="pres">
      <dgm:prSet presAssocID="{A7BEA431-137B-45FA-94EB-956F73A58A2B}" presName="horzTwo" presStyleCnt="0"/>
      <dgm:spPr/>
      <dgm:t>
        <a:bodyPr/>
        <a:lstStyle/>
        <a:p>
          <a:endParaRPr lang="da-DK"/>
        </a:p>
      </dgm:t>
    </dgm:pt>
    <dgm:pt modelId="{B465383B-5109-49DE-8147-A6A8D88DE5DE}" type="pres">
      <dgm:prSet presAssocID="{9A0470A7-9C49-40F6-9E08-215E19936A41}" presName="vertThree" presStyleCnt="0"/>
      <dgm:spPr/>
      <dgm:t>
        <a:bodyPr/>
        <a:lstStyle/>
        <a:p>
          <a:endParaRPr lang="da-DK"/>
        </a:p>
      </dgm:t>
    </dgm:pt>
    <dgm:pt modelId="{E5D6F87C-283C-4262-99CD-4F940DCB7ED2}" type="pres">
      <dgm:prSet presAssocID="{9A0470A7-9C49-40F6-9E08-215E19936A41}" presName="txThree" presStyleLbl="node3" presStyleIdx="2" presStyleCnt="5" custScaleY="225509" custLinFactNeighborX="-2" custLinFactNeighborY="2649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7C36E26-8268-4363-A012-4159D4AB659B}" type="pres">
      <dgm:prSet presAssocID="{9A0470A7-9C49-40F6-9E08-215E19936A41}" presName="horzThree" presStyleCnt="0"/>
      <dgm:spPr/>
      <dgm:t>
        <a:bodyPr/>
        <a:lstStyle/>
        <a:p>
          <a:endParaRPr lang="da-DK"/>
        </a:p>
      </dgm:t>
    </dgm:pt>
    <dgm:pt modelId="{23841403-3A90-4CBC-83CA-A18A6C399356}" type="pres">
      <dgm:prSet presAssocID="{4E772A01-7BB8-48AC-B9CC-FAEE067FB703}" presName="sibSpaceTwo" presStyleCnt="0"/>
      <dgm:spPr/>
      <dgm:t>
        <a:bodyPr/>
        <a:lstStyle/>
        <a:p>
          <a:endParaRPr lang="da-DK"/>
        </a:p>
      </dgm:t>
    </dgm:pt>
    <dgm:pt modelId="{9F63FFCD-FE31-4DE2-B184-D4EAF370CF5E}" type="pres">
      <dgm:prSet presAssocID="{B668210F-42BB-41FF-A022-B6464786F34B}" presName="vertTwo" presStyleCnt="0"/>
      <dgm:spPr/>
      <dgm:t>
        <a:bodyPr/>
        <a:lstStyle/>
        <a:p>
          <a:endParaRPr lang="da-DK"/>
        </a:p>
      </dgm:t>
    </dgm:pt>
    <dgm:pt modelId="{0E89711D-9141-4E8D-B5CE-56FBCAE8681F}" type="pres">
      <dgm:prSet presAssocID="{B668210F-42BB-41FF-A022-B6464786F34B}" presName="txTwo" presStyleLbl="node2" presStyleIdx="5" presStyleCnt="6" custScaleY="11993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8FC2651-3373-4F2C-97B3-45AC0598A34A}" type="pres">
      <dgm:prSet presAssocID="{B668210F-42BB-41FF-A022-B6464786F34B}" presName="parTransTwo" presStyleCnt="0"/>
      <dgm:spPr/>
      <dgm:t>
        <a:bodyPr/>
        <a:lstStyle/>
        <a:p>
          <a:endParaRPr lang="da-DK"/>
        </a:p>
      </dgm:t>
    </dgm:pt>
    <dgm:pt modelId="{E33F9FD6-96BE-4C98-B7D1-ADEA031CFC5F}" type="pres">
      <dgm:prSet presAssocID="{B668210F-42BB-41FF-A022-B6464786F34B}" presName="horzTwo" presStyleCnt="0"/>
      <dgm:spPr/>
      <dgm:t>
        <a:bodyPr/>
        <a:lstStyle/>
        <a:p>
          <a:endParaRPr lang="da-DK"/>
        </a:p>
      </dgm:t>
    </dgm:pt>
    <dgm:pt modelId="{9CAFF199-DF77-477D-95D0-33A163964850}" type="pres">
      <dgm:prSet presAssocID="{7279BA6E-295F-4B0D-B644-9CA783366E72}" presName="vertThree" presStyleCnt="0"/>
      <dgm:spPr/>
      <dgm:t>
        <a:bodyPr/>
        <a:lstStyle/>
        <a:p>
          <a:endParaRPr lang="da-DK"/>
        </a:p>
      </dgm:t>
    </dgm:pt>
    <dgm:pt modelId="{F2A4AE67-05E4-4656-B3DE-E9D143C3DE79}" type="pres">
      <dgm:prSet presAssocID="{7279BA6E-295F-4B0D-B644-9CA783366E72}" presName="txThree" presStyleLbl="node3" presStyleIdx="3" presStyleCnt="5" custScaleX="103718" custScaleY="222551" custLinFactNeighborX="2321" custLinFactNeighborY="773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88D110B-F35F-4CE8-897E-3E687E6589FB}" type="pres">
      <dgm:prSet presAssocID="{7279BA6E-295F-4B0D-B644-9CA783366E72}" presName="horzThree" presStyleCnt="0"/>
      <dgm:spPr/>
      <dgm:t>
        <a:bodyPr/>
        <a:lstStyle/>
        <a:p>
          <a:endParaRPr lang="da-DK"/>
        </a:p>
      </dgm:t>
    </dgm:pt>
    <dgm:pt modelId="{57EE8792-5FA6-44E9-9B9A-A8599FBEEF38}" type="pres">
      <dgm:prSet presAssocID="{82B67FBC-D051-45C1-98ED-46A55A8D399A}" presName="sibSpaceThree" presStyleCnt="0"/>
      <dgm:spPr/>
      <dgm:t>
        <a:bodyPr/>
        <a:lstStyle/>
        <a:p>
          <a:endParaRPr lang="da-DK"/>
        </a:p>
      </dgm:t>
    </dgm:pt>
    <dgm:pt modelId="{6D4D2A8B-D0E3-4DB9-B290-D9D7D1609351}" type="pres">
      <dgm:prSet presAssocID="{77B00907-CF5D-4894-AFE7-FE1353BAF5B3}" presName="vertThree" presStyleCnt="0"/>
      <dgm:spPr/>
      <dgm:t>
        <a:bodyPr/>
        <a:lstStyle/>
        <a:p>
          <a:endParaRPr lang="da-DK"/>
        </a:p>
      </dgm:t>
    </dgm:pt>
    <dgm:pt modelId="{CF41A348-CF10-4D84-B265-6BE2AB9D82B7}" type="pres">
      <dgm:prSet presAssocID="{77B00907-CF5D-4894-AFE7-FE1353BAF5B3}" presName="txThree" presStyleLbl="node3" presStyleIdx="4" presStyleCnt="5" custAng="0" custScaleX="120259" custScaleY="223307" custLinFactNeighborX="1748" custLinFactNeighborY="6917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C55324C-C151-4F0C-B49F-60ABF1CCBE91}" type="pres">
      <dgm:prSet presAssocID="{77B00907-CF5D-4894-AFE7-FE1353BAF5B3}" presName="horzThree" presStyleCnt="0"/>
      <dgm:spPr/>
      <dgm:t>
        <a:bodyPr/>
        <a:lstStyle/>
        <a:p>
          <a:endParaRPr lang="da-DK"/>
        </a:p>
      </dgm:t>
    </dgm:pt>
  </dgm:ptLst>
  <dgm:cxnLst>
    <dgm:cxn modelId="{7C2BF706-B5B8-4ACF-90E8-1FD292F8467F}" srcId="{B668210F-42BB-41FF-A022-B6464786F34B}" destId="{77B00907-CF5D-4894-AFE7-FE1353BAF5B3}" srcOrd="1" destOrd="0" parTransId="{8258A9AC-1578-4059-94D3-F718BD569771}" sibTransId="{AC8B6128-902B-4241-8BA8-C075CDC32CC1}"/>
    <dgm:cxn modelId="{87F2F55D-057C-452E-A586-19E587FD4512}" type="presOf" srcId="{AEB48133-56FF-4EFF-A948-EED273694556}" destId="{3915B070-5F4E-4A07-9179-0CBCABDB87AF}" srcOrd="0" destOrd="0" presId="urn:microsoft.com/office/officeart/2005/8/layout/hierarchy4"/>
    <dgm:cxn modelId="{AD2E32C5-1217-43C3-9568-C6D0E78D9E08}" srcId="{BD0949A4-B546-41B9-AFCC-53D957CBA618}" destId="{AEB48133-56FF-4EFF-A948-EED273694556}" srcOrd="0" destOrd="0" parTransId="{CCDCE6D8-43B0-4306-88F8-492AA3DE5A44}" sibTransId="{2F5E0EBE-5B94-471F-9137-D97340A869D8}"/>
    <dgm:cxn modelId="{072764F4-C17D-4425-ADB5-A3356CD0B169}" type="presOf" srcId="{B668210F-42BB-41FF-A022-B6464786F34B}" destId="{0E89711D-9141-4E8D-B5CE-56FBCAE8681F}" srcOrd="0" destOrd="0" presId="urn:microsoft.com/office/officeart/2005/8/layout/hierarchy4"/>
    <dgm:cxn modelId="{DC128C5E-4D1D-4363-BAE6-FE71B14E5C31}" srcId="{AEB48133-56FF-4EFF-A948-EED273694556}" destId="{902CE710-6997-42E8-9575-6F2B91A963CA}" srcOrd="0" destOrd="0" parTransId="{0DECD978-02F9-48B9-9D44-58286E82160C}" sibTransId="{AB00FC9E-AE54-49D4-BB8D-BCC4305B2A46}"/>
    <dgm:cxn modelId="{E509495B-D091-4D58-A105-EEFF67B97D3C}" srcId="{C788AB91-F208-419B-A7CA-9161C8056DD6}" destId="{A7BEA431-137B-45FA-94EB-956F73A58A2B}" srcOrd="1" destOrd="0" parTransId="{B0DD749A-84E9-410E-991D-C5121CBD6ECD}" sibTransId="{4E772A01-7BB8-48AC-B9CC-FAEE067FB703}"/>
    <dgm:cxn modelId="{41025E06-FD1D-4D48-AD55-E7563449D1B3}" srcId="{73BC1BD0-130A-4A32-8FED-FFE4772EC86D}" destId="{E0B97ADA-3D8E-406B-83AF-83F1EDED258C}" srcOrd="0" destOrd="0" parTransId="{25C156A3-6079-4ED1-967B-D1A3A5933658}" sibTransId="{B65B2B1E-8CE6-4C2F-AB95-3771A4B2C933}"/>
    <dgm:cxn modelId="{168E6956-8C7C-43E3-B6BF-2E3AD0D83EE3}" type="presOf" srcId="{96D58AD0-1E7B-416E-AD33-299435263225}" destId="{E38A2D2F-56B6-4C3F-A99C-EF6B2760B706}" srcOrd="0" destOrd="0" presId="urn:microsoft.com/office/officeart/2005/8/layout/hierarchy4"/>
    <dgm:cxn modelId="{69214DD1-0CD9-4D09-BF4B-79B2B606DE8F}" type="presOf" srcId="{C788AB91-F208-419B-A7CA-9161C8056DD6}" destId="{D84E86E5-74DF-49AE-9121-C7FD9320B6E7}" srcOrd="0" destOrd="0" presId="urn:microsoft.com/office/officeart/2005/8/layout/hierarchy4"/>
    <dgm:cxn modelId="{C0259AB4-8A2E-45E0-89C8-B041518476E5}" type="presOf" srcId="{7279BA6E-295F-4B0D-B644-9CA783366E72}" destId="{F2A4AE67-05E4-4656-B3DE-E9D143C3DE79}" srcOrd="0" destOrd="0" presId="urn:microsoft.com/office/officeart/2005/8/layout/hierarchy4"/>
    <dgm:cxn modelId="{7D8C6F09-A078-46E3-9885-9546A7F78BE8}" type="presOf" srcId="{98ACC474-7733-4B79-8442-6CFA7AB9F65A}" destId="{76857EA4-37D7-4E1C-88B5-C43EE5C54529}" srcOrd="0" destOrd="0" presId="urn:microsoft.com/office/officeart/2005/8/layout/hierarchy4"/>
    <dgm:cxn modelId="{CC0D278E-286B-4248-85D0-49195C06D232}" srcId="{B668210F-42BB-41FF-A022-B6464786F34B}" destId="{7279BA6E-295F-4B0D-B644-9CA783366E72}" srcOrd="0" destOrd="0" parTransId="{23AF12DF-6AF5-4323-874A-49159789DD1B}" sibTransId="{82B67FBC-D051-45C1-98ED-46A55A8D399A}"/>
    <dgm:cxn modelId="{CECA5611-AA68-4415-823A-E502751D96BE}" srcId="{A7BEA431-137B-45FA-94EB-956F73A58A2B}" destId="{9A0470A7-9C49-40F6-9E08-215E19936A41}" srcOrd="0" destOrd="0" parTransId="{2B4175FF-7610-4CE6-BB67-C28958AF967F}" sibTransId="{F6673ABE-4D71-42BD-BD07-04C23D19FA81}"/>
    <dgm:cxn modelId="{56F87488-AB8E-4559-B606-3CD847BB4AFF}" type="presOf" srcId="{902CE710-6997-42E8-9575-6F2B91A963CA}" destId="{3D46DF49-DDAF-44D2-A290-0B17C4216637}" srcOrd="0" destOrd="0" presId="urn:microsoft.com/office/officeart/2005/8/layout/hierarchy4"/>
    <dgm:cxn modelId="{8964E684-C629-43F1-8A0E-7B05EA0FDE8D}" type="presOf" srcId="{A7BEA431-137B-45FA-94EB-956F73A58A2B}" destId="{DBB2A9AF-D7D4-427D-BD2D-FD2BCB80AEA5}" srcOrd="0" destOrd="0" presId="urn:microsoft.com/office/officeart/2005/8/layout/hierarchy4"/>
    <dgm:cxn modelId="{C9392BC4-0217-4C66-B708-C9C3032A9BBE}" srcId="{C788AB91-F208-419B-A7CA-9161C8056DD6}" destId="{73BC1BD0-130A-4A32-8FED-FFE4772EC86D}" srcOrd="0" destOrd="0" parTransId="{6074FEF3-38B0-4072-B8BD-DC3B7E75CFF7}" sibTransId="{3CB2F985-E175-42B6-8C7C-D95824E93AEF}"/>
    <dgm:cxn modelId="{5810FAA1-C68F-45D5-91EE-FCD4B59E869F}" type="presOf" srcId="{77B00907-CF5D-4894-AFE7-FE1353BAF5B3}" destId="{CF41A348-CF10-4D84-B265-6BE2AB9D82B7}" srcOrd="0" destOrd="0" presId="urn:microsoft.com/office/officeart/2005/8/layout/hierarchy4"/>
    <dgm:cxn modelId="{6C8EE0F2-5B0B-4E03-8A40-C353ED40E6F1}" type="presOf" srcId="{E0B97ADA-3D8E-406B-83AF-83F1EDED258C}" destId="{417221DE-8FE6-4FBD-9F2F-BE1E2D4594DD}" srcOrd="0" destOrd="0" presId="urn:microsoft.com/office/officeart/2005/8/layout/hierarchy4"/>
    <dgm:cxn modelId="{FEE60A66-7287-44FF-A061-9B8E7632130F}" srcId="{C788AB91-F208-419B-A7CA-9161C8056DD6}" destId="{B668210F-42BB-41FF-A022-B6464786F34B}" srcOrd="2" destOrd="0" parTransId="{419F18BA-D2FF-4D6D-B370-5B288A4F99C1}" sibTransId="{3169A5B0-C022-461F-A707-0E162EEC8DB4}"/>
    <dgm:cxn modelId="{E740D9F0-4463-4B79-9F6F-3E97E537350F}" type="presOf" srcId="{9A0470A7-9C49-40F6-9E08-215E19936A41}" destId="{E5D6F87C-283C-4262-99CD-4F940DCB7ED2}" srcOrd="0" destOrd="0" presId="urn:microsoft.com/office/officeart/2005/8/layout/hierarchy4"/>
    <dgm:cxn modelId="{47B9A78F-8798-4CD4-ADD9-B39A3F8C72B5}" srcId="{BD0949A4-B546-41B9-AFCC-53D957CBA618}" destId="{0BF24F2B-02F2-41DC-93FD-39F382A1A3A8}" srcOrd="2" destOrd="0" parTransId="{75F2E5EB-DFED-49CD-8437-7A02B510BB82}" sibTransId="{E969615D-B4F4-400A-A1D7-C905D56F36F6}"/>
    <dgm:cxn modelId="{233BD158-35F9-4220-A8A5-D7974C604BBF}" type="presOf" srcId="{0BF24F2B-02F2-41DC-93FD-39F382A1A3A8}" destId="{D95B16C9-E533-4A15-B725-17C0946E2F6A}" srcOrd="0" destOrd="0" presId="urn:microsoft.com/office/officeart/2005/8/layout/hierarchy4"/>
    <dgm:cxn modelId="{C3161990-1EFE-4146-BB1E-F3650C8B9583}" srcId="{BD0949A4-B546-41B9-AFCC-53D957CBA618}" destId="{98ACC474-7733-4B79-8442-6CFA7AB9F65A}" srcOrd="1" destOrd="0" parTransId="{D7976519-7A53-4B3D-BA94-D632D34A2FF8}" sibTransId="{4925F560-A1AD-4C73-9761-A06E316C76B8}"/>
    <dgm:cxn modelId="{4DDDE7F7-B2FF-49B6-A3B1-2EF5F702C910}" type="presOf" srcId="{73BC1BD0-130A-4A32-8FED-FFE4772EC86D}" destId="{A8A8B87A-9F25-4FF8-9A8E-0F7B0B0E981C}" srcOrd="0" destOrd="0" presId="urn:microsoft.com/office/officeart/2005/8/layout/hierarchy4"/>
    <dgm:cxn modelId="{1CFDA509-4E77-4D6D-B635-69B6CE188770}" srcId="{96D58AD0-1E7B-416E-AD33-299435263225}" destId="{C788AB91-F208-419B-A7CA-9161C8056DD6}" srcOrd="1" destOrd="0" parTransId="{A18DBEBA-855E-4499-83E0-3C7B8C47F53D}" sibTransId="{8FB550F5-E629-4DBE-8A8C-37CF1CDA9DC1}"/>
    <dgm:cxn modelId="{AD4CEDB8-F959-4E7E-B348-44665ED2CCAC}" srcId="{96D58AD0-1E7B-416E-AD33-299435263225}" destId="{BD0949A4-B546-41B9-AFCC-53D957CBA618}" srcOrd="0" destOrd="0" parTransId="{D6B29E68-C2A4-4217-AAC5-FF636CF0A58B}" sibTransId="{64DED8EB-AC6B-469E-8D73-6EA9F139D25D}"/>
    <dgm:cxn modelId="{2C1EC8CD-EC69-4DF8-AD22-8AB348B1D0CC}" type="presOf" srcId="{BD0949A4-B546-41B9-AFCC-53D957CBA618}" destId="{3F671BF7-625F-4CFC-A9ED-0CE2F4E130D6}" srcOrd="0" destOrd="0" presId="urn:microsoft.com/office/officeart/2005/8/layout/hierarchy4"/>
    <dgm:cxn modelId="{E4F4B9CD-4590-4ABA-9FC5-28187AAD642F}" type="presParOf" srcId="{E38A2D2F-56B6-4C3F-A99C-EF6B2760B706}" destId="{4228E4F8-51D2-4738-A4EE-D9BF7EC80905}" srcOrd="0" destOrd="0" presId="urn:microsoft.com/office/officeart/2005/8/layout/hierarchy4"/>
    <dgm:cxn modelId="{0574C305-A39B-4512-9B4B-7ABD397A2A7F}" type="presParOf" srcId="{4228E4F8-51D2-4738-A4EE-D9BF7EC80905}" destId="{3F671BF7-625F-4CFC-A9ED-0CE2F4E130D6}" srcOrd="0" destOrd="0" presId="urn:microsoft.com/office/officeart/2005/8/layout/hierarchy4"/>
    <dgm:cxn modelId="{D35036C4-8B00-4FFE-8736-1C45215ED0E9}" type="presParOf" srcId="{4228E4F8-51D2-4738-A4EE-D9BF7EC80905}" destId="{48A1956A-F3FE-4156-86C6-7EBEDBCB79C5}" srcOrd="1" destOrd="0" presId="urn:microsoft.com/office/officeart/2005/8/layout/hierarchy4"/>
    <dgm:cxn modelId="{26D10E5A-5022-42DC-AFCE-DDF1B65632BA}" type="presParOf" srcId="{4228E4F8-51D2-4738-A4EE-D9BF7EC80905}" destId="{D19A4A06-58E1-4B49-97CB-717FE8EDD9E2}" srcOrd="2" destOrd="0" presId="urn:microsoft.com/office/officeart/2005/8/layout/hierarchy4"/>
    <dgm:cxn modelId="{1DBE0FE7-C876-470E-97E9-EAFC56BAC731}" type="presParOf" srcId="{D19A4A06-58E1-4B49-97CB-717FE8EDD9E2}" destId="{83498F3F-6C7C-4AF2-8E94-CF0DE39566FB}" srcOrd="0" destOrd="0" presId="urn:microsoft.com/office/officeart/2005/8/layout/hierarchy4"/>
    <dgm:cxn modelId="{E798E62E-BD58-4BF3-85F1-0E7786C0B362}" type="presParOf" srcId="{83498F3F-6C7C-4AF2-8E94-CF0DE39566FB}" destId="{3915B070-5F4E-4A07-9179-0CBCABDB87AF}" srcOrd="0" destOrd="0" presId="urn:microsoft.com/office/officeart/2005/8/layout/hierarchy4"/>
    <dgm:cxn modelId="{EEC5843E-0831-4ED7-BECD-FE7EF98FFAF0}" type="presParOf" srcId="{83498F3F-6C7C-4AF2-8E94-CF0DE39566FB}" destId="{F4788DC5-B599-42CE-B537-95591CF0C155}" srcOrd="1" destOrd="0" presId="urn:microsoft.com/office/officeart/2005/8/layout/hierarchy4"/>
    <dgm:cxn modelId="{5B007985-3AE5-4EA3-8F10-CC3F74C22F2E}" type="presParOf" srcId="{83498F3F-6C7C-4AF2-8E94-CF0DE39566FB}" destId="{80E6DD65-0690-439D-A502-1BBADC332565}" srcOrd="2" destOrd="0" presId="urn:microsoft.com/office/officeart/2005/8/layout/hierarchy4"/>
    <dgm:cxn modelId="{4AF74E96-89A0-4EFF-9691-EB71927295C7}" type="presParOf" srcId="{80E6DD65-0690-439D-A502-1BBADC332565}" destId="{77373F14-1D2E-44AF-A4AF-56B4C8F53739}" srcOrd="0" destOrd="0" presId="urn:microsoft.com/office/officeart/2005/8/layout/hierarchy4"/>
    <dgm:cxn modelId="{628034C9-8222-46E6-94CD-C438827BE706}" type="presParOf" srcId="{77373F14-1D2E-44AF-A4AF-56B4C8F53739}" destId="{3D46DF49-DDAF-44D2-A290-0B17C4216637}" srcOrd="0" destOrd="0" presId="urn:microsoft.com/office/officeart/2005/8/layout/hierarchy4"/>
    <dgm:cxn modelId="{13F60FCC-5B39-4285-9550-225613F9DE77}" type="presParOf" srcId="{77373F14-1D2E-44AF-A4AF-56B4C8F53739}" destId="{9A5F454B-1020-4AD3-80D3-17328EEB2698}" srcOrd="1" destOrd="0" presId="urn:microsoft.com/office/officeart/2005/8/layout/hierarchy4"/>
    <dgm:cxn modelId="{8FEB167A-78D9-4F01-9D88-968BD935C4D7}" type="presParOf" srcId="{D19A4A06-58E1-4B49-97CB-717FE8EDD9E2}" destId="{B63459AA-AAC6-4EAC-9A19-96CD694BBCBC}" srcOrd="1" destOrd="0" presId="urn:microsoft.com/office/officeart/2005/8/layout/hierarchy4"/>
    <dgm:cxn modelId="{38071D16-D1AD-4CBB-8D44-0E7D3D7195C2}" type="presParOf" srcId="{D19A4A06-58E1-4B49-97CB-717FE8EDD9E2}" destId="{73114A61-D55A-4A5B-8C68-426B1B1F8787}" srcOrd="2" destOrd="0" presId="urn:microsoft.com/office/officeart/2005/8/layout/hierarchy4"/>
    <dgm:cxn modelId="{9DC7CB3E-1A43-4794-B2EB-982723E2C41A}" type="presParOf" srcId="{73114A61-D55A-4A5B-8C68-426B1B1F8787}" destId="{76857EA4-37D7-4E1C-88B5-C43EE5C54529}" srcOrd="0" destOrd="0" presId="urn:microsoft.com/office/officeart/2005/8/layout/hierarchy4"/>
    <dgm:cxn modelId="{17D5E1EC-2B6E-4DEA-89D5-68767CC55BA3}" type="presParOf" srcId="{73114A61-D55A-4A5B-8C68-426B1B1F8787}" destId="{ED3CBE14-A836-4F15-AECA-C1D349192DDF}" srcOrd="1" destOrd="0" presId="urn:microsoft.com/office/officeart/2005/8/layout/hierarchy4"/>
    <dgm:cxn modelId="{0923B67D-04DD-47E6-828F-E86EF9AAA797}" type="presParOf" srcId="{D19A4A06-58E1-4B49-97CB-717FE8EDD9E2}" destId="{59273D4D-2242-4E02-8AED-6486E833343B}" srcOrd="3" destOrd="0" presId="urn:microsoft.com/office/officeart/2005/8/layout/hierarchy4"/>
    <dgm:cxn modelId="{22B6A0B5-720D-4B3D-898B-2E249596AD63}" type="presParOf" srcId="{D19A4A06-58E1-4B49-97CB-717FE8EDD9E2}" destId="{39E1AA1F-81D0-45C4-B808-FC04D61001E4}" srcOrd="4" destOrd="0" presId="urn:microsoft.com/office/officeart/2005/8/layout/hierarchy4"/>
    <dgm:cxn modelId="{3E0BDBCA-86E5-43D1-B594-97B925CACF5D}" type="presParOf" srcId="{39E1AA1F-81D0-45C4-B808-FC04D61001E4}" destId="{D95B16C9-E533-4A15-B725-17C0946E2F6A}" srcOrd="0" destOrd="0" presId="urn:microsoft.com/office/officeart/2005/8/layout/hierarchy4"/>
    <dgm:cxn modelId="{A0EF235E-1BB8-4E15-A5DC-D9447BF4E245}" type="presParOf" srcId="{39E1AA1F-81D0-45C4-B808-FC04D61001E4}" destId="{0A547AD9-FE92-4761-8D58-2BF349982BD5}" srcOrd="1" destOrd="0" presId="urn:microsoft.com/office/officeart/2005/8/layout/hierarchy4"/>
    <dgm:cxn modelId="{C67271C3-D0B3-42A6-B86B-F05CE8F2720F}" type="presParOf" srcId="{E38A2D2F-56B6-4C3F-A99C-EF6B2760B706}" destId="{05E336E9-F3B6-4033-87CC-E2CBE7029488}" srcOrd="1" destOrd="0" presId="urn:microsoft.com/office/officeart/2005/8/layout/hierarchy4"/>
    <dgm:cxn modelId="{59711BC7-3AC8-4F7C-A9B0-F2BE588EF64E}" type="presParOf" srcId="{E38A2D2F-56B6-4C3F-A99C-EF6B2760B706}" destId="{3F9BC6AD-8D27-4EB1-B583-035AF48FCF27}" srcOrd="2" destOrd="0" presId="urn:microsoft.com/office/officeart/2005/8/layout/hierarchy4"/>
    <dgm:cxn modelId="{65EFBC81-CC15-4864-8852-86BD0CFAD3D5}" type="presParOf" srcId="{3F9BC6AD-8D27-4EB1-B583-035AF48FCF27}" destId="{D84E86E5-74DF-49AE-9121-C7FD9320B6E7}" srcOrd="0" destOrd="0" presId="urn:microsoft.com/office/officeart/2005/8/layout/hierarchy4"/>
    <dgm:cxn modelId="{4B57E4BB-5F13-4565-891D-F7BBF2B7EB6C}" type="presParOf" srcId="{3F9BC6AD-8D27-4EB1-B583-035AF48FCF27}" destId="{6F5DB393-3A11-4097-8441-A827E0BE7FF5}" srcOrd="1" destOrd="0" presId="urn:microsoft.com/office/officeart/2005/8/layout/hierarchy4"/>
    <dgm:cxn modelId="{6D7429DC-8912-44EA-91D9-459E537F0EB0}" type="presParOf" srcId="{3F9BC6AD-8D27-4EB1-B583-035AF48FCF27}" destId="{5A9F0A7D-B11C-4913-82DE-582BC9140253}" srcOrd="2" destOrd="0" presId="urn:microsoft.com/office/officeart/2005/8/layout/hierarchy4"/>
    <dgm:cxn modelId="{077454DF-AEC7-491C-8B54-3DAD670862E6}" type="presParOf" srcId="{5A9F0A7D-B11C-4913-82DE-582BC9140253}" destId="{5E78EA06-6A7D-4F36-9E6C-392BC70D714A}" srcOrd="0" destOrd="0" presId="urn:microsoft.com/office/officeart/2005/8/layout/hierarchy4"/>
    <dgm:cxn modelId="{5966E387-6C5F-4715-BEE2-2B48C86F1D3A}" type="presParOf" srcId="{5E78EA06-6A7D-4F36-9E6C-392BC70D714A}" destId="{A8A8B87A-9F25-4FF8-9A8E-0F7B0B0E981C}" srcOrd="0" destOrd="0" presId="urn:microsoft.com/office/officeart/2005/8/layout/hierarchy4"/>
    <dgm:cxn modelId="{041EB26A-1FE2-4929-A655-47D7A04054BC}" type="presParOf" srcId="{5E78EA06-6A7D-4F36-9E6C-392BC70D714A}" destId="{64BE6DFD-1B49-40FB-A3EC-9F9F5C1F4744}" srcOrd="1" destOrd="0" presId="urn:microsoft.com/office/officeart/2005/8/layout/hierarchy4"/>
    <dgm:cxn modelId="{D8324A63-C5AF-4D78-84EE-37A64F040483}" type="presParOf" srcId="{5E78EA06-6A7D-4F36-9E6C-392BC70D714A}" destId="{F68C5CF6-2B12-4496-B41B-AD7D4F42766F}" srcOrd="2" destOrd="0" presId="urn:microsoft.com/office/officeart/2005/8/layout/hierarchy4"/>
    <dgm:cxn modelId="{D0C10874-2558-4BEE-A719-3D1437979152}" type="presParOf" srcId="{F68C5CF6-2B12-4496-B41B-AD7D4F42766F}" destId="{727C1828-CBC8-4894-A1DE-4161CF700101}" srcOrd="0" destOrd="0" presId="urn:microsoft.com/office/officeart/2005/8/layout/hierarchy4"/>
    <dgm:cxn modelId="{5A8B42AB-888F-4EA3-8F84-FEDD3801507E}" type="presParOf" srcId="{727C1828-CBC8-4894-A1DE-4161CF700101}" destId="{417221DE-8FE6-4FBD-9F2F-BE1E2D4594DD}" srcOrd="0" destOrd="0" presId="urn:microsoft.com/office/officeart/2005/8/layout/hierarchy4"/>
    <dgm:cxn modelId="{F26F2B52-2C06-42E5-BEB3-873FD9DE3A7E}" type="presParOf" srcId="{727C1828-CBC8-4894-A1DE-4161CF700101}" destId="{BC96AC72-84F7-4F11-99BF-42C8283B1793}" srcOrd="1" destOrd="0" presId="urn:microsoft.com/office/officeart/2005/8/layout/hierarchy4"/>
    <dgm:cxn modelId="{4AD9C616-0B40-4FDA-A1D8-2FD24766D82E}" type="presParOf" srcId="{5A9F0A7D-B11C-4913-82DE-582BC9140253}" destId="{9EE312CF-C473-47A8-BA44-9FD9592D72CD}" srcOrd="1" destOrd="0" presId="urn:microsoft.com/office/officeart/2005/8/layout/hierarchy4"/>
    <dgm:cxn modelId="{EFAFA245-979C-4FE4-B884-12294406ADD1}" type="presParOf" srcId="{5A9F0A7D-B11C-4913-82DE-582BC9140253}" destId="{5D03C418-DF27-4567-9127-E8464AD8EB4E}" srcOrd="2" destOrd="0" presId="urn:microsoft.com/office/officeart/2005/8/layout/hierarchy4"/>
    <dgm:cxn modelId="{598362F7-60D2-42B5-8B48-2E0E832B3617}" type="presParOf" srcId="{5D03C418-DF27-4567-9127-E8464AD8EB4E}" destId="{DBB2A9AF-D7D4-427D-BD2D-FD2BCB80AEA5}" srcOrd="0" destOrd="0" presId="urn:microsoft.com/office/officeart/2005/8/layout/hierarchy4"/>
    <dgm:cxn modelId="{1E334C6A-5816-4515-80C2-69E8F902D71F}" type="presParOf" srcId="{5D03C418-DF27-4567-9127-E8464AD8EB4E}" destId="{73AB19BC-4FA1-4C00-86B2-BC16F7CAB042}" srcOrd="1" destOrd="0" presId="urn:microsoft.com/office/officeart/2005/8/layout/hierarchy4"/>
    <dgm:cxn modelId="{CD52B4BC-613E-4F86-9D75-58197255F64C}" type="presParOf" srcId="{5D03C418-DF27-4567-9127-E8464AD8EB4E}" destId="{8557E22E-E873-424A-BC1C-5F2D3BD52FD8}" srcOrd="2" destOrd="0" presId="urn:microsoft.com/office/officeart/2005/8/layout/hierarchy4"/>
    <dgm:cxn modelId="{3103411D-6989-4874-BAD0-71B513183D17}" type="presParOf" srcId="{8557E22E-E873-424A-BC1C-5F2D3BD52FD8}" destId="{B465383B-5109-49DE-8147-A6A8D88DE5DE}" srcOrd="0" destOrd="0" presId="urn:microsoft.com/office/officeart/2005/8/layout/hierarchy4"/>
    <dgm:cxn modelId="{0FF4FDA4-B61C-41D4-9CF3-D51A663B6C73}" type="presParOf" srcId="{B465383B-5109-49DE-8147-A6A8D88DE5DE}" destId="{E5D6F87C-283C-4262-99CD-4F940DCB7ED2}" srcOrd="0" destOrd="0" presId="urn:microsoft.com/office/officeart/2005/8/layout/hierarchy4"/>
    <dgm:cxn modelId="{455114E1-5CF7-408E-84CF-E9FB6474D607}" type="presParOf" srcId="{B465383B-5109-49DE-8147-A6A8D88DE5DE}" destId="{E7C36E26-8268-4363-A012-4159D4AB659B}" srcOrd="1" destOrd="0" presId="urn:microsoft.com/office/officeart/2005/8/layout/hierarchy4"/>
    <dgm:cxn modelId="{4A8BE76A-9DA7-4091-A211-97EF889E82ED}" type="presParOf" srcId="{5A9F0A7D-B11C-4913-82DE-582BC9140253}" destId="{23841403-3A90-4CBC-83CA-A18A6C399356}" srcOrd="3" destOrd="0" presId="urn:microsoft.com/office/officeart/2005/8/layout/hierarchy4"/>
    <dgm:cxn modelId="{36596423-FB2A-43F6-A179-A88710801F2E}" type="presParOf" srcId="{5A9F0A7D-B11C-4913-82DE-582BC9140253}" destId="{9F63FFCD-FE31-4DE2-B184-D4EAF370CF5E}" srcOrd="4" destOrd="0" presId="urn:microsoft.com/office/officeart/2005/8/layout/hierarchy4"/>
    <dgm:cxn modelId="{0DA40AF5-CBA4-4BDB-BACF-AA58BA8AC144}" type="presParOf" srcId="{9F63FFCD-FE31-4DE2-B184-D4EAF370CF5E}" destId="{0E89711D-9141-4E8D-B5CE-56FBCAE8681F}" srcOrd="0" destOrd="0" presId="urn:microsoft.com/office/officeart/2005/8/layout/hierarchy4"/>
    <dgm:cxn modelId="{E722CE20-F264-4BB4-9295-BB9BA1E38394}" type="presParOf" srcId="{9F63FFCD-FE31-4DE2-B184-D4EAF370CF5E}" destId="{E8FC2651-3373-4F2C-97B3-45AC0598A34A}" srcOrd="1" destOrd="0" presId="urn:microsoft.com/office/officeart/2005/8/layout/hierarchy4"/>
    <dgm:cxn modelId="{AC2EBE6F-FCE3-440A-B8DD-CD87E2A234C0}" type="presParOf" srcId="{9F63FFCD-FE31-4DE2-B184-D4EAF370CF5E}" destId="{E33F9FD6-96BE-4C98-B7D1-ADEA031CFC5F}" srcOrd="2" destOrd="0" presId="urn:microsoft.com/office/officeart/2005/8/layout/hierarchy4"/>
    <dgm:cxn modelId="{50DCC066-9A17-48FA-80D2-EDAA5B7CF89A}" type="presParOf" srcId="{E33F9FD6-96BE-4C98-B7D1-ADEA031CFC5F}" destId="{9CAFF199-DF77-477D-95D0-33A163964850}" srcOrd="0" destOrd="0" presId="urn:microsoft.com/office/officeart/2005/8/layout/hierarchy4"/>
    <dgm:cxn modelId="{1FBF9C4D-ED06-4747-80C1-19478CA445CD}" type="presParOf" srcId="{9CAFF199-DF77-477D-95D0-33A163964850}" destId="{F2A4AE67-05E4-4656-B3DE-E9D143C3DE79}" srcOrd="0" destOrd="0" presId="urn:microsoft.com/office/officeart/2005/8/layout/hierarchy4"/>
    <dgm:cxn modelId="{C2283201-6CA2-4F0B-B8EB-AC72164283C7}" type="presParOf" srcId="{9CAFF199-DF77-477D-95D0-33A163964850}" destId="{D88D110B-F35F-4CE8-897E-3E687E6589FB}" srcOrd="1" destOrd="0" presId="urn:microsoft.com/office/officeart/2005/8/layout/hierarchy4"/>
    <dgm:cxn modelId="{3981B9C6-FD97-4B87-B6C9-BA61EEF1A78F}" type="presParOf" srcId="{E33F9FD6-96BE-4C98-B7D1-ADEA031CFC5F}" destId="{57EE8792-5FA6-44E9-9B9A-A8599FBEEF38}" srcOrd="1" destOrd="0" presId="urn:microsoft.com/office/officeart/2005/8/layout/hierarchy4"/>
    <dgm:cxn modelId="{2678D110-AE6F-409C-B8FB-21D2D7C28ED6}" type="presParOf" srcId="{E33F9FD6-96BE-4C98-B7D1-ADEA031CFC5F}" destId="{6D4D2A8B-D0E3-4DB9-B290-D9D7D1609351}" srcOrd="2" destOrd="0" presId="urn:microsoft.com/office/officeart/2005/8/layout/hierarchy4"/>
    <dgm:cxn modelId="{65E5B358-4314-44FE-9781-8E8ED1746FD8}" type="presParOf" srcId="{6D4D2A8B-D0E3-4DB9-B290-D9D7D1609351}" destId="{CF41A348-CF10-4D84-B265-6BE2AB9D82B7}" srcOrd="0" destOrd="0" presId="urn:microsoft.com/office/officeart/2005/8/layout/hierarchy4"/>
    <dgm:cxn modelId="{E72843AB-8FC2-463A-B5FC-2291406B1B50}" type="presParOf" srcId="{6D4D2A8B-D0E3-4DB9-B290-D9D7D1609351}" destId="{7C55324C-C151-4F0C-B49F-60ABF1CCB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E0D6B-8B53-4110-9DDF-3D72323B33E6}" type="doc">
      <dgm:prSet loTypeId="urn:microsoft.com/office/officeart/2005/8/layout/hierarchy4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a-DK"/>
        </a:p>
      </dgm:t>
    </dgm:pt>
    <dgm:pt modelId="{D7335FDE-4BD8-426A-B564-B675EB067F74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da-DK" sz="18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Korrigeret norm for kvælstof</a:t>
          </a:r>
        </a:p>
      </dgm:t>
    </dgm:pt>
    <dgm:pt modelId="{3DB142CF-EE95-4750-AFC0-823FF8F8E293}" type="parTrans" cxnId="{060385D3-2253-4647-A9AD-34270B84EF98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A07B418-64F1-456F-96F0-D1BD4787E78E}" type="sibTrans" cxnId="{060385D3-2253-4647-A9AD-34270B84EF98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7A24883-2CCD-47D8-B78F-77E12D76139B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da-DK" sz="18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Kvælstofkvote for bedriften</a:t>
          </a:r>
          <a:endParaRPr lang="da-DK" sz="18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AFEB3B0-BBB3-41B2-8F3C-1580D820C35D}" type="parTrans" cxnId="{B6B55557-9ED9-4F6A-ACCC-E95044D99DF4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64A108F-7132-416E-BF8C-BEFB963FF93C}" type="sibTrans" cxnId="{B6B55557-9ED9-4F6A-ACCC-E95044D99DF4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CB8F724-411B-4BE4-B52A-32C72ACB2187}">
      <dgm:prSet phldrT="[Tekst]" custT="1"/>
      <dgm:spPr/>
      <dgm:t>
        <a:bodyPr/>
        <a:lstStyle/>
        <a:p>
          <a:r>
            <a:rPr lang="da-DK" sz="18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Grundnorm for fosfor</a:t>
          </a:r>
        </a:p>
      </dgm:t>
    </dgm:pt>
    <dgm:pt modelId="{CC0AB8D7-12D0-4405-9E90-56B92A463B9F}" type="parTrans" cxnId="{EA993FA2-3903-4C8C-88CE-83F72BB67FAA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2309FA8-08C3-4324-86C3-5DB8F23903E7}" type="sibTrans" cxnId="{EA993FA2-3903-4C8C-88CE-83F72BB67FAA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9A251A3-B1F0-46DE-BEAB-EE33F7BEC52E}">
      <dgm:prSet phldrT="[Tekst]" custT="1"/>
      <dgm:spPr/>
      <dgm:t>
        <a:bodyPr/>
        <a:lstStyle/>
        <a:p>
          <a:r>
            <a:rPr lang="da-DK" sz="18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Evt. virkemidler til forøgelse af fosforkvote</a:t>
          </a:r>
          <a:endParaRPr lang="da-DK" sz="18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162C03E-DB69-4FC0-A887-EA9188B16C4E}" type="parTrans" cxnId="{12E482DA-AA46-47DA-8F64-947D19545A6A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5E2957-32DC-48EF-A4C6-8781E0F0DC3F}" type="sibTrans" cxnId="{12E482DA-AA46-47DA-8F64-947D19545A6A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4F36889-EFF8-4485-8415-F61AE15BDF1F}">
      <dgm:prSet phldrT="[Tekst]" custT="1"/>
      <dgm:spPr/>
      <dgm:t>
        <a:bodyPr/>
        <a:lstStyle/>
        <a:p>
          <a:r>
            <a:rPr lang="da-DK" sz="18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Fosforkvote for bedriften</a:t>
          </a:r>
          <a:endParaRPr lang="da-DK" sz="18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4E65943-763E-4D99-9338-A9B304915EFF}" type="parTrans" cxnId="{06EB0C3B-F7F4-4821-BBD3-AAC06BE13A00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5729ACF-D3FF-41B8-AD0F-47A47325FB34}" type="sibTrans" cxnId="{06EB0C3B-F7F4-4821-BBD3-AAC06BE13A00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888BE71-3522-4D77-8053-7F35272F5D2E}">
      <dgm:prSet phldrT="[Tekst]" custT="1"/>
      <dgm:spPr/>
      <dgm:t>
        <a:bodyPr/>
        <a:lstStyle/>
        <a:p>
          <a:r>
            <a:rPr lang="da-DK" sz="24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Målrettet regulering</a:t>
          </a:r>
        </a:p>
      </dgm:t>
    </dgm:pt>
    <dgm:pt modelId="{69332083-56CF-4C59-8D8F-AA7687B47721}" type="parTrans" cxnId="{2128552E-5F52-4FC3-BA0D-E5FCDBEF6383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0EF2AEA-0305-4B25-8C7F-943721648A1D}" type="sibTrans" cxnId="{2128552E-5F52-4FC3-BA0D-E5FCDBEF6383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E313F43-12F8-40A8-8180-A50BA7AE3D77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da-DK" sz="18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Evt. virkemidler til forøgelse af kvælstofkvote</a:t>
          </a:r>
        </a:p>
      </dgm:t>
    </dgm:pt>
    <dgm:pt modelId="{623487C1-B8FB-4E70-9689-FFD30BD5A582}" type="sibTrans" cxnId="{98F15B10-1B1D-4510-B333-5E7472E643B8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7A655B2-C95D-4451-BFB2-498D2888D6B6}" type="parTrans" cxnId="{98F15B10-1B1D-4510-B333-5E7472E643B8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E4DBC0C-638D-407F-975E-28C993CCCADE}">
      <dgm:prSet phldrT="[Tekst]" custT="1"/>
      <dgm:spPr/>
      <dgm:t>
        <a:bodyPr/>
        <a:lstStyle/>
        <a:p>
          <a:r>
            <a:rPr lang="da-DK" sz="1800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Habitatdirekti-vet</a:t>
          </a:r>
          <a:endParaRPr lang="da-DK" sz="18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170432D-5C81-4273-B82C-5AECA0AF096A}" type="sibTrans" cxnId="{20C7B10F-4FB2-40BD-8664-CE4A6D633E67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5ADD955-85CB-4E36-A338-6FFA650044CF}" type="parTrans" cxnId="{20C7B10F-4FB2-40BD-8664-CE4A6D633E67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11F34DC-CBC4-4AEA-9F82-42EE0438E818}">
      <dgm:prSet phldrT="[Tekst]" custT="1"/>
      <dgm:spPr/>
      <dgm:t>
        <a:bodyPr/>
        <a:lstStyle/>
        <a:p>
          <a:r>
            <a:rPr lang="da-DK" sz="18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lokal grundvands-beskyttelse</a:t>
          </a:r>
          <a:endParaRPr lang="da-DK" sz="18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72941FC-4DD2-4D1E-ACC1-698F052515B3}" type="sibTrans" cxnId="{FFC5FEF1-EC6F-470E-AA34-1B47CE2CD272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677138F-E180-493F-B870-3E55C6AB0612}" type="parTrans" cxnId="{FFC5FEF1-EC6F-470E-AA34-1B47CE2CD272}">
      <dgm:prSet/>
      <dgm:spPr/>
      <dgm:t>
        <a:bodyPr/>
        <a:lstStyle/>
        <a:p>
          <a:endParaRPr lang="da-DK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130F709-B7D0-4341-AE9B-4C36F76672AC}" type="pres">
      <dgm:prSet presAssocID="{131E0D6B-8B53-4110-9DDF-3D72323B33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BD206290-25E4-450E-BBC7-C81D925860C3}" type="pres">
      <dgm:prSet presAssocID="{1888BE71-3522-4D77-8053-7F35272F5D2E}" presName="vertOne" presStyleCnt="0"/>
      <dgm:spPr/>
      <dgm:t>
        <a:bodyPr/>
        <a:lstStyle/>
        <a:p>
          <a:endParaRPr lang="da-DK"/>
        </a:p>
      </dgm:t>
    </dgm:pt>
    <dgm:pt modelId="{C44086C0-4D06-4FD0-BE61-F834096A2AA8}" type="pres">
      <dgm:prSet presAssocID="{1888BE71-3522-4D77-8053-7F35272F5D2E}" presName="txOne" presStyleLbl="node0" presStyleIdx="0" presStyleCnt="1" custScaleY="8619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2E36FC8-92C3-4E3B-84AA-162DABDCA218}" type="pres">
      <dgm:prSet presAssocID="{1888BE71-3522-4D77-8053-7F35272F5D2E}" presName="parTransOne" presStyleCnt="0"/>
      <dgm:spPr/>
      <dgm:t>
        <a:bodyPr/>
        <a:lstStyle/>
        <a:p>
          <a:endParaRPr lang="da-DK"/>
        </a:p>
      </dgm:t>
    </dgm:pt>
    <dgm:pt modelId="{8A4FBE8A-4C7C-4863-BD17-7BF068E7E44A}" type="pres">
      <dgm:prSet presAssocID="{1888BE71-3522-4D77-8053-7F35272F5D2E}" presName="horzOne" presStyleCnt="0"/>
      <dgm:spPr/>
      <dgm:t>
        <a:bodyPr/>
        <a:lstStyle/>
        <a:p>
          <a:endParaRPr lang="da-DK"/>
        </a:p>
      </dgm:t>
    </dgm:pt>
    <dgm:pt modelId="{6AC986DF-7E6D-4748-A189-B054287CF3BF}" type="pres">
      <dgm:prSet presAssocID="{87A24883-2CCD-47D8-B78F-77E12D76139B}" presName="vertTwo" presStyleCnt="0"/>
      <dgm:spPr/>
      <dgm:t>
        <a:bodyPr/>
        <a:lstStyle/>
        <a:p>
          <a:endParaRPr lang="da-DK"/>
        </a:p>
      </dgm:t>
    </dgm:pt>
    <dgm:pt modelId="{91C260CF-756D-4509-AB4F-E9F63C552EEB}" type="pres">
      <dgm:prSet presAssocID="{87A24883-2CCD-47D8-B78F-77E12D76139B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E31CEB5-B71F-4486-99D7-070E7EB8BAB2}" type="pres">
      <dgm:prSet presAssocID="{87A24883-2CCD-47D8-B78F-77E12D76139B}" presName="parTransTwo" presStyleCnt="0"/>
      <dgm:spPr/>
      <dgm:t>
        <a:bodyPr/>
        <a:lstStyle/>
        <a:p>
          <a:endParaRPr lang="da-DK"/>
        </a:p>
      </dgm:t>
    </dgm:pt>
    <dgm:pt modelId="{B8592F2E-E1A6-45F3-A064-40AF7DB1E71F}" type="pres">
      <dgm:prSet presAssocID="{87A24883-2CCD-47D8-B78F-77E12D76139B}" presName="horzTwo" presStyleCnt="0"/>
      <dgm:spPr/>
      <dgm:t>
        <a:bodyPr/>
        <a:lstStyle/>
        <a:p>
          <a:endParaRPr lang="da-DK"/>
        </a:p>
      </dgm:t>
    </dgm:pt>
    <dgm:pt modelId="{61532297-F40C-4047-8845-318835BF5AA2}" type="pres">
      <dgm:prSet presAssocID="{1E313F43-12F8-40A8-8180-A50BA7AE3D77}" presName="vertThree" presStyleCnt="0"/>
      <dgm:spPr/>
      <dgm:t>
        <a:bodyPr/>
        <a:lstStyle/>
        <a:p>
          <a:endParaRPr lang="da-DK"/>
        </a:p>
      </dgm:t>
    </dgm:pt>
    <dgm:pt modelId="{86E367AC-68A9-44AA-BF4A-E151CF31BFD8}" type="pres">
      <dgm:prSet presAssocID="{1E313F43-12F8-40A8-8180-A50BA7AE3D7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DBEB1A7-1152-40A7-8A85-24498BC935D3}" type="pres">
      <dgm:prSet presAssocID="{1E313F43-12F8-40A8-8180-A50BA7AE3D77}" presName="parTransThree" presStyleCnt="0"/>
      <dgm:spPr/>
      <dgm:t>
        <a:bodyPr/>
        <a:lstStyle/>
        <a:p>
          <a:endParaRPr lang="da-DK"/>
        </a:p>
      </dgm:t>
    </dgm:pt>
    <dgm:pt modelId="{CFF0E979-98E8-477B-8555-66B81DC74C71}" type="pres">
      <dgm:prSet presAssocID="{1E313F43-12F8-40A8-8180-A50BA7AE3D77}" presName="horzThree" presStyleCnt="0"/>
      <dgm:spPr/>
      <dgm:t>
        <a:bodyPr/>
        <a:lstStyle/>
        <a:p>
          <a:endParaRPr lang="da-DK"/>
        </a:p>
      </dgm:t>
    </dgm:pt>
    <dgm:pt modelId="{07CC5262-7A86-45EF-AD82-DCF33DF64D1A}" type="pres">
      <dgm:prSet presAssocID="{D7335FDE-4BD8-426A-B564-B675EB067F74}" presName="vertFour" presStyleCnt="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465728C-6098-4F32-B904-937861D6DE70}" type="pres">
      <dgm:prSet presAssocID="{D7335FDE-4BD8-426A-B564-B675EB067F74}" presName="txFour" presStyleLbl="node4" presStyleIdx="0" presStyleCnt="2" custLinFactNeighborX="-69" custLinFactNeighborY="15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74635B7-624D-4154-A12D-EA7FD4235336}" type="pres">
      <dgm:prSet presAssocID="{D7335FDE-4BD8-426A-B564-B675EB067F74}" presName="horzFour" presStyleCnt="0"/>
      <dgm:spPr/>
      <dgm:t>
        <a:bodyPr/>
        <a:lstStyle/>
        <a:p>
          <a:endParaRPr lang="da-DK"/>
        </a:p>
      </dgm:t>
    </dgm:pt>
    <dgm:pt modelId="{9CDAD1BD-94DA-4A65-A05E-8CB7DE4A747D}" type="pres">
      <dgm:prSet presAssocID="{764A108F-7132-416E-BF8C-BEFB963FF93C}" presName="sibSpaceTwo" presStyleCnt="0"/>
      <dgm:spPr/>
      <dgm:t>
        <a:bodyPr/>
        <a:lstStyle/>
        <a:p>
          <a:endParaRPr lang="da-DK"/>
        </a:p>
      </dgm:t>
    </dgm:pt>
    <dgm:pt modelId="{386CDB97-CD56-4C07-B722-BBCF7C287BF9}" type="pres">
      <dgm:prSet presAssocID="{54F36889-EFF8-4485-8415-F61AE15BDF1F}" presName="vertTwo" presStyleCnt="0"/>
      <dgm:spPr/>
      <dgm:t>
        <a:bodyPr/>
        <a:lstStyle/>
        <a:p>
          <a:endParaRPr lang="da-DK"/>
        </a:p>
      </dgm:t>
    </dgm:pt>
    <dgm:pt modelId="{3ECAE081-87E6-409B-8A82-94FEA619A749}" type="pres">
      <dgm:prSet presAssocID="{54F36889-EFF8-4485-8415-F61AE15BDF1F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1773430-1BB9-4B4D-8A19-58D0CC56501D}" type="pres">
      <dgm:prSet presAssocID="{54F36889-EFF8-4485-8415-F61AE15BDF1F}" presName="parTransTwo" presStyleCnt="0"/>
      <dgm:spPr/>
      <dgm:t>
        <a:bodyPr/>
        <a:lstStyle/>
        <a:p>
          <a:endParaRPr lang="da-DK"/>
        </a:p>
      </dgm:t>
    </dgm:pt>
    <dgm:pt modelId="{25D62D31-9ACC-41BF-96BF-EB5542AFAECB}" type="pres">
      <dgm:prSet presAssocID="{54F36889-EFF8-4485-8415-F61AE15BDF1F}" presName="horzTwo" presStyleCnt="0"/>
      <dgm:spPr/>
      <dgm:t>
        <a:bodyPr/>
        <a:lstStyle/>
        <a:p>
          <a:endParaRPr lang="da-DK"/>
        </a:p>
      </dgm:t>
    </dgm:pt>
    <dgm:pt modelId="{E5813895-7D97-4C20-9E8A-513A30BF4A02}" type="pres">
      <dgm:prSet presAssocID="{69A251A3-B1F0-46DE-BEAB-EE33F7BEC52E}" presName="vertThree" presStyleCnt="0"/>
      <dgm:spPr/>
      <dgm:t>
        <a:bodyPr/>
        <a:lstStyle/>
        <a:p>
          <a:endParaRPr lang="da-DK"/>
        </a:p>
      </dgm:t>
    </dgm:pt>
    <dgm:pt modelId="{4C2FCB2A-9F14-4481-A7AB-E1C600D723F3}" type="pres">
      <dgm:prSet presAssocID="{69A251A3-B1F0-46DE-BEAB-EE33F7BEC52E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7ACEB5F-E517-4F2E-8C94-85AD54EA1E43}" type="pres">
      <dgm:prSet presAssocID="{69A251A3-B1F0-46DE-BEAB-EE33F7BEC52E}" presName="parTransThree" presStyleCnt="0"/>
      <dgm:spPr/>
      <dgm:t>
        <a:bodyPr/>
        <a:lstStyle/>
        <a:p>
          <a:endParaRPr lang="da-DK"/>
        </a:p>
      </dgm:t>
    </dgm:pt>
    <dgm:pt modelId="{B8097FFC-0AD2-47FE-B907-0A9667108542}" type="pres">
      <dgm:prSet presAssocID="{69A251A3-B1F0-46DE-BEAB-EE33F7BEC52E}" presName="horzThree" presStyleCnt="0"/>
      <dgm:spPr/>
      <dgm:t>
        <a:bodyPr/>
        <a:lstStyle/>
        <a:p>
          <a:endParaRPr lang="da-DK"/>
        </a:p>
      </dgm:t>
    </dgm:pt>
    <dgm:pt modelId="{196060FB-7613-4C1A-9A11-8B214F97F822}" type="pres">
      <dgm:prSet presAssocID="{7CB8F724-411B-4BE4-B52A-32C72ACB2187}" presName="vertFour" presStyleCnt="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CD44855-5A47-46B6-A11A-6C1FF652068F}" type="pres">
      <dgm:prSet presAssocID="{7CB8F724-411B-4BE4-B52A-32C72ACB2187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96B94D3-4856-40F5-AC20-F97DC6DB31B2}" type="pres">
      <dgm:prSet presAssocID="{7CB8F724-411B-4BE4-B52A-32C72ACB2187}" presName="horzFour" presStyleCnt="0"/>
      <dgm:spPr/>
      <dgm:t>
        <a:bodyPr/>
        <a:lstStyle/>
        <a:p>
          <a:endParaRPr lang="da-DK"/>
        </a:p>
      </dgm:t>
    </dgm:pt>
    <dgm:pt modelId="{6DEFB63E-7FFB-4046-A076-A88C3DE0489A}" type="pres">
      <dgm:prSet presAssocID="{C5729ACF-D3FF-41B8-AD0F-47A47325FB34}" presName="sibSpaceTwo" presStyleCnt="0"/>
      <dgm:spPr/>
      <dgm:t>
        <a:bodyPr/>
        <a:lstStyle/>
        <a:p>
          <a:endParaRPr lang="da-DK"/>
        </a:p>
      </dgm:t>
    </dgm:pt>
    <dgm:pt modelId="{F9E8F80E-8FA6-48ED-B08A-8433D65F72CF}" type="pres">
      <dgm:prSet presAssocID="{D11F34DC-CBC4-4AEA-9F82-42EE0438E818}" presName="vertTwo" presStyleCnt="0"/>
      <dgm:spPr/>
      <dgm:t>
        <a:bodyPr/>
        <a:lstStyle/>
        <a:p>
          <a:endParaRPr lang="da-DK"/>
        </a:p>
      </dgm:t>
    </dgm:pt>
    <dgm:pt modelId="{B5772038-8C25-4129-9C81-BF76596CB8C6}" type="pres">
      <dgm:prSet presAssocID="{D11F34DC-CBC4-4AEA-9F82-42EE0438E818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04CB931-F9D5-4F9C-8D0E-36445A3799B3}" type="pres">
      <dgm:prSet presAssocID="{D11F34DC-CBC4-4AEA-9F82-42EE0438E818}" presName="horzTwo" presStyleCnt="0"/>
      <dgm:spPr/>
      <dgm:t>
        <a:bodyPr/>
        <a:lstStyle/>
        <a:p>
          <a:endParaRPr lang="da-DK"/>
        </a:p>
      </dgm:t>
    </dgm:pt>
    <dgm:pt modelId="{6A1A51CF-847B-4CCB-88CD-BC58D6FB8620}" type="pres">
      <dgm:prSet presAssocID="{C72941FC-4DD2-4D1E-ACC1-698F052515B3}" presName="sibSpaceTwo" presStyleCnt="0"/>
      <dgm:spPr/>
      <dgm:t>
        <a:bodyPr/>
        <a:lstStyle/>
        <a:p>
          <a:endParaRPr lang="da-DK"/>
        </a:p>
      </dgm:t>
    </dgm:pt>
    <dgm:pt modelId="{C5BE9E17-6967-45C0-828D-7BD28DF338C0}" type="pres">
      <dgm:prSet presAssocID="{7E4DBC0C-638D-407F-975E-28C993CCCADE}" presName="vertTwo" presStyleCnt="0"/>
      <dgm:spPr/>
      <dgm:t>
        <a:bodyPr/>
        <a:lstStyle/>
        <a:p>
          <a:endParaRPr lang="da-DK"/>
        </a:p>
      </dgm:t>
    </dgm:pt>
    <dgm:pt modelId="{C86D4755-0AA9-4145-99F8-7048F310F296}" type="pres">
      <dgm:prSet presAssocID="{7E4DBC0C-638D-407F-975E-28C993CCCADE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679130D-F512-45B0-82E4-5C86399D3A72}" type="pres">
      <dgm:prSet presAssocID="{7E4DBC0C-638D-407F-975E-28C993CCCADE}" presName="horzTwo" presStyleCnt="0"/>
      <dgm:spPr/>
      <dgm:t>
        <a:bodyPr/>
        <a:lstStyle/>
        <a:p>
          <a:endParaRPr lang="da-DK"/>
        </a:p>
      </dgm:t>
    </dgm:pt>
  </dgm:ptLst>
  <dgm:cxnLst>
    <dgm:cxn modelId="{38E17E29-34A3-4883-84BF-650B349FC6B7}" type="presOf" srcId="{7E4DBC0C-638D-407F-975E-28C993CCCADE}" destId="{C86D4755-0AA9-4145-99F8-7048F310F296}" srcOrd="0" destOrd="0" presId="urn:microsoft.com/office/officeart/2005/8/layout/hierarchy4"/>
    <dgm:cxn modelId="{FFC5FEF1-EC6F-470E-AA34-1B47CE2CD272}" srcId="{1888BE71-3522-4D77-8053-7F35272F5D2E}" destId="{D11F34DC-CBC4-4AEA-9F82-42EE0438E818}" srcOrd="2" destOrd="0" parTransId="{3677138F-E180-493F-B870-3E55C6AB0612}" sibTransId="{C72941FC-4DD2-4D1E-ACC1-698F052515B3}"/>
    <dgm:cxn modelId="{98F15B10-1B1D-4510-B333-5E7472E643B8}" srcId="{87A24883-2CCD-47D8-B78F-77E12D76139B}" destId="{1E313F43-12F8-40A8-8180-A50BA7AE3D77}" srcOrd="0" destOrd="0" parTransId="{77A655B2-C95D-4451-BFB2-498D2888D6B6}" sibTransId="{623487C1-B8FB-4E70-9689-FFD30BD5A582}"/>
    <dgm:cxn modelId="{12E482DA-AA46-47DA-8F64-947D19545A6A}" srcId="{54F36889-EFF8-4485-8415-F61AE15BDF1F}" destId="{69A251A3-B1F0-46DE-BEAB-EE33F7BEC52E}" srcOrd="0" destOrd="0" parTransId="{5162C03E-DB69-4FC0-A887-EA9188B16C4E}" sibTransId="{1B5E2957-32DC-48EF-A4C6-8781E0F0DC3F}"/>
    <dgm:cxn modelId="{EA993FA2-3903-4C8C-88CE-83F72BB67FAA}" srcId="{69A251A3-B1F0-46DE-BEAB-EE33F7BEC52E}" destId="{7CB8F724-411B-4BE4-B52A-32C72ACB2187}" srcOrd="0" destOrd="0" parTransId="{CC0AB8D7-12D0-4405-9E90-56B92A463B9F}" sibTransId="{72309FA8-08C3-4324-86C3-5DB8F23903E7}"/>
    <dgm:cxn modelId="{F9BBCEAA-6450-4586-8954-22AE1D7401E3}" type="presOf" srcId="{1E313F43-12F8-40A8-8180-A50BA7AE3D77}" destId="{86E367AC-68A9-44AA-BF4A-E151CF31BFD8}" srcOrd="0" destOrd="0" presId="urn:microsoft.com/office/officeart/2005/8/layout/hierarchy4"/>
    <dgm:cxn modelId="{AEAC7D5B-4041-4801-BF5C-75C1C9FB8EBD}" type="presOf" srcId="{69A251A3-B1F0-46DE-BEAB-EE33F7BEC52E}" destId="{4C2FCB2A-9F14-4481-A7AB-E1C600D723F3}" srcOrd="0" destOrd="0" presId="urn:microsoft.com/office/officeart/2005/8/layout/hierarchy4"/>
    <dgm:cxn modelId="{C1F3708A-E5C3-40C3-BFCD-0931D9DAF7E0}" type="presOf" srcId="{D11F34DC-CBC4-4AEA-9F82-42EE0438E818}" destId="{B5772038-8C25-4129-9C81-BF76596CB8C6}" srcOrd="0" destOrd="0" presId="urn:microsoft.com/office/officeart/2005/8/layout/hierarchy4"/>
    <dgm:cxn modelId="{AA669CED-5EE7-4EA5-887F-CE6B5C145D20}" type="presOf" srcId="{7CB8F724-411B-4BE4-B52A-32C72ACB2187}" destId="{2CD44855-5A47-46B6-A11A-6C1FF652068F}" srcOrd="0" destOrd="0" presId="urn:microsoft.com/office/officeart/2005/8/layout/hierarchy4"/>
    <dgm:cxn modelId="{EE8CD442-B6A3-4DCA-AD75-6851CC575A44}" type="presOf" srcId="{1888BE71-3522-4D77-8053-7F35272F5D2E}" destId="{C44086C0-4D06-4FD0-BE61-F834096A2AA8}" srcOrd="0" destOrd="0" presId="urn:microsoft.com/office/officeart/2005/8/layout/hierarchy4"/>
    <dgm:cxn modelId="{2128552E-5F52-4FC3-BA0D-E5FCDBEF6383}" srcId="{131E0D6B-8B53-4110-9DDF-3D72323B33E6}" destId="{1888BE71-3522-4D77-8053-7F35272F5D2E}" srcOrd="0" destOrd="0" parTransId="{69332083-56CF-4C59-8D8F-AA7687B47721}" sibTransId="{B0EF2AEA-0305-4B25-8C7F-943721648A1D}"/>
    <dgm:cxn modelId="{B6B55557-9ED9-4F6A-ACCC-E95044D99DF4}" srcId="{1888BE71-3522-4D77-8053-7F35272F5D2E}" destId="{87A24883-2CCD-47D8-B78F-77E12D76139B}" srcOrd="0" destOrd="0" parTransId="{FAFEB3B0-BBB3-41B2-8F3C-1580D820C35D}" sibTransId="{764A108F-7132-416E-BF8C-BEFB963FF93C}"/>
    <dgm:cxn modelId="{20C7B10F-4FB2-40BD-8664-CE4A6D633E67}" srcId="{1888BE71-3522-4D77-8053-7F35272F5D2E}" destId="{7E4DBC0C-638D-407F-975E-28C993CCCADE}" srcOrd="3" destOrd="0" parTransId="{35ADD955-85CB-4E36-A338-6FFA650044CF}" sibTransId="{3170432D-5C81-4273-B82C-5AECA0AF096A}"/>
    <dgm:cxn modelId="{AF16BDCD-364F-4714-9DBA-87D2192AB6BA}" type="presOf" srcId="{131E0D6B-8B53-4110-9DDF-3D72323B33E6}" destId="{3130F709-B7D0-4341-AE9B-4C36F76672AC}" srcOrd="0" destOrd="0" presId="urn:microsoft.com/office/officeart/2005/8/layout/hierarchy4"/>
    <dgm:cxn modelId="{060385D3-2253-4647-A9AD-34270B84EF98}" srcId="{1E313F43-12F8-40A8-8180-A50BA7AE3D77}" destId="{D7335FDE-4BD8-426A-B564-B675EB067F74}" srcOrd="0" destOrd="0" parTransId="{3DB142CF-EE95-4750-AFC0-823FF8F8E293}" sibTransId="{5A07B418-64F1-456F-96F0-D1BD4787E78E}"/>
    <dgm:cxn modelId="{B5EE4E4D-17B9-4B1F-86A9-4A7F1E384481}" type="presOf" srcId="{54F36889-EFF8-4485-8415-F61AE15BDF1F}" destId="{3ECAE081-87E6-409B-8A82-94FEA619A749}" srcOrd="0" destOrd="0" presId="urn:microsoft.com/office/officeart/2005/8/layout/hierarchy4"/>
    <dgm:cxn modelId="{60AF5945-F258-45E3-9378-A44738132EDD}" type="presOf" srcId="{D7335FDE-4BD8-426A-B564-B675EB067F74}" destId="{9465728C-6098-4F32-B904-937861D6DE70}" srcOrd="0" destOrd="0" presId="urn:microsoft.com/office/officeart/2005/8/layout/hierarchy4"/>
    <dgm:cxn modelId="{71413D8D-734B-4D13-801A-5F67C8870621}" type="presOf" srcId="{87A24883-2CCD-47D8-B78F-77E12D76139B}" destId="{91C260CF-756D-4509-AB4F-E9F63C552EEB}" srcOrd="0" destOrd="0" presId="urn:microsoft.com/office/officeart/2005/8/layout/hierarchy4"/>
    <dgm:cxn modelId="{06EB0C3B-F7F4-4821-BBD3-AAC06BE13A00}" srcId="{1888BE71-3522-4D77-8053-7F35272F5D2E}" destId="{54F36889-EFF8-4485-8415-F61AE15BDF1F}" srcOrd="1" destOrd="0" parTransId="{B4E65943-763E-4D99-9338-A9B304915EFF}" sibTransId="{C5729ACF-D3FF-41B8-AD0F-47A47325FB34}"/>
    <dgm:cxn modelId="{580B04A5-3F78-4C5B-A3BD-3A2A8061566F}" type="presParOf" srcId="{3130F709-B7D0-4341-AE9B-4C36F76672AC}" destId="{BD206290-25E4-450E-BBC7-C81D925860C3}" srcOrd="0" destOrd="0" presId="urn:microsoft.com/office/officeart/2005/8/layout/hierarchy4"/>
    <dgm:cxn modelId="{86FCF881-652C-4E41-BBE7-5E32F18C242A}" type="presParOf" srcId="{BD206290-25E4-450E-BBC7-C81D925860C3}" destId="{C44086C0-4D06-4FD0-BE61-F834096A2AA8}" srcOrd="0" destOrd="0" presId="urn:microsoft.com/office/officeart/2005/8/layout/hierarchy4"/>
    <dgm:cxn modelId="{1AE480F7-7316-4983-B647-AB438E1C9078}" type="presParOf" srcId="{BD206290-25E4-450E-BBC7-C81D925860C3}" destId="{82E36FC8-92C3-4E3B-84AA-162DABDCA218}" srcOrd="1" destOrd="0" presId="urn:microsoft.com/office/officeart/2005/8/layout/hierarchy4"/>
    <dgm:cxn modelId="{5B679FDF-D74F-4CE6-9BD1-D39D09A9DF4D}" type="presParOf" srcId="{BD206290-25E4-450E-BBC7-C81D925860C3}" destId="{8A4FBE8A-4C7C-4863-BD17-7BF068E7E44A}" srcOrd="2" destOrd="0" presId="urn:microsoft.com/office/officeart/2005/8/layout/hierarchy4"/>
    <dgm:cxn modelId="{C9AB3FED-D724-48E6-9BFD-D446E073132C}" type="presParOf" srcId="{8A4FBE8A-4C7C-4863-BD17-7BF068E7E44A}" destId="{6AC986DF-7E6D-4748-A189-B054287CF3BF}" srcOrd="0" destOrd="0" presId="urn:microsoft.com/office/officeart/2005/8/layout/hierarchy4"/>
    <dgm:cxn modelId="{B173885A-CD08-41D5-953D-CECD632C5849}" type="presParOf" srcId="{6AC986DF-7E6D-4748-A189-B054287CF3BF}" destId="{91C260CF-756D-4509-AB4F-E9F63C552EEB}" srcOrd="0" destOrd="0" presId="urn:microsoft.com/office/officeart/2005/8/layout/hierarchy4"/>
    <dgm:cxn modelId="{31619EEA-F020-4B29-BA97-8132FA47A281}" type="presParOf" srcId="{6AC986DF-7E6D-4748-A189-B054287CF3BF}" destId="{6E31CEB5-B71F-4486-99D7-070E7EB8BAB2}" srcOrd="1" destOrd="0" presId="urn:microsoft.com/office/officeart/2005/8/layout/hierarchy4"/>
    <dgm:cxn modelId="{A4B2DC7E-F870-4155-B55F-F0222961C1FE}" type="presParOf" srcId="{6AC986DF-7E6D-4748-A189-B054287CF3BF}" destId="{B8592F2E-E1A6-45F3-A064-40AF7DB1E71F}" srcOrd="2" destOrd="0" presId="urn:microsoft.com/office/officeart/2005/8/layout/hierarchy4"/>
    <dgm:cxn modelId="{6ED8E530-A4B7-4069-B62B-7D44FBAAD723}" type="presParOf" srcId="{B8592F2E-E1A6-45F3-A064-40AF7DB1E71F}" destId="{61532297-F40C-4047-8845-318835BF5AA2}" srcOrd="0" destOrd="0" presId="urn:microsoft.com/office/officeart/2005/8/layout/hierarchy4"/>
    <dgm:cxn modelId="{D72C2476-CEF8-4DE1-9C02-AB46552D3D8B}" type="presParOf" srcId="{61532297-F40C-4047-8845-318835BF5AA2}" destId="{86E367AC-68A9-44AA-BF4A-E151CF31BFD8}" srcOrd="0" destOrd="0" presId="urn:microsoft.com/office/officeart/2005/8/layout/hierarchy4"/>
    <dgm:cxn modelId="{C4E318E3-8D78-4DF8-9770-34853E0252D1}" type="presParOf" srcId="{61532297-F40C-4047-8845-318835BF5AA2}" destId="{0DBEB1A7-1152-40A7-8A85-24498BC935D3}" srcOrd="1" destOrd="0" presId="urn:microsoft.com/office/officeart/2005/8/layout/hierarchy4"/>
    <dgm:cxn modelId="{6CD86B7B-FD5F-4561-92D4-8ACB4252D267}" type="presParOf" srcId="{61532297-F40C-4047-8845-318835BF5AA2}" destId="{CFF0E979-98E8-477B-8555-66B81DC74C71}" srcOrd="2" destOrd="0" presId="urn:microsoft.com/office/officeart/2005/8/layout/hierarchy4"/>
    <dgm:cxn modelId="{D44362FB-1A07-40F3-9430-4C5EF1B4AD4A}" type="presParOf" srcId="{CFF0E979-98E8-477B-8555-66B81DC74C71}" destId="{07CC5262-7A86-45EF-AD82-DCF33DF64D1A}" srcOrd="0" destOrd="0" presId="urn:microsoft.com/office/officeart/2005/8/layout/hierarchy4"/>
    <dgm:cxn modelId="{0694D479-0A48-462F-894B-C9900074FEAF}" type="presParOf" srcId="{07CC5262-7A86-45EF-AD82-DCF33DF64D1A}" destId="{9465728C-6098-4F32-B904-937861D6DE70}" srcOrd="0" destOrd="0" presId="urn:microsoft.com/office/officeart/2005/8/layout/hierarchy4"/>
    <dgm:cxn modelId="{B02B86EF-D669-43F5-A788-057EE0C0D2D1}" type="presParOf" srcId="{07CC5262-7A86-45EF-AD82-DCF33DF64D1A}" destId="{D74635B7-624D-4154-A12D-EA7FD4235336}" srcOrd="1" destOrd="0" presId="urn:microsoft.com/office/officeart/2005/8/layout/hierarchy4"/>
    <dgm:cxn modelId="{28589C40-7FAE-4CAE-B5D3-A08708E10862}" type="presParOf" srcId="{8A4FBE8A-4C7C-4863-BD17-7BF068E7E44A}" destId="{9CDAD1BD-94DA-4A65-A05E-8CB7DE4A747D}" srcOrd="1" destOrd="0" presId="urn:microsoft.com/office/officeart/2005/8/layout/hierarchy4"/>
    <dgm:cxn modelId="{8F42F670-CEFB-45CA-968E-B96D96D1241F}" type="presParOf" srcId="{8A4FBE8A-4C7C-4863-BD17-7BF068E7E44A}" destId="{386CDB97-CD56-4C07-B722-BBCF7C287BF9}" srcOrd="2" destOrd="0" presId="urn:microsoft.com/office/officeart/2005/8/layout/hierarchy4"/>
    <dgm:cxn modelId="{83B9BCC1-2097-4C33-87E1-024A4281397D}" type="presParOf" srcId="{386CDB97-CD56-4C07-B722-BBCF7C287BF9}" destId="{3ECAE081-87E6-409B-8A82-94FEA619A749}" srcOrd="0" destOrd="0" presId="urn:microsoft.com/office/officeart/2005/8/layout/hierarchy4"/>
    <dgm:cxn modelId="{867EEBBF-B95B-4132-8E20-0EE324213EE2}" type="presParOf" srcId="{386CDB97-CD56-4C07-B722-BBCF7C287BF9}" destId="{31773430-1BB9-4B4D-8A19-58D0CC56501D}" srcOrd="1" destOrd="0" presId="urn:microsoft.com/office/officeart/2005/8/layout/hierarchy4"/>
    <dgm:cxn modelId="{1C6FE530-70C2-4885-9709-FAFA1AB560AA}" type="presParOf" srcId="{386CDB97-CD56-4C07-B722-BBCF7C287BF9}" destId="{25D62D31-9ACC-41BF-96BF-EB5542AFAECB}" srcOrd="2" destOrd="0" presId="urn:microsoft.com/office/officeart/2005/8/layout/hierarchy4"/>
    <dgm:cxn modelId="{B2EE0738-D34F-4668-BAE6-9722BCF78449}" type="presParOf" srcId="{25D62D31-9ACC-41BF-96BF-EB5542AFAECB}" destId="{E5813895-7D97-4C20-9E8A-513A30BF4A02}" srcOrd="0" destOrd="0" presId="urn:microsoft.com/office/officeart/2005/8/layout/hierarchy4"/>
    <dgm:cxn modelId="{8BEC8F90-B7EF-403F-B339-A7B7F0378145}" type="presParOf" srcId="{E5813895-7D97-4C20-9E8A-513A30BF4A02}" destId="{4C2FCB2A-9F14-4481-A7AB-E1C600D723F3}" srcOrd="0" destOrd="0" presId="urn:microsoft.com/office/officeart/2005/8/layout/hierarchy4"/>
    <dgm:cxn modelId="{244715C8-89C7-4549-979C-65304550CC2C}" type="presParOf" srcId="{E5813895-7D97-4C20-9E8A-513A30BF4A02}" destId="{27ACEB5F-E517-4F2E-8C94-85AD54EA1E43}" srcOrd="1" destOrd="0" presId="urn:microsoft.com/office/officeart/2005/8/layout/hierarchy4"/>
    <dgm:cxn modelId="{02C9B8FB-A173-4590-85EA-39E51374271E}" type="presParOf" srcId="{E5813895-7D97-4C20-9E8A-513A30BF4A02}" destId="{B8097FFC-0AD2-47FE-B907-0A9667108542}" srcOrd="2" destOrd="0" presId="urn:microsoft.com/office/officeart/2005/8/layout/hierarchy4"/>
    <dgm:cxn modelId="{B955A9EC-6E22-4B08-B58A-D4D11F932106}" type="presParOf" srcId="{B8097FFC-0AD2-47FE-B907-0A9667108542}" destId="{196060FB-7613-4C1A-9A11-8B214F97F822}" srcOrd="0" destOrd="0" presId="urn:microsoft.com/office/officeart/2005/8/layout/hierarchy4"/>
    <dgm:cxn modelId="{690690F0-3C88-478D-9528-122C8A7D12C1}" type="presParOf" srcId="{196060FB-7613-4C1A-9A11-8B214F97F822}" destId="{2CD44855-5A47-46B6-A11A-6C1FF652068F}" srcOrd="0" destOrd="0" presId="urn:microsoft.com/office/officeart/2005/8/layout/hierarchy4"/>
    <dgm:cxn modelId="{E8C69E21-6F6E-4947-91DF-B9F6F4950CE5}" type="presParOf" srcId="{196060FB-7613-4C1A-9A11-8B214F97F822}" destId="{F96B94D3-4856-40F5-AC20-F97DC6DB31B2}" srcOrd="1" destOrd="0" presId="urn:microsoft.com/office/officeart/2005/8/layout/hierarchy4"/>
    <dgm:cxn modelId="{DD5CF61D-A5B7-447C-9914-20EA1F5CC7D8}" type="presParOf" srcId="{8A4FBE8A-4C7C-4863-BD17-7BF068E7E44A}" destId="{6DEFB63E-7FFB-4046-A076-A88C3DE0489A}" srcOrd="3" destOrd="0" presId="urn:microsoft.com/office/officeart/2005/8/layout/hierarchy4"/>
    <dgm:cxn modelId="{9BC9EF4F-47AE-4E1C-81A5-E5B9F86F6A7E}" type="presParOf" srcId="{8A4FBE8A-4C7C-4863-BD17-7BF068E7E44A}" destId="{F9E8F80E-8FA6-48ED-B08A-8433D65F72CF}" srcOrd="4" destOrd="0" presId="urn:microsoft.com/office/officeart/2005/8/layout/hierarchy4"/>
    <dgm:cxn modelId="{A6F76845-667F-48FE-AE36-7937BE99B83D}" type="presParOf" srcId="{F9E8F80E-8FA6-48ED-B08A-8433D65F72CF}" destId="{B5772038-8C25-4129-9C81-BF76596CB8C6}" srcOrd="0" destOrd="0" presId="urn:microsoft.com/office/officeart/2005/8/layout/hierarchy4"/>
    <dgm:cxn modelId="{40BCE058-0B18-4F41-A9C6-6C7454F79108}" type="presParOf" srcId="{F9E8F80E-8FA6-48ED-B08A-8433D65F72CF}" destId="{504CB931-F9D5-4F9C-8D0E-36445A3799B3}" srcOrd="1" destOrd="0" presId="urn:microsoft.com/office/officeart/2005/8/layout/hierarchy4"/>
    <dgm:cxn modelId="{BA87B52E-FC39-4965-8E22-909A944F519A}" type="presParOf" srcId="{8A4FBE8A-4C7C-4863-BD17-7BF068E7E44A}" destId="{6A1A51CF-847B-4CCB-88CD-BC58D6FB8620}" srcOrd="5" destOrd="0" presId="urn:microsoft.com/office/officeart/2005/8/layout/hierarchy4"/>
    <dgm:cxn modelId="{85865DCD-A86E-4F9C-8A73-1AA6C26D05F0}" type="presParOf" srcId="{8A4FBE8A-4C7C-4863-BD17-7BF068E7E44A}" destId="{C5BE9E17-6967-45C0-828D-7BD28DF338C0}" srcOrd="6" destOrd="0" presId="urn:microsoft.com/office/officeart/2005/8/layout/hierarchy4"/>
    <dgm:cxn modelId="{CA0925EE-43D1-4E3F-BD94-11B472FAAAF1}" type="presParOf" srcId="{C5BE9E17-6967-45C0-828D-7BD28DF338C0}" destId="{C86D4755-0AA9-4145-99F8-7048F310F296}" srcOrd="0" destOrd="0" presId="urn:microsoft.com/office/officeart/2005/8/layout/hierarchy4"/>
    <dgm:cxn modelId="{F5F09318-6E3E-474D-AC99-2419D0FC5AD1}" type="presParOf" srcId="{C5BE9E17-6967-45C0-828D-7BD28DF338C0}" destId="{A679130D-F512-45B0-82E4-5C86399D3A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71BF7-625F-4CFC-A9ED-0CE2F4E130D6}">
      <dsp:nvSpPr>
        <dsp:cNvPr id="0" name=""/>
        <dsp:cNvSpPr/>
      </dsp:nvSpPr>
      <dsp:spPr>
        <a:xfrm>
          <a:off x="2710" y="1491"/>
          <a:ext cx="5494300" cy="3524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FVM (NAER)</a:t>
          </a:r>
          <a:endParaRPr lang="da-DK" sz="2000" b="1" kern="12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710" y="1491"/>
        <a:ext cx="5494300" cy="352405"/>
      </dsp:txXfrm>
    </dsp:sp>
    <dsp:sp modelId="{3915B070-5F4E-4A07-9179-0CBCABDB87AF}">
      <dsp:nvSpPr>
        <dsp:cNvPr id="0" name=""/>
        <dsp:cNvSpPr/>
      </dsp:nvSpPr>
      <dsp:spPr>
        <a:xfrm>
          <a:off x="10784" y="471048"/>
          <a:ext cx="4386202" cy="146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Gødskning</a:t>
          </a:r>
          <a:endParaRPr lang="da-DK" sz="2800" kern="12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0784" y="471048"/>
        <a:ext cx="4386202" cy="1467184"/>
      </dsp:txXfrm>
    </dsp:sp>
    <dsp:sp modelId="{3D46DF49-DDAF-44D2-A290-0B17C4216637}">
      <dsp:nvSpPr>
        <dsp:cNvPr id="0" name=""/>
        <dsp:cNvSpPr/>
      </dsp:nvSpPr>
      <dsp:spPr>
        <a:xfrm>
          <a:off x="23603" y="2130384"/>
          <a:ext cx="4360564" cy="224772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Register for Gødningsregnskab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Afgrødenorm (bedriftskvote),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Normproduktion af husdyrgødning,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Leverandørindberetning (organisk og handelsgødning)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Efterafgrøder (alternativer og opsparing)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Dyrkningsrelaterede tiltag</a:t>
          </a:r>
        </a:p>
      </dsp:txBody>
      <dsp:txXfrm>
        <a:off x="23603" y="2130384"/>
        <a:ext cx="4360564" cy="2247729"/>
      </dsp:txXfrm>
    </dsp:sp>
    <dsp:sp modelId="{76857EA4-37D7-4E1C-88B5-C43EE5C54529}">
      <dsp:nvSpPr>
        <dsp:cNvPr id="0" name=""/>
        <dsp:cNvSpPr/>
      </dsp:nvSpPr>
      <dsp:spPr>
        <a:xfrm>
          <a:off x="4431534" y="471048"/>
          <a:ext cx="517639" cy="14205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kvælstof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prognosen</a:t>
          </a:r>
          <a:endParaRPr lang="da-DK" sz="1800" kern="12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431534" y="471048"/>
        <a:ext cx="517639" cy="1420550"/>
      </dsp:txXfrm>
    </dsp:sp>
    <dsp:sp modelId="{D95B16C9-E533-4A15-B725-17C0946E2F6A}">
      <dsp:nvSpPr>
        <dsp:cNvPr id="0" name=""/>
        <dsp:cNvSpPr/>
      </dsp:nvSpPr>
      <dsp:spPr>
        <a:xfrm>
          <a:off x="4983721" y="471048"/>
          <a:ext cx="505215" cy="14671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Randzoner</a:t>
          </a:r>
          <a:endParaRPr lang="da-DK" sz="1800" kern="12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983721" y="471048"/>
        <a:ext cx="505215" cy="1467196"/>
      </dsp:txXfrm>
    </dsp:sp>
    <dsp:sp modelId="{D84E86E5-74DF-49AE-9121-C7FD9320B6E7}">
      <dsp:nvSpPr>
        <dsp:cNvPr id="0" name=""/>
        <dsp:cNvSpPr/>
      </dsp:nvSpPr>
      <dsp:spPr>
        <a:xfrm>
          <a:off x="5566172" y="1491"/>
          <a:ext cx="2660716" cy="3515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MIM (MST)</a:t>
          </a:r>
          <a:endParaRPr lang="da-DK" sz="2000" b="1" kern="12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566172" y="1491"/>
        <a:ext cx="2660716" cy="351527"/>
      </dsp:txXfrm>
    </dsp:sp>
    <dsp:sp modelId="{A8A8B87A-9F25-4FF8-9A8E-0F7B0B0E981C}">
      <dsp:nvSpPr>
        <dsp:cNvPr id="0" name=""/>
        <dsp:cNvSpPr/>
      </dsp:nvSpPr>
      <dsp:spPr>
        <a:xfrm>
          <a:off x="5568803" y="470170"/>
          <a:ext cx="1234024" cy="14291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err="1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Husdyr-gødning</a:t>
          </a:r>
          <a:endParaRPr lang="da-DK" sz="1800" kern="12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568803" y="470170"/>
        <a:ext cx="1234024" cy="1429155"/>
      </dsp:txXfrm>
    </dsp:sp>
    <dsp:sp modelId="{417221DE-8FE6-4FBD-9F2F-BE1E2D4594DD}">
      <dsp:nvSpPr>
        <dsp:cNvPr id="0" name=""/>
        <dsp:cNvSpPr/>
      </dsp:nvSpPr>
      <dsp:spPr>
        <a:xfrm>
          <a:off x="5554261" y="2017968"/>
          <a:ext cx="1229210" cy="271622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Harmonikrav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Udbringningskrav</a:t>
          </a:r>
          <a:endParaRPr lang="da-DK" sz="1800" kern="12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5554261" y="2017968"/>
        <a:ext cx="1229210" cy="2716220"/>
      </dsp:txXfrm>
    </dsp:sp>
    <dsp:sp modelId="{DBB2A9AF-D7D4-427D-BD2D-FD2BCB80AEA5}">
      <dsp:nvSpPr>
        <dsp:cNvPr id="0" name=""/>
        <dsp:cNvSpPr/>
      </dsp:nvSpPr>
      <dsp:spPr>
        <a:xfrm>
          <a:off x="6855498" y="511816"/>
          <a:ext cx="412080" cy="13510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Slam</a:t>
          </a:r>
          <a:endParaRPr lang="da-DK" sz="1800" kern="12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855498" y="511816"/>
        <a:ext cx="412080" cy="1351075"/>
      </dsp:txXfrm>
    </dsp:sp>
    <dsp:sp modelId="{E5D6F87C-283C-4262-99CD-4F940DCB7ED2}">
      <dsp:nvSpPr>
        <dsp:cNvPr id="0" name=""/>
        <dsp:cNvSpPr/>
      </dsp:nvSpPr>
      <dsp:spPr>
        <a:xfrm>
          <a:off x="6838170" y="2020303"/>
          <a:ext cx="410473" cy="271388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Anden </a:t>
          </a: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organisk gødning</a:t>
          </a:r>
          <a:endParaRPr lang="da-DK" sz="1800" kern="12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6838170" y="2020303"/>
        <a:ext cx="410473" cy="2713885"/>
      </dsp:txXfrm>
    </dsp:sp>
    <dsp:sp modelId="{0E89711D-9141-4E8D-B5CE-56FBCAE8681F}">
      <dsp:nvSpPr>
        <dsp:cNvPr id="0" name=""/>
        <dsp:cNvSpPr/>
      </dsp:nvSpPr>
      <dsp:spPr>
        <a:xfrm>
          <a:off x="7284002" y="470170"/>
          <a:ext cx="940255" cy="14434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dist="38100" dir="2700000" algn="tl" rotWithShape="0">
                  <a:prstClr val="black">
                    <a:alpha val="40000"/>
                  </a:prstClr>
                </a:outerShdw>
              </a:effectLst>
            </a:rPr>
            <a:t>Husdyrbrug- tilladelse og godkendelse</a:t>
          </a:r>
          <a:endParaRPr lang="da-DK" sz="1800" kern="1200" dirty="0">
            <a:solidFill>
              <a:schemeClr val="tx1"/>
            </a:solidFill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7284002" y="470170"/>
        <a:ext cx="940255" cy="1443404"/>
      </dsp:txXfrm>
    </dsp:sp>
    <dsp:sp modelId="{F2A4AE67-05E4-4656-B3DE-E9D143C3DE79}">
      <dsp:nvSpPr>
        <dsp:cNvPr id="0" name=""/>
        <dsp:cNvSpPr/>
      </dsp:nvSpPr>
      <dsp:spPr>
        <a:xfrm>
          <a:off x="7295363" y="2055901"/>
          <a:ext cx="425734" cy="267828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Anlæg</a:t>
          </a:r>
          <a:endParaRPr lang="da-DK" sz="1800" kern="12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7295363" y="2055901"/>
        <a:ext cx="425734" cy="2678287"/>
      </dsp:txXfrm>
    </dsp:sp>
    <dsp:sp modelId="{CF41A348-CF10-4D84-B265-6BE2AB9D82B7}">
      <dsp:nvSpPr>
        <dsp:cNvPr id="0" name=""/>
        <dsp:cNvSpPr/>
      </dsp:nvSpPr>
      <dsp:spPr>
        <a:xfrm>
          <a:off x="7735969" y="2046803"/>
          <a:ext cx="493630" cy="268738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rPr>
            <a:t>Areal</a:t>
          </a:r>
          <a:endParaRPr lang="da-DK" sz="1800" kern="1200" dirty="0">
            <a:solidFill>
              <a:schemeClr val="tx1">
                <a:lumMod val="75000"/>
                <a:lumOff val="25000"/>
              </a:schemeClr>
            </a:solidFill>
            <a:effectLst/>
          </a:endParaRPr>
        </a:p>
      </dsp:txBody>
      <dsp:txXfrm>
        <a:off x="7735969" y="2046803"/>
        <a:ext cx="493630" cy="26873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4086C0-4D06-4FD0-BE61-F834096A2AA8}">
      <dsp:nvSpPr>
        <dsp:cNvPr id="0" name=""/>
        <dsp:cNvSpPr/>
      </dsp:nvSpPr>
      <dsp:spPr>
        <a:xfrm>
          <a:off x="1128" y="1445"/>
          <a:ext cx="6982518" cy="8043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Målrettet regulering</a:t>
          </a:r>
        </a:p>
      </dsp:txBody>
      <dsp:txXfrm>
        <a:off x="1128" y="1445"/>
        <a:ext cx="6982518" cy="804368"/>
      </dsp:txXfrm>
    </dsp:sp>
    <dsp:sp modelId="{91C260CF-756D-4509-AB4F-E9F63C552EEB}">
      <dsp:nvSpPr>
        <dsp:cNvPr id="0" name=""/>
        <dsp:cNvSpPr/>
      </dsp:nvSpPr>
      <dsp:spPr>
        <a:xfrm>
          <a:off x="1128" y="899686"/>
          <a:ext cx="1642172" cy="93318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Kvælstofkvote for bedriften</a:t>
          </a:r>
          <a:endParaRPr lang="da-DK" sz="1800" kern="12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128" y="899686"/>
        <a:ext cx="1642172" cy="933185"/>
      </dsp:txXfrm>
    </dsp:sp>
    <dsp:sp modelId="{86E367AC-68A9-44AA-BF4A-E151CF31BFD8}">
      <dsp:nvSpPr>
        <dsp:cNvPr id="0" name=""/>
        <dsp:cNvSpPr/>
      </dsp:nvSpPr>
      <dsp:spPr>
        <a:xfrm>
          <a:off x="1128" y="1926743"/>
          <a:ext cx="1642172" cy="93318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Evt. virkemidler til forøgelse af kvælstofkvote</a:t>
          </a:r>
        </a:p>
      </dsp:txBody>
      <dsp:txXfrm>
        <a:off x="1128" y="1926743"/>
        <a:ext cx="1642172" cy="933185"/>
      </dsp:txXfrm>
    </dsp:sp>
    <dsp:sp modelId="{9465728C-6098-4F32-B904-937861D6DE70}">
      <dsp:nvSpPr>
        <dsp:cNvPr id="0" name=""/>
        <dsp:cNvSpPr/>
      </dsp:nvSpPr>
      <dsp:spPr>
        <a:xfrm>
          <a:off x="0" y="2955246"/>
          <a:ext cx="1642172" cy="93318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Korrigeret norm for kvælstof</a:t>
          </a:r>
        </a:p>
      </dsp:txBody>
      <dsp:txXfrm>
        <a:off x="0" y="2955246"/>
        <a:ext cx="1642172" cy="933185"/>
      </dsp:txXfrm>
    </dsp:sp>
    <dsp:sp modelId="{3ECAE081-87E6-409B-8A82-94FEA619A749}">
      <dsp:nvSpPr>
        <dsp:cNvPr id="0" name=""/>
        <dsp:cNvSpPr/>
      </dsp:nvSpPr>
      <dsp:spPr>
        <a:xfrm>
          <a:off x="1781244" y="899686"/>
          <a:ext cx="1642172" cy="933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Fosforkvote for bedriften</a:t>
          </a:r>
          <a:endParaRPr lang="da-DK" sz="1800" kern="12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781244" y="899686"/>
        <a:ext cx="1642172" cy="933185"/>
      </dsp:txXfrm>
    </dsp:sp>
    <dsp:sp modelId="{4C2FCB2A-9F14-4481-A7AB-E1C600D723F3}">
      <dsp:nvSpPr>
        <dsp:cNvPr id="0" name=""/>
        <dsp:cNvSpPr/>
      </dsp:nvSpPr>
      <dsp:spPr>
        <a:xfrm>
          <a:off x="1781244" y="1926743"/>
          <a:ext cx="1642172" cy="933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Evt. virkemidler til forøgelse af fosforkvote</a:t>
          </a:r>
          <a:endParaRPr lang="da-DK" sz="1800" kern="12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781244" y="1926743"/>
        <a:ext cx="1642172" cy="933185"/>
      </dsp:txXfrm>
    </dsp:sp>
    <dsp:sp modelId="{2CD44855-5A47-46B6-A11A-6C1FF652068F}">
      <dsp:nvSpPr>
        <dsp:cNvPr id="0" name=""/>
        <dsp:cNvSpPr/>
      </dsp:nvSpPr>
      <dsp:spPr>
        <a:xfrm>
          <a:off x="1781244" y="2953800"/>
          <a:ext cx="1642172" cy="933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Grundnorm for fosfor</a:t>
          </a:r>
        </a:p>
      </dsp:txBody>
      <dsp:txXfrm>
        <a:off x="1781244" y="2953800"/>
        <a:ext cx="1642172" cy="933185"/>
      </dsp:txXfrm>
    </dsp:sp>
    <dsp:sp modelId="{B5772038-8C25-4129-9C81-BF76596CB8C6}">
      <dsp:nvSpPr>
        <dsp:cNvPr id="0" name=""/>
        <dsp:cNvSpPr/>
      </dsp:nvSpPr>
      <dsp:spPr>
        <a:xfrm>
          <a:off x="3561359" y="899686"/>
          <a:ext cx="1642172" cy="933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lokal grundvands-beskyttelse</a:t>
          </a:r>
          <a:endParaRPr lang="da-DK" sz="1800" kern="12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561359" y="899686"/>
        <a:ext cx="1642172" cy="933185"/>
      </dsp:txXfrm>
    </dsp:sp>
    <dsp:sp modelId="{C86D4755-0AA9-4145-99F8-7048F310F296}">
      <dsp:nvSpPr>
        <dsp:cNvPr id="0" name=""/>
        <dsp:cNvSpPr/>
      </dsp:nvSpPr>
      <dsp:spPr>
        <a:xfrm>
          <a:off x="5341474" y="899686"/>
          <a:ext cx="1642172" cy="9331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err="1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Habitatdirekti-vet</a:t>
          </a:r>
          <a:endParaRPr lang="da-DK" sz="1800" kern="12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341474" y="899686"/>
        <a:ext cx="1642172" cy="933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EE03-D5B6-3749-A7E5-94B2F02E776F}" type="datetimeFigureOut">
              <a:rPr lang="da-DK" smtClean="0"/>
              <a:pPr/>
              <a:t>31-01-2014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AF97B-E6C5-B348-98FF-B89EFF98F6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5148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39683-6613-3A4F-BA84-BAED98285295}" type="datetimeFigureOut">
              <a:rPr lang="da-DK" smtClean="0"/>
              <a:pPr/>
              <a:t>31-01-2014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F8373-3029-BF4B-B31F-1E3F956F617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281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81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4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1943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3713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3815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12680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6327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5290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49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7962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01151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474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50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9810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81680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21786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61887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10186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3063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7509C299-096C-49E5-BF26-3A3AC95CA37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288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8A1A9F6F-1BCB-4383-BC44-B3EE3B88FF6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61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FB9CBE40-83AB-4C82-8D98-ACF6FB31FB5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690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034D8D90-4E5E-4C4A-A726-B3C3A577923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01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48078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B5EA649C-3D8B-476F-A6C1-840C0CD9BC8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969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2A3FCCD9-AD21-4454-905D-5466BA8F1EB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58231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25067AC4-5B7D-4164-896A-FB3734401265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655549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6E222666-80A4-4BAF-8ADC-A9CE900299DD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561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B76855E9-0163-4C71-A841-0DC9710032A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563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5DE00D05-392F-4355-8DBA-CF23A8C86F6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941626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251F-20E3-4226-8A3C-1A43AB2AFFA1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308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806C-A7F0-407A-91BA-7C1C4377F0DB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032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FE82-8C70-438A-90D5-E7FF91193642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977972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C11-F4DF-4102-8A91-17EB4A70A19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68058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A10E-5EF3-412C-AF88-0A707E1F5A9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142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073-72E8-4C51-9329-8196557DFD3E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999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DC3-9B32-46B5-A018-4399762B396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991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AE-4769-4C97-8D43-6BF27F59223F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64425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7C65-5EDE-472C-896A-CBC716303AF4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6850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408D-C1ED-4C05-9AE6-4D18A3883A96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428981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28F7-5661-4E17-9867-2C83DCA4F498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921847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564-8245-41BD-BF22-11E3147F6FFC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12856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1513-6978-4740-82CB-53B4C19AAD5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233717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D92F-E3EA-4EFB-8AAD-8F5FE25FC479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85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496731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90D0-0AB3-41DC-A38E-09C32C7679A0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6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8205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8154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8147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953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032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72" r:id="rId4"/>
    <p:sldLayoutId id="2147483671" r:id="rId5"/>
    <p:sldLayoutId id="2147483674" r:id="rId6"/>
    <p:sldLayoutId id="2147483675" r:id="rId7"/>
    <p:sldLayoutId id="2147483673" r:id="rId8"/>
    <p:sldLayoutId id="2147483676" r:id="rId9"/>
    <p:sldLayoutId id="2147483677" r:id="rId10"/>
    <p:sldLayoutId id="2147483678" r:id="rId11"/>
    <p:sldLayoutId id="2147483683" r:id="rId12"/>
    <p:sldLayoutId id="2147483679" r:id="rId13"/>
    <p:sldLayoutId id="2147483680" r:id="rId14"/>
    <p:sldLayoutId id="2147483681" r:id="rId15"/>
    <p:sldLayoutId id="2147483682" r:id="rId16"/>
    <p:sldLayoutId id="2147483650" r:id="rId17"/>
    <p:sldLayoutId id="2147483664" r:id="rId18"/>
    <p:sldLayoutId id="2147483667" r:id="rId19"/>
    <p:sldLayoutId id="2147483669" r:id="rId20"/>
    <p:sldLayoutId id="2147483665" r:id="rId21"/>
    <p:sldLayoutId id="2147483668" r:id="rId22"/>
    <p:sldLayoutId id="2147483666" r:id="rId23"/>
    <p:sldLayoutId id="2147483654" r:id="rId24"/>
    <p:sldLayoutId id="2147483655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7BE236F4-F808-42B5-9F81-E9B7A7B88A83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0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</p:sldLayoutIdLst>
  <p:hf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944"/>
            <a:ext cx="9304903" cy="718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er 8"/>
          <p:cNvGrpSpPr/>
          <p:nvPr/>
        </p:nvGrpSpPr>
        <p:grpSpPr>
          <a:xfrm>
            <a:off x="0" y="0"/>
            <a:ext cx="9144000" cy="1968500"/>
            <a:chOff x="0" y="-63501"/>
            <a:chExt cx="9144000" cy="1968500"/>
          </a:xfrm>
        </p:grpSpPr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4606" y="-63501"/>
              <a:ext cx="2298700" cy="1079501"/>
            </a:xfrm>
            <a:prstGeom prst="rect">
              <a:avLst/>
            </a:prstGeom>
          </p:spPr>
        </p:pic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69593" y="174876"/>
            <a:ext cx="4926012" cy="729748"/>
          </a:xfrm>
        </p:spPr>
        <p:txBody>
          <a:bodyPr/>
          <a:lstStyle/>
          <a:p>
            <a:pPr algn="ctr"/>
            <a:r>
              <a:rPr lang="da-DK" dirty="0" smtClean="0"/>
              <a:t>Ny </a:t>
            </a:r>
            <a:r>
              <a:rPr lang="da-DK" dirty="0"/>
              <a:t>m</a:t>
            </a:r>
            <a:r>
              <a:rPr lang="da-DK" dirty="0" smtClean="0"/>
              <a:t>ålrettet regulering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76300" y="6461385"/>
            <a:ext cx="4090987" cy="266179"/>
          </a:xfrm>
        </p:spPr>
        <p:txBody>
          <a:bodyPr/>
          <a:lstStyle/>
          <a:p>
            <a:fld id="{23AB7BDA-B1E4-43DE-ACF5-A38FC9686E27}" type="datetime2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31. januar 2014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593393" y="1079501"/>
            <a:ext cx="532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prstClr val="black"/>
                </a:solidFill>
              </a:rPr>
              <a:t>Af Pernille Balslev -Erichsen, Enhedschef, Miljø</a:t>
            </a:r>
            <a:endParaRPr lang="da-DK" sz="2000" dirty="0">
              <a:solidFill>
                <a:prstClr val="black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44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54" y="118753"/>
            <a:ext cx="8214598" cy="5737535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548858" y="136567"/>
            <a:ext cx="736459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Bekendtgørelse nr. 500 </a:t>
            </a:r>
            <a:r>
              <a:rPr lang="en-US" sz="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en-US" sz="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en-US" sz="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</a:t>
            </a:r>
            <a:r>
              <a:rPr lang="en-US" sz="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2013 om jordbrugets anvendelse </a:t>
            </a:r>
            <a:r>
              <a:rPr lang="en-US" sz="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en-US" sz="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gødning</a:t>
            </a:r>
            <a:r>
              <a:rPr lang="en-US" sz="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en-US" sz="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om </a:t>
            </a:r>
            <a:r>
              <a:rPr lang="en-US" sz="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plantedække</a:t>
            </a:r>
            <a:endParaRPr lang="da-DK" sz="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4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a-DK" sz="31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Kvælstof og fosfor </a:t>
            </a:r>
            <a:br>
              <a:rPr lang="da-DK" sz="31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31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Uddrag af det nuværende reguleringssystem </a:t>
            </a:r>
            <a:r>
              <a:rPr lang="da-DK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a-DK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a-DK" kern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9260429"/>
              </p:ext>
            </p:extLst>
          </p:nvPr>
        </p:nvGraphicFramePr>
        <p:xfrm>
          <a:off x="454555" y="1099343"/>
          <a:ext cx="8229600" cy="473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083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45094" y="79669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a-DK" sz="31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Kvælstofkvote for bedriften </a:t>
            </a:r>
            <a:br>
              <a:rPr lang="da-DK" sz="31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31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den fremtidige regulering</a:t>
            </a:r>
            <a:r>
              <a:rPr lang="da-DK" kern="0" dirty="0" smtClean="0">
                <a:solidFill>
                  <a:schemeClr val="tx1"/>
                </a:solidFill>
              </a:rPr>
              <a:t/>
            </a:r>
            <a:br>
              <a:rPr lang="da-DK" kern="0" dirty="0" smtClean="0">
                <a:solidFill>
                  <a:schemeClr val="tx1"/>
                </a:solidFill>
              </a:rPr>
            </a:br>
            <a:endParaRPr lang="da-DK" kern="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27226412"/>
              </p:ext>
            </p:extLst>
          </p:nvPr>
        </p:nvGraphicFramePr>
        <p:xfrm>
          <a:off x="1249150" y="1732796"/>
          <a:ext cx="69847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684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grpSp>
        <p:nvGrpSpPr>
          <p:cNvPr id="5" name="Gruppe 4"/>
          <p:cNvGrpSpPr/>
          <p:nvPr/>
        </p:nvGrpSpPr>
        <p:grpSpPr>
          <a:xfrm>
            <a:off x="1996704" y="1244600"/>
            <a:ext cx="5500729" cy="3953933"/>
            <a:chOff x="7061" y="3252210"/>
            <a:chExt cx="2305791" cy="14817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frundet rektangel 5"/>
            <p:cNvSpPr/>
            <p:nvPr/>
          </p:nvSpPr>
          <p:spPr>
            <a:xfrm>
              <a:off x="7061" y="3252210"/>
              <a:ext cx="2305791" cy="148174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frundet rektangel 4"/>
            <p:cNvSpPr/>
            <p:nvPr/>
          </p:nvSpPr>
          <p:spPr>
            <a:xfrm>
              <a:off x="195760" y="3295609"/>
              <a:ext cx="2073693" cy="1394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342900" lvl="0" indent="-3429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a-DK" sz="20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for Gødningsregnskab</a:t>
              </a:r>
            </a:p>
            <a:p>
              <a:pPr marL="342900" lvl="0" indent="-3429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a-DK" sz="20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Afgrødenorm (bedriftskvote),</a:t>
              </a:r>
            </a:p>
            <a:p>
              <a:pPr marL="342900" lvl="0" indent="-3429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a-DK" sz="20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Normproduktion af husdyrgødning, </a:t>
              </a:r>
            </a:p>
            <a:p>
              <a:pPr marL="342900" lvl="0" indent="-3429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a-DK" sz="20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Leverandørindberetning (organisk og handelsgødning)</a:t>
              </a:r>
            </a:p>
            <a:p>
              <a:pPr marL="342900" lvl="0" indent="-3429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a-DK" sz="20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Efterafgrøder (alternativer og opsparing)</a:t>
              </a:r>
            </a:p>
            <a:p>
              <a:pPr marL="342900" lvl="0" indent="-3429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a-DK" sz="20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Dyrkningsrelaterede tiltag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452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OPGAVEN ER FOR EKSEMPEL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532467"/>
            <a:ext cx="8199437" cy="432416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a-DK" sz="2400" dirty="0" smtClean="0"/>
              <a:t>Målrettet regulering betyder forskellige regler</a:t>
            </a:r>
            <a:br>
              <a:rPr lang="da-DK" sz="2400" dirty="0" smtClean="0"/>
            </a:br>
            <a:endParaRPr lang="da-DK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400" dirty="0" smtClean="0"/>
              <a:t>Videreudvikling af IT-systemer, som er anvendelige for jer</a:t>
            </a:r>
            <a:br>
              <a:rPr lang="da-DK" sz="2400" dirty="0" smtClean="0"/>
            </a:br>
            <a:endParaRPr lang="da-DK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400" dirty="0" smtClean="0"/>
              <a:t>Opdatere og forbedre </a:t>
            </a:r>
            <a:r>
              <a:rPr lang="da-DK" sz="2400" dirty="0" err="1" smtClean="0"/>
              <a:t>videngrundlag</a:t>
            </a:r>
            <a:r>
              <a:rPr lang="da-DK" sz="2400" dirty="0" smtClean="0"/>
              <a:t/>
            </a:r>
            <a:br>
              <a:rPr lang="da-DK" sz="2400" dirty="0" smtClean="0"/>
            </a:br>
            <a:endParaRPr lang="da-DK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400" dirty="0" smtClean="0"/>
              <a:t>Effektiv kontrol – mulighed for egenkontrol</a:t>
            </a:r>
            <a:br>
              <a:rPr lang="da-DK" sz="2400" dirty="0" smtClean="0"/>
            </a:br>
            <a:endParaRPr lang="da-DK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400" dirty="0" smtClean="0"/>
              <a:t>Skal alle reguleres ens?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837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</p:spPr>
        <p:txBody>
          <a:bodyPr/>
          <a:lstStyle/>
          <a:p>
            <a:pPr algn="ctr"/>
            <a:r>
              <a:rPr lang="da-DK" dirty="0" smtClean="0"/>
              <a:t>ARBEJDSTESE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r>
              <a:rPr lang="da-DK" sz="3200" dirty="0" smtClean="0"/>
              <a:t>Det skal kunne lade sig gøre</a:t>
            </a:r>
          </a:p>
          <a:p>
            <a:pPr algn="ctr"/>
            <a:endParaRPr lang="da-DK" sz="3200" dirty="0"/>
          </a:p>
          <a:p>
            <a:pPr algn="ctr"/>
            <a:r>
              <a:rPr lang="da-DK" sz="3200" dirty="0" smtClean="0"/>
              <a:t> FOR ALLE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910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fleksibilitet - individuel regulering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9835581"/>
              </p:ext>
            </p:extLst>
          </p:nvPr>
        </p:nvGraphicFramePr>
        <p:xfrm>
          <a:off x="736600" y="1143079"/>
          <a:ext cx="7645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700"/>
                <a:gridCol w="3822700"/>
              </a:tblGrid>
              <a:tr h="508194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Forskellige hensyn og</a:t>
                      </a:r>
                      <a:r>
                        <a:rPr lang="da-DK" sz="2800" baseline="0" dirty="0" smtClean="0">
                          <a:solidFill>
                            <a:schemeClr val="tx1"/>
                          </a:solidFill>
                        </a:rPr>
                        <a:t> behov</a:t>
                      </a:r>
                      <a:endParaRPr lang="da-DK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11532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dirty="0" smtClean="0"/>
                        <a:t>Bekendtgørelsen ændret fire gange i 2011</a:t>
                      </a:r>
                      <a:endParaRPr lang="da-D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Irriterende for mange konsulenter og de, det ikke berørte</a:t>
                      </a:r>
                      <a:endParaRPr lang="da-DK" sz="2800" dirty="0"/>
                    </a:p>
                  </a:txBody>
                  <a:tcPr/>
                </a:tc>
              </a:tr>
              <a:tr h="11532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dirty="0" smtClean="0"/>
                        <a:t>Nye it-opsætninger forbedrer anvendeligheden</a:t>
                      </a:r>
                      <a:endParaRPr lang="da-D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Tidskrævende at</a:t>
                      </a:r>
                      <a:r>
                        <a:rPr lang="da-DK" sz="2800" baseline="0" dirty="0" smtClean="0"/>
                        <a:t> sætte sig ind i nye systemer</a:t>
                      </a:r>
                      <a:endParaRPr lang="da-DK" sz="2800" dirty="0"/>
                    </a:p>
                  </a:txBody>
                  <a:tcPr/>
                </a:tc>
              </a:tr>
              <a:tr h="605923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Gødskningsvejledningen</a:t>
                      </a:r>
                      <a:r>
                        <a:rPr lang="da-DK" sz="2800" baseline="0" dirty="0" smtClean="0"/>
                        <a:t> er alt for lang</a:t>
                      </a:r>
                      <a:endParaRPr lang="da-D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baseline="0" dirty="0" smtClean="0"/>
                        <a:t>Tidskrævende, hvis den skrives om.</a:t>
                      </a:r>
                      <a:endParaRPr lang="da-DK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HVAD SYNES DU NY REGULERING BESTÅ AF?</a:t>
            </a:r>
            <a:endParaRPr lang="da-D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Afrundet rektangel 4"/>
          <p:cNvSpPr/>
          <p:nvPr/>
        </p:nvSpPr>
        <p:spPr>
          <a:xfrm>
            <a:off x="1092200" y="1447800"/>
            <a:ext cx="6739467" cy="397933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    </a:t>
            </a:r>
            <a:r>
              <a:rPr lang="da-DK" dirty="0" smtClean="0">
                <a:solidFill>
                  <a:schemeClr val="tx1"/>
                </a:solidFill>
              </a:rPr>
              <a:t>             Mere </a:t>
            </a:r>
            <a:r>
              <a:rPr lang="da-DK" dirty="0" smtClean="0">
                <a:solidFill>
                  <a:schemeClr val="tx1"/>
                </a:solidFill>
              </a:rPr>
              <a:t>Kvælstof				     </a:t>
            </a:r>
            <a:r>
              <a:rPr lang="da-DK" dirty="0" smtClean="0">
                <a:solidFill>
                  <a:schemeClr val="tx1"/>
                </a:solidFill>
              </a:rPr>
              <a:t>Grænsehandel</a:t>
            </a:r>
            <a:r>
              <a:rPr lang="da-DK" dirty="0" smtClean="0">
                <a:solidFill>
                  <a:schemeClr val="tx1"/>
                </a:solidFill>
              </a:rPr>
              <a:t>													 Vandplanerne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	  							                  Pesticider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 smtClean="0">
                <a:solidFill>
                  <a:schemeClr val="tx1"/>
                </a:solidFill>
              </a:rPr>
              <a:t>    Ministeren     </a:t>
            </a:r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                                            Skatter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2893481" y="2428875"/>
            <a:ext cx="2810935" cy="17272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>
                <a:solidFill>
                  <a:schemeClr val="tx1"/>
                </a:solidFill>
              </a:rPr>
              <a:t>DE TO VIGTIGSTE EMNER FOR DIG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912296"/>
            <a:ext cx="8199437" cy="1545279"/>
          </a:xfrm>
        </p:spPr>
        <p:txBody>
          <a:bodyPr>
            <a:normAutofit/>
          </a:bodyPr>
          <a:lstStyle/>
          <a:p>
            <a:pPr algn="ctr"/>
            <a:r>
              <a:rPr lang="da-DK" sz="4000" dirty="0" smtClean="0"/>
              <a:t>Spørgsmål  ?</a:t>
            </a:r>
            <a:endParaRPr lang="da-DK" sz="4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854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 regulering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1274121"/>
            <a:ext cx="8199437" cy="4582507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da-DK" sz="2000" dirty="0"/>
          </a:p>
          <a:p>
            <a:pPr marL="342900" indent="-342900">
              <a:buFont typeface="Arial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Danske landmænd har været helt i front</a:t>
            </a:r>
          </a:p>
          <a:p>
            <a:pPr marL="342900" indent="-342900">
              <a:buFont typeface="Arial" pitchFamily="34" charset="0"/>
              <a:buChar char="•"/>
            </a:pPr>
            <a:endParaRPr lang="da-DK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Har reduceret udvaskningen af kvælstof med omkring 50 procent de sidste 25 år.</a:t>
            </a: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3516"/>
            <a:ext cx="91440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 målrettet regulering</a:t>
            </a:r>
            <a:br>
              <a:rPr lang="da-DK" dirty="0" smtClean="0"/>
            </a:br>
            <a:r>
              <a:rPr lang="da-DK" dirty="0" smtClean="0"/>
              <a:t>– en rammesat opgave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2800" dirty="0"/>
              <a:t>Erhvervs- og </a:t>
            </a:r>
            <a:r>
              <a:rPr lang="da-DK" sz="2800" dirty="0" smtClean="0"/>
              <a:t>miljøinteresser</a:t>
            </a:r>
          </a:p>
          <a:p>
            <a:endParaRPr lang="da-DK" sz="2800" dirty="0"/>
          </a:p>
          <a:p>
            <a:endParaRPr lang="da-DK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2800" dirty="0" smtClean="0"/>
              <a:t>EU-regler</a:t>
            </a:r>
            <a:r>
              <a:rPr lang="da-DK" sz="2800" dirty="0"/>
              <a:t>: Vandrammedirektiv,  Nitratdirektiv, </a:t>
            </a:r>
            <a:r>
              <a:rPr lang="da-DK" sz="2800" dirty="0" smtClean="0"/>
              <a:t>Habitatdirektiv, </a:t>
            </a:r>
            <a:r>
              <a:rPr lang="da-DK" sz="2800" dirty="0"/>
              <a:t>m.fl. </a:t>
            </a:r>
            <a:endParaRPr lang="da-DK" sz="2800" dirty="0" smtClean="0"/>
          </a:p>
          <a:p>
            <a:endParaRPr lang="da-DK" sz="2800" dirty="0"/>
          </a:p>
          <a:p>
            <a:endParaRPr lang="da-DK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2800" dirty="0" smtClean="0"/>
              <a:t>Natur- og Landbrugskommissionen</a:t>
            </a:r>
          </a:p>
          <a:p>
            <a:endParaRPr lang="da-DK" sz="2800" b="1" dirty="0">
              <a:solidFill>
                <a:srgbClr val="FF0000"/>
              </a:solidFill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388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3600" b="1" dirty="0"/>
              <a:t>Finansloven 2014:</a:t>
            </a:r>
          </a:p>
          <a:p>
            <a:endParaRPr lang="da-D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 smtClean="0"/>
              <a:t>mere </a:t>
            </a:r>
            <a:r>
              <a:rPr lang="da-DK" sz="3600" b="1" dirty="0"/>
              <a:t>målrettet</a:t>
            </a:r>
            <a:r>
              <a:rPr lang="da-DK" sz="3600" dirty="0"/>
              <a:t> </a:t>
            </a:r>
            <a:r>
              <a:rPr lang="da-DK" sz="3600" b="1" dirty="0"/>
              <a:t>miljøregulering</a:t>
            </a:r>
            <a:r>
              <a:rPr lang="da-DK" sz="3600" dirty="0"/>
              <a:t> af landbruget, </a:t>
            </a:r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 smtClean="0"/>
              <a:t>indsatsen ske dér, hvor </a:t>
            </a:r>
            <a:r>
              <a:rPr lang="da-DK" sz="3600" b="1" dirty="0"/>
              <a:t>virkningen og omkostningseffektiviteten </a:t>
            </a:r>
            <a:r>
              <a:rPr lang="da-DK" sz="3600" dirty="0"/>
              <a:t>er </a:t>
            </a:r>
            <a:r>
              <a:rPr lang="da-DK" sz="3600" dirty="0" smtClean="0"/>
              <a:t>størst</a:t>
            </a:r>
            <a:br>
              <a:rPr lang="da-DK" sz="3600" dirty="0" smtClean="0"/>
            </a:br>
            <a:endParaRPr lang="da-DK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 smtClean="0"/>
              <a:t>En </a:t>
            </a:r>
            <a:r>
              <a:rPr lang="da-DK" sz="3600" dirty="0"/>
              <a:t>ny regulering vil samlet skulle </a:t>
            </a:r>
            <a:r>
              <a:rPr lang="da-DK" sz="3600" dirty="0" smtClean="0"/>
              <a:t>give </a:t>
            </a:r>
            <a:r>
              <a:rPr lang="da-DK" sz="3600" b="1" dirty="0"/>
              <a:t>erhvervsøkonomiske </a:t>
            </a:r>
            <a:r>
              <a:rPr lang="da-DK" sz="3600" b="1" dirty="0" smtClean="0"/>
              <a:t>gevinster </a:t>
            </a:r>
            <a:br>
              <a:rPr lang="da-DK" sz="3600" b="1" dirty="0" smtClean="0"/>
            </a:br>
            <a:endParaRPr lang="da-DK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 smtClean="0"/>
              <a:t>Baseret </a:t>
            </a:r>
            <a:r>
              <a:rPr lang="da-DK" sz="3600" dirty="0"/>
              <a:t>på et </a:t>
            </a:r>
            <a:r>
              <a:rPr lang="da-DK" sz="3600" b="1" dirty="0"/>
              <a:t>solidt fagligt grundlag </a:t>
            </a:r>
            <a:r>
              <a:rPr lang="da-DK" sz="3600" b="1" dirty="0" smtClean="0"/>
              <a:t> </a:t>
            </a:r>
            <a:br>
              <a:rPr lang="da-DK" sz="3600" b="1" dirty="0" smtClean="0"/>
            </a:br>
            <a:endParaRPr lang="da-DK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b="1" dirty="0" smtClean="0"/>
              <a:t>Fastholde højt </a:t>
            </a:r>
            <a:r>
              <a:rPr lang="da-DK" sz="3600" b="1" dirty="0"/>
              <a:t>niveau for miljøbeskyttelse</a:t>
            </a:r>
            <a:r>
              <a:rPr lang="da-DK" sz="3600" dirty="0" smtClean="0"/>
              <a:t>. </a:t>
            </a:r>
            <a:endParaRPr lang="da-DK" sz="3600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468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52406"/>
            <a:ext cx="8199437" cy="1092279"/>
          </a:xfrm>
        </p:spPr>
        <p:txBody>
          <a:bodyPr/>
          <a:lstStyle/>
          <a:p>
            <a:r>
              <a:rPr lang="da-DK" dirty="0" smtClean="0"/>
              <a:t>Eksempler på </a:t>
            </a:r>
            <a:r>
              <a:rPr lang="da-DK" dirty="0" err="1" smtClean="0"/>
              <a:t>miljøindtiltag</a:t>
            </a:r>
            <a:r>
              <a:rPr lang="da-DK" dirty="0" smtClean="0"/>
              <a:t> siden 1998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a-DK" dirty="0"/>
          </a:p>
          <a:p>
            <a:endParaRPr lang="da-DK" dirty="0" smtClean="0"/>
          </a:p>
          <a:p>
            <a:r>
              <a:rPr lang="da-DK" b="1" dirty="0" smtClean="0"/>
              <a:t>1998: Vandmiljøplan 2</a:t>
            </a:r>
          </a:p>
          <a:p>
            <a:endParaRPr lang="da-DK" dirty="0" smtClean="0"/>
          </a:p>
          <a:p>
            <a:endParaRPr lang="da-DK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3000" dirty="0" smtClean="0"/>
              <a:t>Etablering </a:t>
            </a:r>
            <a:r>
              <a:rPr lang="da-DK" sz="3000" dirty="0"/>
              <a:t>af </a:t>
            </a:r>
            <a:r>
              <a:rPr lang="da-DK" sz="3000" dirty="0" smtClean="0"/>
              <a:t>vådområder</a:t>
            </a:r>
            <a:endParaRPr lang="da-DK" sz="3000" dirty="0" smtClean="0">
              <a:solidFill>
                <a:srgbClr val="C00000"/>
              </a:solidFill>
            </a:endParaRPr>
          </a:p>
          <a:p>
            <a:endParaRPr lang="da-DK" sz="30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a-DK" sz="3000" dirty="0" smtClean="0"/>
              <a:t>Krav </a:t>
            </a:r>
            <a:r>
              <a:rPr lang="da-DK" sz="3000" dirty="0"/>
              <a:t>til </a:t>
            </a:r>
            <a:r>
              <a:rPr lang="da-DK" sz="3000" dirty="0" smtClean="0"/>
              <a:t>harmoniareal</a:t>
            </a:r>
            <a:br>
              <a:rPr lang="da-DK" sz="3000" dirty="0" smtClean="0"/>
            </a:br>
            <a:endParaRPr lang="da-DK" sz="3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3000" dirty="0" smtClean="0"/>
              <a:t>Krav </a:t>
            </a:r>
            <a:r>
              <a:rPr lang="da-DK" sz="3000" dirty="0"/>
              <a:t>til udnyttelse af </a:t>
            </a:r>
            <a:r>
              <a:rPr lang="da-DK" sz="3000" dirty="0" smtClean="0"/>
              <a:t>husdyrgødning</a:t>
            </a:r>
          </a:p>
          <a:p>
            <a:endParaRPr lang="da-DK" sz="3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3000" dirty="0"/>
              <a:t>Krav om efterafgrøder (6 % af arealet</a:t>
            </a:r>
            <a:r>
              <a:rPr lang="da-DK" sz="3000" dirty="0" smtClean="0"/>
              <a:t>)</a:t>
            </a:r>
            <a:br>
              <a:rPr lang="da-DK" sz="3000" dirty="0" smtClean="0"/>
            </a:br>
            <a:endParaRPr lang="da-DK" sz="3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3000" dirty="0" smtClean="0"/>
              <a:t>Reducerede </a:t>
            </a:r>
            <a:r>
              <a:rPr lang="da-DK" sz="3000" dirty="0"/>
              <a:t>N-normerne (10 % under økonomisk </a:t>
            </a:r>
            <a:r>
              <a:rPr lang="da-DK" sz="3000" dirty="0" smtClean="0"/>
              <a:t>optimum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/>
              <a:t/>
            </a:r>
            <a:br>
              <a:rPr lang="da-DK" sz="2000" dirty="0"/>
            </a:b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011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800" b="1" dirty="0" smtClean="0"/>
              <a:t>2000: Evaluering af Vandmiljøplan 2</a:t>
            </a:r>
          </a:p>
          <a:p>
            <a:endParaRPr lang="da-DK" sz="2000" dirty="0" smtClean="0"/>
          </a:p>
          <a:p>
            <a:endParaRPr lang="da-DK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 smtClean="0"/>
              <a:t>Effekten af efterafgrøder medtages i gødningsregnskabet</a:t>
            </a:r>
          </a:p>
          <a:p>
            <a:pPr marL="342900" indent="-342900">
              <a:buFont typeface="Arial" pitchFamily="34" charset="0"/>
              <a:buChar char="•"/>
            </a:pPr>
            <a:endParaRPr lang="da-DK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 smtClean="0"/>
              <a:t>Krav </a:t>
            </a:r>
            <a:r>
              <a:rPr lang="da-DK" sz="2800" dirty="0"/>
              <a:t>til udnyttelse af </a:t>
            </a:r>
            <a:r>
              <a:rPr lang="da-DK" sz="2800" dirty="0" smtClean="0"/>
              <a:t>husdyrgødning</a:t>
            </a:r>
            <a:br>
              <a:rPr lang="da-DK" sz="2800" dirty="0" smtClean="0"/>
            </a:br>
            <a:endParaRPr lang="da-DK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 smtClean="0"/>
              <a:t>Reduktion </a:t>
            </a:r>
            <a:r>
              <a:rPr lang="da-DK" sz="2800" dirty="0"/>
              <a:t>af N-gødningsnormer til </a:t>
            </a:r>
            <a:r>
              <a:rPr lang="da-DK" sz="2800" dirty="0" smtClean="0"/>
              <a:t>græs</a:t>
            </a:r>
            <a:br>
              <a:rPr lang="da-DK" sz="2800" dirty="0" smtClean="0"/>
            </a:br>
            <a:endParaRPr lang="da-DK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 smtClean="0"/>
              <a:t>Begrænsninger </a:t>
            </a:r>
            <a:r>
              <a:rPr lang="da-DK" sz="2800" dirty="0"/>
              <a:t>ift. b</a:t>
            </a:r>
            <a:r>
              <a:rPr lang="da-DK" sz="2800" dirty="0" smtClean="0"/>
              <a:t>rødhvede</a:t>
            </a:r>
            <a:r>
              <a:rPr lang="da-DK" sz="2800" dirty="0"/>
              <a:t/>
            </a:r>
            <a:br>
              <a:rPr lang="da-DK" sz="2800" dirty="0"/>
            </a:br>
            <a:r>
              <a:rPr lang="da-DK" sz="2000" dirty="0"/>
              <a:t/>
            </a:r>
            <a:br>
              <a:rPr lang="da-DK" sz="2000" dirty="0"/>
            </a:b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048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711201"/>
            <a:ext cx="8199437" cy="5145428"/>
          </a:xfrm>
        </p:spPr>
        <p:txBody>
          <a:bodyPr>
            <a:normAutofit/>
          </a:bodyPr>
          <a:lstStyle/>
          <a:p>
            <a:r>
              <a:rPr lang="da-DK" sz="2800" b="1" dirty="0" smtClean="0"/>
              <a:t>2001: Nitrathandlingsplanen</a:t>
            </a:r>
          </a:p>
          <a:p>
            <a:endParaRPr lang="da-DK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/>
              <a:t>Krav til inkorporering af gylle </a:t>
            </a:r>
            <a:r>
              <a:rPr lang="da-DK" sz="2800" dirty="0" smtClean="0"/>
              <a:t>(</a:t>
            </a:r>
            <a:r>
              <a:rPr lang="da-DK" sz="2800" dirty="0"/>
              <a:t>6 timer efter udbringning</a:t>
            </a:r>
            <a:r>
              <a:rPr lang="da-DK" sz="2800" dirty="0" smtClean="0"/>
              <a:t>)</a:t>
            </a:r>
          </a:p>
          <a:p>
            <a:endParaRPr lang="da-DK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800" dirty="0" smtClean="0"/>
              <a:t>Handlingsplaner </a:t>
            </a:r>
            <a:r>
              <a:rPr lang="da-DK" sz="2800" dirty="0"/>
              <a:t>for nitratfølsomme områder</a:t>
            </a:r>
            <a:r>
              <a:rPr lang="da-DK" sz="2000" dirty="0"/>
              <a:t/>
            </a:r>
            <a:br>
              <a:rPr lang="da-DK" sz="2000" dirty="0"/>
            </a:b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06" b="33289"/>
          <a:stretch/>
        </p:blipFill>
        <p:spPr>
          <a:xfrm>
            <a:off x="0" y="3683000"/>
            <a:ext cx="9144000" cy="21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1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800" b="1" dirty="0" smtClean="0"/>
              <a:t>2004: Vandmiljøplan 3</a:t>
            </a:r>
          </a:p>
          <a:p>
            <a:endParaRPr lang="da-DK" sz="2800" b="1" dirty="0" smtClean="0"/>
          </a:p>
          <a:p>
            <a:endParaRPr lang="da-D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2800" dirty="0"/>
              <a:t>Yderligere krav om </a:t>
            </a:r>
            <a:r>
              <a:rPr lang="da-DK" sz="2800" dirty="0" smtClean="0"/>
              <a:t>efterafgrøder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2800" dirty="0" smtClean="0"/>
              <a:t>Loft </a:t>
            </a:r>
            <a:r>
              <a:rPr lang="da-DK" sz="2800" dirty="0"/>
              <a:t>over den samlede kvælstofkvote for </a:t>
            </a:r>
            <a:r>
              <a:rPr lang="da-DK" sz="2800" dirty="0" smtClean="0"/>
              <a:t>hele landet</a:t>
            </a:r>
          </a:p>
          <a:p>
            <a:endParaRPr lang="da-DK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sz="2800" dirty="0" smtClean="0"/>
              <a:t>Normreduktion over 10 </a:t>
            </a:r>
            <a:r>
              <a:rPr lang="da-DK" sz="2800" dirty="0"/>
              <a:t>%.</a:t>
            </a:r>
            <a:br>
              <a:rPr lang="da-DK" sz="2800" dirty="0"/>
            </a:br>
            <a:r>
              <a:rPr lang="da-DK" sz="2800" dirty="0"/>
              <a:t/>
            </a:r>
            <a:br>
              <a:rPr lang="da-DK" sz="2800" dirty="0"/>
            </a:b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767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381001"/>
            <a:ext cx="8199437" cy="5475628"/>
          </a:xfrm>
        </p:spPr>
        <p:txBody>
          <a:bodyPr>
            <a:noAutofit/>
          </a:bodyPr>
          <a:lstStyle/>
          <a:p>
            <a:r>
              <a:rPr lang="da-DK" sz="2800" b="1" dirty="0" smtClean="0"/>
              <a:t>2009: Aftalen om Grøn Vækst</a:t>
            </a:r>
          </a:p>
          <a:p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Randzoner </a:t>
            </a:r>
            <a:r>
              <a:rPr lang="da-DK" sz="2800" dirty="0"/>
              <a:t>(50.000 ha) </a:t>
            </a:r>
            <a:endParaRPr lang="da-DK" sz="2800" dirty="0" smtClean="0"/>
          </a:p>
          <a:p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Krav </a:t>
            </a:r>
            <a:r>
              <a:rPr lang="da-DK" sz="2800" dirty="0"/>
              <a:t>om 140.000 ha ekstra efterafgrøder (vandrammedirektivet og vandplanerne</a:t>
            </a:r>
            <a:r>
              <a:rPr lang="da-DK" sz="2800" dirty="0" smtClean="0"/>
              <a:t>)</a:t>
            </a:r>
          </a:p>
          <a:p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Forbud </a:t>
            </a:r>
            <a:r>
              <a:rPr lang="da-DK" sz="2800" dirty="0"/>
              <a:t>mod </a:t>
            </a:r>
            <a:r>
              <a:rPr lang="da-DK" sz="2800" dirty="0" smtClean="0"/>
              <a:t>jordbearbejdning og </a:t>
            </a:r>
            <a:r>
              <a:rPr lang="da-DK" sz="2800" dirty="0"/>
              <a:t>ompløjning af græsmarker i </a:t>
            </a:r>
            <a:r>
              <a:rPr lang="da-DK" sz="2800" dirty="0" smtClean="0"/>
              <a:t>efteråret </a:t>
            </a:r>
            <a:endParaRPr lang="da-DK" sz="2800" dirty="0" smtClean="0"/>
          </a:p>
          <a:p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Reduktion </a:t>
            </a:r>
            <a:r>
              <a:rPr lang="da-DK" sz="2800" dirty="0"/>
              <a:t>af kvælstoftildelingen på </a:t>
            </a:r>
            <a:r>
              <a:rPr lang="da-DK" sz="2800" dirty="0" smtClean="0"/>
              <a:t>landsplan (areal </a:t>
            </a:r>
            <a:r>
              <a:rPr lang="da-DK" sz="2800" dirty="0"/>
              <a:t>til byudvikling og </a:t>
            </a:r>
            <a:r>
              <a:rPr lang="da-DK" sz="2800" dirty="0" smtClean="0"/>
              <a:t>natur)</a:t>
            </a:r>
            <a:r>
              <a:rPr lang="da-DK" sz="2800" dirty="0"/>
              <a:t/>
            </a:r>
            <a:br>
              <a:rPr lang="da-DK" sz="2800" dirty="0"/>
            </a:b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8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414</Words>
  <Application>Microsoft Office PowerPoint</Application>
  <PresentationFormat>Skærmshow (4:3)</PresentationFormat>
  <Paragraphs>165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18</vt:i4>
      </vt:variant>
    </vt:vector>
  </HeadingPairs>
  <TitlesOfParts>
    <vt:vector size="20" baseType="lpstr">
      <vt:lpstr>Kontortema</vt:lpstr>
      <vt:lpstr>1_Kontortema</vt:lpstr>
      <vt:lpstr>Ny målrettet regulering</vt:lpstr>
      <vt:lpstr>Ny regulering</vt:lpstr>
      <vt:lpstr>Ny målrettet regulering – en rammesat opgave</vt:lpstr>
      <vt:lpstr>Dias nummer 4</vt:lpstr>
      <vt:lpstr>Eksempler på miljøindtiltag siden 1998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OPGAVEN ER FOR EKSEMPEL</vt:lpstr>
      <vt:lpstr>ARBEJDSTESE</vt:lpstr>
      <vt:lpstr>Mere fleksibilitet - individuel regulering</vt:lpstr>
      <vt:lpstr>HVAD SYNES DU NY REGULERING BESTÅ AF?</vt:lpstr>
      <vt:lpstr>Dias nummer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Jeanette Lundehøj</dc:creator>
  <cp:lastModifiedBy>Ellen Danvig</cp:lastModifiedBy>
  <cp:revision>107</cp:revision>
  <cp:lastPrinted>2014-01-27T10:42:30Z</cp:lastPrinted>
  <dcterms:created xsi:type="dcterms:W3CDTF">2013-01-23T14:03:47Z</dcterms:created>
  <dcterms:modified xsi:type="dcterms:W3CDTF">2014-01-31T11:39:19Z</dcterms:modified>
</cp:coreProperties>
</file>