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3" r:id="rId4"/>
    <p:sldId id="264" r:id="rId5"/>
    <p:sldId id="265" r:id="rId6"/>
    <p:sldId id="266" r:id="rId7"/>
    <p:sldId id="279" r:id="rId8"/>
    <p:sldId id="280" r:id="rId9"/>
    <p:sldId id="287" r:id="rId10"/>
    <p:sldId id="286" r:id="rId11"/>
    <p:sldId id="27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77" r:id="rId21"/>
    <p:sldId id="282" r:id="rId22"/>
    <p:sldId id="283" r:id="rId23"/>
    <p:sldId id="284" r:id="rId24"/>
  </p:sldIdLst>
  <p:sldSz cx="9144000" cy="6858000" type="screen4x3"/>
  <p:notesSz cx="6724650" cy="987425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4" autoAdjust="0"/>
    <p:restoredTop sz="96800" autoAdjust="0"/>
  </p:normalViewPr>
  <p:slideViewPr>
    <p:cSldViewPr snapToGrid="0" snapToObjects="1" showGuides="1">
      <p:cViewPr>
        <p:scale>
          <a:sx n="110" d="100"/>
          <a:sy n="110" d="100"/>
        </p:scale>
        <p:origin x="-330" y="-108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094" y="-10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09079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t>27-01-2014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t>27-01-2014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2465" y="4690271"/>
            <a:ext cx="5379720" cy="4443412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247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08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93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88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89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233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86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178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405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082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8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773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722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2890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08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70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62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94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575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7B96-C372-4195-BB80-645112BC7D5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34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91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72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31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B50F7170-0D77-400F-9B8B-21974554AE87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6B8E2A3-1B46-49F8-85BE-820BDC55C496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DCAA-4D03-477D-98AF-CD0D3E4F02B4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395E-E29E-48B8-B64B-7B71F46CE28A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09B2-065E-4EFB-9B08-E370559D114A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900A-520C-4D4C-9F88-58B5948759A3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767-271C-4F74-B3C6-33042411F7C4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A94-0F33-4401-9955-C241AB57ECC3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551A-5A49-4AB7-8B91-AA6DAFF34758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55D-EFD2-40FE-9549-68AAE5AE3583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5B31-02C7-4AB4-8171-F480D0C3654B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E8A3840D-974E-48FB-94C3-5098C9E52DFA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E6FD-C419-4153-B370-5D45887BFD1F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ED6C-01F1-4CAA-9D9D-7D3B83A83C18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909-4767-480C-89E3-843275B72DF7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8AC4-6792-441D-8309-8774F3055A6B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74C3-4D0D-4C1F-B570-CA21C7CA229E}" type="datetime2">
              <a:rPr lang="da-DK" smtClean="0"/>
              <a:t>27.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D123-BA72-4284-A219-F03DB02A3D01}" type="datetime2">
              <a:rPr lang="da-DK" smtClean="0"/>
              <a:t>27.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6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F14B6085-9FC2-4A01-8741-EC714AB26963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873960E2-6930-48BC-984C-1CC8066B0623}" type="datetime2">
              <a:rPr lang="da-DK" smtClean="0"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0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A575C175-B5A5-415B-B4FD-4238F17104C2}" type="datetime2">
              <a:rPr lang="da-DK" smtClean="0"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7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F337C5B-1DA8-412A-AF39-234A6F70767E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1140AE3-0DAD-4877-8ED5-343449B83B92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D8896F5-9008-4EA5-8614-1EA7D5B12196}" type="datetime2">
              <a:rPr lang="da-DK" smtClean="0"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1F3B301-72F4-498B-B620-7891E1A80F03}" type="datetime2">
              <a:rPr lang="da-DK" smtClean="0"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FEDF4F68-2081-4B41-8746-7935B04319B5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IMK</a:t>
            </a:r>
            <a:br>
              <a:rPr lang="da-DK" dirty="0" smtClean="0"/>
            </a:br>
            <a:r>
              <a:rPr lang="da-DK" dirty="0" smtClean="0"/>
              <a:t>Internet Markkort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</a:t>
            </a:fld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6668215" y="4856671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tx1">
                    <a:alpha val="52000"/>
                  </a:schemeClr>
                </a:solidFill>
              </a:rPr>
              <a:t>Af Majbritt Jakobsen</a:t>
            </a:r>
            <a:endParaRPr lang="da-DK" dirty="0">
              <a:solidFill>
                <a:schemeClr val="tx1">
                  <a:alpha val="5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Info om markblokken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10</a:t>
            </a:fld>
            <a:endParaRPr lang="da-DK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3" y="2173857"/>
            <a:ext cx="2723616" cy="352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5575"/>
            <a:ext cx="2476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4554748" y="3692104"/>
            <a:ext cx="2061713" cy="353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1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8" y="416387"/>
            <a:ext cx="8645134" cy="57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584"/>
            <a:ext cx="7776864" cy="63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4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Indtegning af ændringsforslag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7" y="1340768"/>
            <a:ext cx="7248333" cy="50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755576" y="5301208"/>
            <a:ext cx="280831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Indtegning af ændringsforslag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45955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7845"/>
            <a:ext cx="2524163" cy="27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755576" y="530120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”Læhegn er fældet marts 2013 – areal ønskes i markblok.”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738"/>
            <a:ext cx="47720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526157" y="1340768"/>
            <a:ext cx="3617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Indtegn præcist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Angiv måned og årstal for ændring</a:t>
            </a:r>
          </a:p>
          <a:p>
            <a:endParaRPr lang="da-DK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Beskrivende kommentar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Indsend i god tid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/>
              <a:t>2 </a:t>
            </a:r>
            <a:r>
              <a:rPr lang="da-DK" sz="2400" dirty="0"/>
              <a:t>ugers behandlingstid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9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da-DK" dirty="0" smtClean="0"/>
              <a:t>Fordelene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679028"/>
            <a:ext cx="8199437" cy="4177600"/>
          </a:xfrm>
        </p:spPr>
        <p:txBody>
          <a:bodyPr/>
          <a:lstStyle/>
          <a:p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Kom arealoverskridelser i </a:t>
            </a:r>
            <a:r>
              <a:rPr lang="da-DK" dirty="0" smtClean="0"/>
              <a:t>forkøbet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Alle </a:t>
            </a:r>
            <a:r>
              <a:rPr lang="da-DK" dirty="0" smtClean="0"/>
              <a:t>støtteberettigede </a:t>
            </a:r>
            <a:r>
              <a:rPr lang="da-DK" smtClean="0"/>
              <a:t>arealer inde </a:t>
            </a:r>
            <a:r>
              <a:rPr lang="da-DK" dirty="0"/>
              <a:t>i </a:t>
            </a:r>
            <a:r>
              <a:rPr lang="da-DK" dirty="0" smtClean="0"/>
              <a:t>markblokken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Færre breve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2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35172"/>
            <a:ext cx="8199437" cy="1092279"/>
          </a:xfrm>
        </p:spPr>
        <p:txBody>
          <a:bodyPr/>
          <a:lstStyle/>
          <a:p>
            <a:pPr algn="ctr"/>
            <a:r>
              <a:rPr lang="da-DK" dirty="0" smtClean="0"/>
              <a:t>Det smarte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6850"/>
            <a:ext cx="3166467" cy="43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4511772" cy="4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50576" y="4426238"/>
            <a:ext cx="4440707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5434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Lige forbindelse 4"/>
          <p:cNvCxnSpPr/>
          <p:nvPr/>
        </p:nvCxnSpPr>
        <p:spPr>
          <a:xfrm>
            <a:off x="4162097" y="3555124"/>
            <a:ext cx="606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79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6266"/>
            <a:ext cx="7056784" cy="64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3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19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58" y="198407"/>
            <a:ext cx="55054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3" y="565299"/>
            <a:ext cx="24669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419731" y="1751163"/>
            <a:ext cx="2064677" cy="55209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forbindelse 6"/>
          <p:cNvCxnSpPr/>
          <p:nvPr/>
        </p:nvCxnSpPr>
        <p:spPr>
          <a:xfrm>
            <a:off x="471488" y="1259457"/>
            <a:ext cx="977750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534838" y="1777041"/>
            <a:ext cx="707366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7315200" y="3355675"/>
            <a:ext cx="534838" cy="1035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 flipV="1">
            <a:off x="6642341" y="3170207"/>
            <a:ext cx="483078" cy="1078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945" y="1001110"/>
            <a:ext cx="8820807" cy="51250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a-DK" sz="5400" b="1" dirty="0" smtClean="0">
                <a:solidFill>
                  <a:srgbClr val="00B050"/>
                </a:solidFill>
              </a:rPr>
              <a:t>Færre breve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a-DK" sz="5400" b="1" dirty="0" smtClean="0">
                <a:solidFill>
                  <a:srgbClr val="00B050"/>
                </a:solidFill>
              </a:rPr>
              <a:t>fra NaturErhvervstyrelsen</a:t>
            </a:r>
            <a:endParaRPr lang="da-DK" sz="5400" b="1" dirty="0">
              <a:solidFill>
                <a:srgbClr val="00B050"/>
              </a:solidFill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260131"/>
            <a:ext cx="8199437" cy="1092279"/>
          </a:xfrm>
        </p:spPr>
        <p:txBody>
          <a:bodyPr/>
          <a:lstStyle/>
          <a:p>
            <a:pPr algn="ctr"/>
            <a:r>
              <a:rPr lang="da-DK" dirty="0" smtClean="0"/>
              <a:t>Det nye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907628"/>
            <a:ext cx="4615744" cy="3949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Tilknyt </a:t>
            </a:r>
            <a:r>
              <a:rPr lang="da-DK" dirty="0"/>
              <a:t>sidste års </a:t>
            </a:r>
            <a:r>
              <a:rPr lang="da-DK" dirty="0" smtClean="0"/>
              <a:t>indsendte markkort 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Forbedret </a:t>
            </a:r>
            <a:r>
              <a:rPr lang="da-DK" dirty="0" smtClean="0"/>
              <a:t>print</a:t>
            </a:r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Hastigheden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63" y="3736214"/>
            <a:ext cx="2631089" cy="197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0" y="2002221"/>
            <a:ext cx="2181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20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2916622"/>
            <a:ext cx="5328083" cy="6979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40" y="2914913"/>
            <a:ext cx="517260" cy="44336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291663"/>
            <a:ext cx="8199437" cy="1092279"/>
          </a:xfrm>
        </p:spPr>
        <p:txBody>
          <a:bodyPr/>
          <a:lstStyle/>
          <a:p>
            <a:pPr algn="ctr"/>
            <a:r>
              <a:rPr lang="da-DK" dirty="0" smtClean="0"/>
              <a:t>Færre breve fra NaturErhvervstyrelsen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558456"/>
            <a:ext cx="8199437" cy="429817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Indtegn marker præcist</a:t>
            </a:r>
          </a:p>
          <a:p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Tjek om markblokblokken er korrekt</a:t>
            </a:r>
          </a:p>
          <a:p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Angiv ændringsforslag</a:t>
            </a:r>
          </a:p>
          <a:p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Kom i gang i god tid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19270"/>
            <a:ext cx="8199437" cy="1092279"/>
          </a:xfrm>
        </p:spPr>
        <p:txBody>
          <a:bodyPr>
            <a:normAutofit/>
          </a:bodyPr>
          <a:lstStyle/>
          <a:p>
            <a:pPr algn="ctr"/>
            <a:r>
              <a:rPr lang="da-DK" sz="3600" dirty="0" smtClean="0"/>
              <a:t>www.naturerhverv.dk</a:t>
            </a:r>
            <a:endParaRPr lang="da-DK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" y="1240418"/>
            <a:ext cx="8885235" cy="430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5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77" y="2366963"/>
            <a:ext cx="2610579" cy="265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4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34007"/>
            <a:ext cx="8199437" cy="958272"/>
          </a:xfrm>
        </p:spPr>
        <p:txBody>
          <a:bodyPr/>
          <a:lstStyle/>
          <a:p>
            <a:pPr algn="ctr"/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Generel info om IMK. </a:t>
            </a:r>
          </a:p>
          <a:p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- Log in</a:t>
            </a:r>
          </a:p>
          <a:p>
            <a:r>
              <a:rPr lang="da-DK" dirty="0" smtClean="0"/>
              <a:t>	- Kopier markkort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/>
              <a:t>Ændringsforslag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- Hvordan? - De </a:t>
            </a:r>
            <a:r>
              <a:rPr lang="da-DK" dirty="0"/>
              <a:t>bedste redskaber</a:t>
            </a:r>
          </a:p>
          <a:p>
            <a:pPr marL="0" indent="0">
              <a:buNone/>
            </a:pPr>
            <a:r>
              <a:rPr lang="da-DK" dirty="0"/>
              <a:t>	- </a:t>
            </a:r>
            <a:r>
              <a:rPr lang="da-DK" dirty="0" smtClean="0"/>
              <a:t>Hvorfor</a:t>
            </a:r>
            <a:r>
              <a:rPr lang="da-DK" dirty="0"/>
              <a:t>? </a:t>
            </a:r>
            <a:r>
              <a:rPr lang="da-DK" dirty="0" smtClean="0"/>
              <a:t>- De </a:t>
            </a:r>
            <a:r>
              <a:rPr lang="da-DK" dirty="0"/>
              <a:t>gode fordele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Det smarte og det nye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- </a:t>
            </a:r>
            <a:r>
              <a:rPr lang="da-DK" dirty="0"/>
              <a:t>Ændrede markblokke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5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53" y="1092279"/>
            <a:ext cx="5510047" cy="471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805153" y="2270234"/>
            <a:ext cx="2865263" cy="4887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1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52021"/>
            <a:ext cx="89249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2025842" y="2420888"/>
            <a:ext cx="648072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/>
          <p:cNvCxnSpPr/>
          <p:nvPr/>
        </p:nvCxnSpPr>
        <p:spPr>
          <a:xfrm>
            <a:off x="496614" y="3618186"/>
            <a:ext cx="3720662" cy="7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4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95438"/>
            <a:ext cx="8886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236483" y="4461641"/>
            <a:ext cx="2151993" cy="4256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8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95438"/>
            <a:ext cx="8886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291663" y="3247696"/>
            <a:ext cx="203474" cy="1813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2538248" y="4516821"/>
            <a:ext cx="1324304" cy="32319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3996559" y="4303986"/>
            <a:ext cx="1340069" cy="3744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220717" y="4248808"/>
            <a:ext cx="2230821" cy="4296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8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3" y="168038"/>
            <a:ext cx="8294140" cy="608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6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59343"/>
            <a:ext cx="7944210" cy="578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77638"/>
            <a:ext cx="8199437" cy="581706"/>
          </a:xfrm>
        </p:spPr>
        <p:txBody>
          <a:bodyPr/>
          <a:lstStyle/>
          <a:p>
            <a:pPr algn="ctr"/>
            <a:r>
              <a:rPr lang="da-DK" dirty="0" smtClean="0"/>
              <a:t>Info om markblokken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9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9" y="598961"/>
            <a:ext cx="466815" cy="4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238414" y="587225"/>
            <a:ext cx="466815" cy="4517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84" y="2309185"/>
            <a:ext cx="2476500" cy="29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57" y="4313249"/>
            <a:ext cx="2089115" cy="23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1554130" y="4313248"/>
            <a:ext cx="2097742" cy="2301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84" y="1336735"/>
            <a:ext cx="24765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52" y="1469186"/>
            <a:ext cx="24193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5080958" y="2320505"/>
            <a:ext cx="828136" cy="6469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9"/>
          <p:cNvCxnSpPr/>
          <p:nvPr/>
        </p:nvCxnSpPr>
        <p:spPr>
          <a:xfrm>
            <a:off x="1571384" y="2225617"/>
            <a:ext cx="688736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boks 10"/>
          <p:cNvSpPr txBox="1"/>
          <p:nvPr/>
        </p:nvSpPr>
        <p:spPr>
          <a:xfrm>
            <a:off x="5296618" y="4888303"/>
            <a:ext cx="275380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Tara-arealet er ikke støtteberettiget under Enkeltbetalingsordningen</a:t>
            </a:r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13" name="Lige pilforbindelse 12"/>
          <p:cNvCxnSpPr/>
          <p:nvPr/>
        </p:nvCxnSpPr>
        <p:spPr>
          <a:xfrm flipH="1">
            <a:off x="3621614" y="5141343"/>
            <a:ext cx="5089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153</Words>
  <Application>Microsoft Office PowerPoint</Application>
  <PresentationFormat>Skærmshow (4:3)</PresentationFormat>
  <Paragraphs>115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Kontortema</vt:lpstr>
      <vt:lpstr>IMK Internet Markkort</vt:lpstr>
      <vt:lpstr>PowerPoint-præsentation</vt:lpstr>
      <vt:lpstr>Oversigt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Info om markblokken</vt:lpstr>
      <vt:lpstr>Info om markblokken</vt:lpstr>
      <vt:lpstr>PowerPoint-præsentation</vt:lpstr>
      <vt:lpstr>PowerPoint-præsentation</vt:lpstr>
      <vt:lpstr>Indtegning af ændringsforslag</vt:lpstr>
      <vt:lpstr>Indtegning af ændringsforslag</vt:lpstr>
      <vt:lpstr>PowerPoint-præsentation</vt:lpstr>
      <vt:lpstr>Fordelene </vt:lpstr>
      <vt:lpstr>Det smarte</vt:lpstr>
      <vt:lpstr>PowerPoint-præsentation</vt:lpstr>
      <vt:lpstr>PowerPoint-præsentation</vt:lpstr>
      <vt:lpstr>Det nye</vt:lpstr>
      <vt:lpstr>Færre breve fra NaturErhvervstyrelsen</vt:lpstr>
      <vt:lpstr>www.naturerhverv.dk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Signe Hansen Blegmand (NaturErhvervstyrelsen)</cp:lastModifiedBy>
  <cp:revision>89</cp:revision>
  <cp:lastPrinted>2014-01-23T17:37:34Z</cp:lastPrinted>
  <dcterms:created xsi:type="dcterms:W3CDTF">2013-01-23T14:03:47Z</dcterms:created>
  <dcterms:modified xsi:type="dcterms:W3CDTF">2014-01-27T11:58:21Z</dcterms:modified>
</cp:coreProperties>
</file>