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09" r:id="rId3"/>
    <p:sldId id="319" r:id="rId4"/>
    <p:sldId id="287" r:id="rId5"/>
    <p:sldId id="313" r:id="rId6"/>
    <p:sldId id="314" r:id="rId7"/>
    <p:sldId id="315" r:id="rId8"/>
    <p:sldId id="318" r:id="rId9"/>
    <p:sldId id="316" r:id="rId10"/>
    <p:sldId id="317" r:id="rId11"/>
    <p:sldId id="306" r:id="rId12"/>
    <p:sldId id="259" r:id="rId13"/>
    <p:sldId id="264" r:id="rId14"/>
    <p:sldId id="265" r:id="rId15"/>
    <p:sldId id="288" r:id="rId16"/>
    <p:sldId id="267" r:id="rId17"/>
    <p:sldId id="301" r:id="rId18"/>
    <p:sldId id="289" r:id="rId19"/>
    <p:sldId id="308" r:id="rId20"/>
    <p:sldId id="298" r:id="rId21"/>
    <p:sldId id="271" r:id="rId22"/>
    <p:sldId id="303" r:id="rId23"/>
    <p:sldId id="270" r:id="rId24"/>
    <p:sldId id="269" r:id="rId25"/>
    <p:sldId id="307" r:id="rId26"/>
    <p:sldId id="304" r:id="rId27"/>
    <p:sldId id="305" r:id="rId28"/>
    <p:sldId id="278" r:id="rId29"/>
    <p:sldId id="279" r:id="rId30"/>
    <p:sldId id="292" r:id="rId31"/>
    <p:sldId id="293" r:id="rId32"/>
    <p:sldId id="283" r:id="rId33"/>
    <p:sldId id="320" r:id="rId34"/>
    <p:sldId id="294" r:id="rId35"/>
    <p:sldId id="297" r:id="rId36"/>
    <p:sldId id="295" r:id="rId37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84" autoAdjust="0"/>
    <p:restoredTop sz="81319" autoAdjust="0"/>
  </p:normalViewPr>
  <p:slideViewPr>
    <p:cSldViewPr snapToGrid="0" snapToObjects="1" showGuides="1">
      <p:cViewPr>
        <p:scale>
          <a:sx n="60" d="100"/>
          <a:sy n="60" d="100"/>
        </p:scale>
        <p:origin x="-1770" y="-1272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-190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74597-D76A-469C-B1EA-142557141846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a-DK"/>
        </a:p>
      </dgm:t>
    </dgm:pt>
    <dgm:pt modelId="{399BA3EC-DE05-4B99-AE8D-AAC290A74BFB}">
      <dgm:prSet phldrT="[Tekst]" custT="1"/>
      <dgm:spPr/>
      <dgm:t>
        <a:bodyPr/>
        <a:lstStyle/>
        <a:p>
          <a:pPr algn="l"/>
          <a:r>
            <a:rPr lang="da-DK" sz="2100" dirty="0" smtClean="0"/>
            <a:t>Åbn Fællesskemaet</a:t>
          </a:r>
          <a:endParaRPr lang="da-DK" sz="2100" dirty="0"/>
        </a:p>
      </dgm:t>
    </dgm:pt>
    <dgm:pt modelId="{E487B7F6-A36A-4E26-BD29-2DBD27D9F58D}" type="parTrans" cxnId="{E9AD31A7-0DCA-4BBB-A912-4CE1D9F940BB}">
      <dgm:prSet/>
      <dgm:spPr/>
      <dgm:t>
        <a:bodyPr/>
        <a:lstStyle/>
        <a:p>
          <a:endParaRPr lang="da-DK"/>
        </a:p>
      </dgm:t>
    </dgm:pt>
    <dgm:pt modelId="{73BB8571-2BF6-4BB2-ADA4-5684D821D9DD}" type="sibTrans" cxnId="{E9AD31A7-0DCA-4BBB-A912-4CE1D9F940BB}">
      <dgm:prSet/>
      <dgm:spPr/>
      <dgm:t>
        <a:bodyPr/>
        <a:lstStyle/>
        <a:p>
          <a:endParaRPr lang="da-DK"/>
        </a:p>
      </dgm:t>
    </dgm:pt>
    <dgm:pt modelId="{B86B5E59-2021-4ACA-9AF9-B296EE616390}">
      <dgm:prSet phldrT="[Tekst]" custT="1"/>
      <dgm:spPr/>
      <dgm:t>
        <a:bodyPr/>
        <a:lstStyle/>
        <a:p>
          <a:pPr algn="l"/>
          <a:r>
            <a:rPr lang="da-DK" sz="2000" dirty="0" smtClean="0"/>
            <a:t>Kopiér markkort fra sidste år</a:t>
          </a:r>
          <a:endParaRPr lang="da-DK" sz="2000" dirty="0"/>
        </a:p>
      </dgm:t>
    </dgm:pt>
    <dgm:pt modelId="{B244E816-05AE-48FB-A0F7-CE7E089D6AB3}" type="parTrans" cxnId="{02886C86-E82E-4507-A134-08B7C0471943}">
      <dgm:prSet/>
      <dgm:spPr/>
      <dgm:t>
        <a:bodyPr/>
        <a:lstStyle/>
        <a:p>
          <a:endParaRPr lang="da-DK"/>
        </a:p>
      </dgm:t>
    </dgm:pt>
    <dgm:pt modelId="{088A5D32-1DB9-47D0-A239-DF442C5C9CC3}" type="sibTrans" cxnId="{02886C86-E82E-4507-A134-08B7C0471943}">
      <dgm:prSet/>
      <dgm:spPr/>
      <dgm:t>
        <a:bodyPr/>
        <a:lstStyle/>
        <a:p>
          <a:endParaRPr lang="da-DK"/>
        </a:p>
      </dgm:t>
    </dgm:pt>
    <dgm:pt modelId="{702235FE-0B42-471B-A584-5EBBFD5C16B5}">
      <dgm:prSet phldrT="[Tekst]" custT="1"/>
      <dgm:spPr/>
      <dgm:t>
        <a:bodyPr/>
        <a:lstStyle/>
        <a:p>
          <a:pPr algn="l"/>
          <a:r>
            <a:rPr lang="da-DK" sz="2000" dirty="0" smtClean="0"/>
            <a:t>Ret markerne i Internet Markkort</a:t>
          </a:r>
          <a:endParaRPr lang="da-DK" sz="2000" dirty="0"/>
        </a:p>
      </dgm:t>
    </dgm:pt>
    <dgm:pt modelId="{1EA7233F-0A9C-4E40-BC59-25B091FE5AD6}" type="parTrans" cxnId="{BEAFAF45-4988-4AC0-8EDC-731809B3D6D6}">
      <dgm:prSet/>
      <dgm:spPr/>
      <dgm:t>
        <a:bodyPr/>
        <a:lstStyle/>
        <a:p>
          <a:endParaRPr lang="da-DK"/>
        </a:p>
      </dgm:t>
    </dgm:pt>
    <dgm:pt modelId="{E817784F-7049-4EAB-A55C-CAA1DDFE34E0}" type="sibTrans" cxnId="{BEAFAF45-4988-4AC0-8EDC-731809B3D6D6}">
      <dgm:prSet/>
      <dgm:spPr/>
      <dgm:t>
        <a:bodyPr/>
        <a:lstStyle/>
        <a:p>
          <a:endParaRPr lang="da-DK"/>
        </a:p>
      </dgm:t>
    </dgm:pt>
    <dgm:pt modelId="{0E4DB172-3510-47AC-AE61-3DA44B6732FC}">
      <dgm:prSet phldrT="[Tekst]" custT="1"/>
      <dgm:spPr/>
      <dgm:t>
        <a:bodyPr/>
        <a:lstStyle/>
        <a:p>
          <a:pPr algn="l"/>
          <a:r>
            <a:rPr lang="da-DK" sz="2000" dirty="0" smtClean="0"/>
            <a:t>Indlæs markplan i Fællesskemaet</a:t>
          </a:r>
        </a:p>
      </dgm:t>
    </dgm:pt>
    <dgm:pt modelId="{0B9AB541-241D-48E3-A204-8498C82A70BB}" type="parTrans" cxnId="{1845494E-151F-4CB0-B1FD-D3BFC85DCA5E}">
      <dgm:prSet/>
      <dgm:spPr/>
      <dgm:t>
        <a:bodyPr/>
        <a:lstStyle/>
        <a:p>
          <a:endParaRPr lang="da-DK"/>
        </a:p>
      </dgm:t>
    </dgm:pt>
    <dgm:pt modelId="{55345D85-F29A-476E-B869-F667B9A42548}" type="sibTrans" cxnId="{1845494E-151F-4CB0-B1FD-D3BFC85DCA5E}">
      <dgm:prSet/>
      <dgm:spPr/>
      <dgm:t>
        <a:bodyPr/>
        <a:lstStyle/>
        <a:p>
          <a:endParaRPr lang="da-DK"/>
        </a:p>
      </dgm:t>
    </dgm:pt>
    <dgm:pt modelId="{A1C2A2C6-B8AF-4063-9F59-EF3440BED267}">
      <dgm:prSet phldrT="[Tekst]" custT="1"/>
      <dgm:spPr/>
      <dgm:t>
        <a:bodyPr/>
        <a:lstStyle/>
        <a:p>
          <a:pPr algn="l"/>
          <a:r>
            <a:rPr lang="da-DK" sz="2000" dirty="0" smtClean="0"/>
            <a:t>Tjek at kort og skema passer sammen</a:t>
          </a:r>
          <a:endParaRPr lang="da-DK" sz="2000" dirty="0"/>
        </a:p>
      </dgm:t>
    </dgm:pt>
    <dgm:pt modelId="{C0CE978F-8491-437D-96FD-634257E9715F}" type="parTrans" cxnId="{C560527C-BC71-4ED2-901F-7D661E9D41FF}">
      <dgm:prSet/>
      <dgm:spPr/>
      <dgm:t>
        <a:bodyPr/>
        <a:lstStyle/>
        <a:p>
          <a:endParaRPr lang="da-DK"/>
        </a:p>
      </dgm:t>
    </dgm:pt>
    <dgm:pt modelId="{0C1A7B0C-57BC-405D-AB10-6433AFDBDFAD}" type="sibTrans" cxnId="{C560527C-BC71-4ED2-901F-7D661E9D41FF}">
      <dgm:prSet/>
      <dgm:spPr/>
      <dgm:t>
        <a:bodyPr/>
        <a:lstStyle/>
        <a:p>
          <a:endParaRPr lang="da-DK"/>
        </a:p>
      </dgm:t>
    </dgm:pt>
    <dgm:pt modelId="{1DE92F58-853B-4A7D-ACD0-F1B2E1B7410B}">
      <dgm:prSet phldrT="[Tekst]" custT="1"/>
      <dgm:spPr/>
      <dgm:t>
        <a:bodyPr/>
        <a:lstStyle/>
        <a:p>
          <a:pPr algn="l"/>
          <a:r>
            <a:rPr lang="da-DK" sz="2000" dirty="0" smtClean="0"/>
            <a:t>Kør skemakontrol og indsend</a:t>
          </a:r>
          <a:endParaRPr lang="da-DK" sz="2000" dirty="0"/>
        </a:p>
      </dgm:t>
    </dgm:pt>
    <dgm:pt modelId="{3E9C6FC6-1734-493F-8904-8BFA6E7DD881}" type="parTrans" cxnId="{FCA06E04-AE1F-4549-B344-DA7529111135}">
      <dgm:prSet/>
      <dgm:spPr/>
      <dgm:t>
        <a:bodyPr/>
        <a:lstStyle/>
        <a:p>
          <a:endParaRPr lang="da-DK"/>
        </a:p>
      </dgm:t>
    </dgm:pt>
    <dgm:pt modelId="{3A036990-E87F-4BA0-AE60-6F9DDD2BAC84}" type="sibTrans" cxnId="{FCA06E04-AE1F-4549-B344-DA7529111135}">
      <dgm:prSet/>
      <dgm:spPr/>
      <dgm:t>
        <a:bodyPr/>
        <a:lstStyle/>
        <a:p>
          <a:endParaRPr lang="da-DK"/>
        </a:p>
      </dgm:t>
    </dgm:pt>
    <dgm:pt modelId="{4EEBF34D-BF39-4BF6-A4A9-1A301D579BCC}" type="pres">
      <dgm:prSet presAssocID="{AC574597-D76A-469C-B1EA-1425571418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2469DCEB-F7F1-4F90-941C-581C19985869}" type="pres">
      <dgm:prSet presAssocID="{399BA3EC-DE05-4B99-AE8D-AAC290A74BFB}" presName="node" presStyleLbl="node1" presStyleIdx="0" presStyleCnt="6" custScaleY="83820" custLinFactNeighborX="-40" custLinFactNeighborY="-6056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4BA285D-7778-4AE0-A70E-56488BCBE510}" type="pres">
      <dgm:prSet presAssocID="{73BB8571-2BF6-4BB2-ADA4-5684D821D9DD}" presName="sibTrans" presStyleLbl="sibTrans2D1" presStyleIdx="0" presStyleCnt="5" custScaleX="123708" custScaleY="72589" custLinFactX="-100000" custLinFactNeighborX="-198849" custLinFactNeighborY="3186"/>
      <dgm:spPr/>
      <dgm:t>
        <a:bodyPr/>
        <a:lstStyle/>
        <a:p>
          <a:endParaRPr lang="da-DK"/>
        </a:p>
      </dgm:t>
    </dgm:pt>
    <dgm:pt modelId="{39171241-8EAB-4031-B92D-AFC7CD27EC55}" type="pres">
      <dgm:prSet presAssocID="{73BB8571-2BF6-4BB2-ADA4-5684D821D9DD}" presName="connectorText" presStyleLbl="sibTrans2D1" presStyleIdx="0" presStyleCnt="5"/>
      <dgm:spPr/>
      <dgm:t>
        <a:bodyPr/>
        <a:lstStyle/>
        <a:p>
          <a:endParaRPr lang="da-DK"/>
        </a:p>
      </dgm:t>
    </dgm:pt>
    <dgm:pt modelId="{6736AF6E-325C-453E-BD94-C9CDD5253788}" type="pres">
      <dgm:prSet presAssocID="{B86B5E59-2021-4ACA-9AF9-B296EE616390}" presName="node" presStyleLbl="node1" presStyleIdx="1" presStyleCnt="6" custScaleX="111172" custScaleY="96252" custLinFactX="-15081" custLinFactNeighborX="-100000" custLinFactNeighborY="7265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6A5AC9A-EF0A-4BE0-BF42-A9B6BAC8BF78}" type="pres">
      <dgm:prSet presAssocID="{088A5D32-1DB9-47D0-A239-DF442C5C9CC3}" presName="sibTrans" presStyleLbl="sibTrans2D1" presStyleIdx="1" presStyleCnt="5" custAng="21387501" custScaleX="137088" custScaleY="96437" custLinFactX="-200000" custLinFactNeighborX="-270288" custLinFactNeighborY="19004"/>
      <dgm:spPr/>
      <dgm:t>
        <a:bodyPr/>
        <a:lstStyle/>
        <a:p>
          <a:endParaRPr lang="da-DK"/>
        </a:p>
      </dgm:t>
    </dgm:pt>
    <dgm:pt modelId="{F9BF657D-B79B-4792-A971-A89DCEC3E9C6}" type="pres">
      <dgm:prSet presAssocID="{088A5D32-1DB9-47D0-A239-DF442C5C9CC3}" presName="connectorText" presStyleLbl="sibTrans2D1" presStyleIdx="1" presStyleCnt="5"/>
      <dgm:spPr/>
      <dgm:t>
        <a:bodyPr/>
        <a:lstStyle/>
        <a:p>
          <a:endParaRPr lang="da-DK"/>
        </a:p>
      </dgm:t>
    </dgm:pt>
    <dgm:pt modelId="{AE12967C-0811-44CC-B700-F6EDEB7AA3FB}" type="pres">
      <dgm:prSet presAssocID="{702235FE-0B42-471B-A584-5EBBFD5C16B5}" presName="node" presStyleLbl="node1" presStyleIdx="2" presStyleCnt="6" custScaleX="121217" custScaleY="108333" custLinFactX="-100000" custLinFactY="100000" custLinFactNeighborX="-123302" custLinFactNeighborY="104975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9D481E7-8966-4788-AB01-AD0300404424}" type="pres">
      <dgm:prSet presAssocID="{E817784F-7049-4EAB-A55C-CAA1DDFE34E0}" presName="sibTrans" presStyleLbl="sibTrans2D1" presStyleIdx="2" presStyleCnt="5" custAng="20223306" custScaleX="121720" custLinFactNeighborX="-2265" custLinFactNeighborY="-2539"/>
      <dgm:spPr/>
      <dgm:t>
        <a:bodyPr/>
        <a:lstStyle/>
        <a:p>
          <a:endParaRPr lang="da-DK"/>
        </a:p>
      </dgm:t>
    </dgm:pt>
    <dgm:pt modelId="{D74B0C52-635E-42D3-88D0-06190451E49B}" type="pres">
      <dgm:prSet presAssocID="{E817784F-7049-4EAB-A55C-CAA1DDFE34E0}" presName="connectorText" presStyleLbl="sibTrans2D1" presStyleIdx="2" presStyleCnt="5"/>
      <dgm:spPr/>
      <dgm:t>
        <a:bodyPr/>
        <a:lstStyle/>
        <a:p>
          <a:endParaRPr lang="da-DK"/>
        </a:p>
      </dgm:t>
    </dgm:pt>
    <dgm:pt modelId="{E3C5836E-C660-487C-9036-D86A6EB1B545}" type="pres">
      <dgm:prSet presAssocID="{0E4DB172-3510-47AC-AE61-3DA44B6732FC}" presName="node" presStyleLbl="node1" presStyleIdx="3" presStyleCnt="6" custScaleX="118202" custScaleY="94313" custLinFactY="-100000" custLinFactNeighborX="-93007" custLinFactNeighborY="-13241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3CC1797-44B7-4024-AD97-2552A5585167}" type="pres">
      <dgm:prSet presAssocID="{55345D85-F29A-476E-B869-F667B9A42548}" presName="sibTrans" presStyleLbl="sibTrans2D1" presStyleIdx="3" presStyleCnt="5" custScaleX="179691" custLinFactX="200000" custLinFactNeighborX="236410" custLinFactNeighborY="-14425"/>
      <dgm:spPr/>
      <dgm:t>
        <a:bodyPr/>
        <a:lstStyle/>
        <a:p>
          <a:endParaRPr lang="da-DK"/>
        </a:p>
      </dgm:t>
    </dgm:pt>
    <dgm:pt modelId="{B3DF216A-8572-4A3D-9C58-4F9B2547B098}" type="pres">
      <dgm:prSet presAssocID="{55345D85-F29A-476E-B869-F667B9A42548}" presName="connectorText" presStyleLbl="sibTrans2D1" presStyleIdx="3" presStyleCnt="5"/>
      <dgm:spPr/>
      <dgm:t>
        <a:bodyPr/>
        <a:lstStyle/>
        <a:p>
          <a:endParaRPr lang="da-DK"/>
        </a:p>
      </dgm:t>
    </dgm:pt>
    <dgm:pt modelId="{D0013F62-C73F-49DA-8879-27DDCD71C4E4}" type="pres">
      <dgm:prSet presAssocID="{A1C2A2C6-B8AF-4063-9F59-EF3440BED267}" presName="node" presStyleLbl="node1" presStyleIdx="4" presStyleCnt="6" custScaleX="132036" custScaleY="109135" custLinFactX="20196" custLinFactNeighborX="100000" custLinFactNeighborY="-9743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8A1B1EB-FEE0-4EF7-BB59-7EF207564E5D}" type="pres">
      <dgm:prSet presAssocID="{0C1A7B0C-57BC-405D-AB10-6433AFDBDFAD}" presName="sibTrans" presStyleLbl="sibTrans2D1" presStyleIdx="4" presStyleCnt="5" custScaleX="304588" custLinFactX="483805" custLinFactNeighborX="500000" custLinFactNeighborY="-16830"/>
      <dgm:spPr/>
      <dgm:t>
        <a:bodyPr/>
        <a:lstStyle/>
        <a:p>
          <a:endParaRPr lang="da-DK"/>
        </a:p>
      </dgm:t>
    </dgm:pt>
    <dgm:pt modelId="{8C4FF060-16C6-4112-BFDA-29AC52F9514F}" type="pres">
      <dgm:prSet presAssocID="{0C1A7B0C-57BC-405D-AB10-6433AFDBDFAD}" presName="connectorText" presStyleLbl="sibTrans2D1" presStyleIdx="4" presStyleCnt="5"/>
      <dgm:spPr/>
      <dgm:t>
        <a:bodyPr/>
        <a:lstStyle/>
        <a:p>
          <a:endParaRPr lang="da-DK"/>
        </a:p>
      </dgm:t>
    </dgm:pt>
    <dgm:pt modelId="{7FFBC553-3E2D-4A4C-8480-827EB1903F0A}" type="pres">
      <dgm:prSet presAssocID="{1DE92F58-853B-4A7D-ACD0-F1B2E1B7410B}" presName="node" presStyleLbl="node1" presStyleIdx="5" presStyleCnt="6" custScaleX="113463" custScaleY="120308" custLinFactX="121748" custLinFactNeighborX="200000" custLinFactNeighborY="3527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6FE56FED-E2BF-443D-9D4D-6D1F87132074}" type="presOf" srcId="{399BA3EC-DE05-4B99-AE8D-AAC290A74BFB}" destId="{2469DCEB-F7F1-4F90-941C-581C19985869}" srcOrd="0" destOrd="0" presId="urn:microsoft.com/office/officeart/2005/8/layout/process5"/>
    <dgm:cxn modelId="{1654FD03-F85B-4E09-B968-17854CB24126}" type="presOf" srcId="{0C1A7B0C-57BC-405D-AB10-6433AFDBDFAD}" destId="{8C4FF060-16C6-4112-BFDA-29AC52F9514F}" srcOrd="1" destOrd="0" presId="urn:microsoft.com/office/officeart/2005/8/layout/process5"/>
    <dgm:cxn modelId="{5CF54A79-6BEF-44C1-AA47-D07AF72CF9CE}" type="presOf" srcId="{E817784F-7049-4EAB-A55C-CAA1DDFE34E0}" destId="{D9D481E7-8966-4788-AB01-AD0300404424}" srcOrd="0" destOrd="0" presId="urn:microsoft.com/office/officeart/2005/8/layout/process5"/>
    <dgm:cxn modelId="{517B205E-908B-4E4A-A735-5D2AF6ABE90E}" type="presOf" srcId="{B86B5E59-2021-4ACA-9AF9-B296EE616390}" destId="{6736AF6E-325C-453E-BD94-C9CDD5253788}" srcOrd="0" destOrd="0" presId="urn:microsoft.com/office/officeart/2005/8/layout/process5"/>
    <dgm:cxn modelId="{25971D3A-1DEC-4A45-8186-F2975106A664}" type="presOf" srcId="{E817784F-7049-4EAB-A55C-CAA1DDFE34E0}" destId="{D74B0C52-635E-42D3-88D0-06190451E49B}" srcOrd="1" destOrd="0" presId="urn:microsoft.com/office/officeart/2005/8/layout/process5"/>
    <dgm:cxn modelId="{8079393D-2937-4874-9AE8-61A2FE638382}" type="presOf" srcId="{702235FE-0B42-471B-A584-5EBBFD5C16B5}" destId="{AE12967C-0811-44CC-B700-F6EDEB7AA3FB}" srcOrd="0" destOrd="0" presId="urn:microsoft.com/office/officeart/2005/8/layout/process5"/>
    <dgm:cxn modelId="{E5DAEE71-D532-4A2F-830A-E3D1B451F038}" type="presOf" srcId="{73BB8571-2BF6-4BB2-ADA4-5684D821D9DD}" destId="{D4BA285D-7778-4AE0-A70E-56488BCBE510}" srcOrd="0" destOrd="0" presId="urn:microsoft.com/office/officeart/2005/8/layout/process5"/>
    <dgm:cxn modelId="{CCB04789-30E7-4F52-8C12-F8F5CEF891FD}" type="presOf" srcId="{73BB8571-2BF6-4BB2-ADA4-5684D821D9DD}" destId="{39171241-8EAB-4031-B92D-AFC7CD27EC55}" srcOrd="1" destOrd="0" presId="urn:microsoft.com/office/officeart/2005/8/layout/process5"/>
    <dgm:cxn modelId="{A77EB6DD-645D-44AC-AA63-93516017AC12}" type="presOf" srcId="{088A5D32-1DB9-47D0-A239-DF442C5C9CC3}" destId="{F9BF657D-B79B-4792-A971-A89DCEC3E9C6}" srcOrd="1" destOrd="0" presId="urn:microsoft.com/office/officeart/2005/8/layout/process5"/>
    <dgm:cxn modelId="{EBF601B5-FD21-4E88-B873-5E05E2D6462D}" type="presOf" srcId="{0C1A7B0C-57BC-405D-AB10-6433AFDBDFAD}" destId="{78A1B1EB-FEE0-4EF7-BB59-7EF207564E5D}" srcOrd="0" destOrd="0" presId="urn:microsoft.com/office/officeart/2005/8/layout/process5"/>
    <dgm:cxn modelId="{E9AD31A7-0DCA-4BBB-A912-4CE1D9F940BB}" srcId="{AC574597-D76A-469C-B1EA-142557141846}" destId="{399BA3EC-DE05-4B99-AE8D-AAC290A74BFB}" srcOrd="0" destOrd="0" parTransId="{E487B7F6-A36A-4E26-BD29-2DBD27D9F58D}" sibTransId="{73BB8571-2BF6-4BB2-ADA4-5684D821D9DD}"/>
    <dgm:cxn modelId="{C560527C-BC71-4ED2-901F-7D661E9D41FF}" srcId="{AC574597-D76A-469C-B1EA-142557141846}" destId="{A1C2A2C6-B8AF-4063-9F59-EF3440BED267}" srcOrd="4" destOrd="0" parTransId="{C0CE978F-8491-437D-96FD-634257E9715F}" sibTransId="{0C1A7B0C-57BC-405D-AB10-6433AFDBDFAD}"/>
    <dgm:cxn modelId="{1845494E-151F-4CB0-B1FD-D3BFC85DCA5E}" srcId="{AC574597-D76A-469C-B1EA-142557141846}" destId="{0E4DB172-3510-47AC-AE61-3DA44B6732FC}" srcOrd="3" destOrd="0" parTransId="{0B9AB541-241D-48E3-A204-8498C82A70BB}" sibTransId="{55345D85-F29A-476E-B869-F667B9A42548}"/>
    <dgm:cxn modelId="{AEC3B328-81A7-45C0-92E9-C8AAE6CD4964}" type="presOf" srcId="{0E4DB172-3510-47AC-AE61-3DA44B6732FC}" destId="{E3C5836E-C660-487C-9036-D86A6EB1B545}" srcOrd="0" destOrd="0" presId="urn:microsoft.com/office/officeart/2005/8/layout/process5"/>
    <dgm:cxn modelId="{02886C86-E82E-4507-A134-08B7C0471943}" srcId="{AC574597-D76A-469C-B1EA-142557141846}" destId="{B86B5E59-2021-4ACA-9AF9-B296EE616390}" srcOrd="1" destOrd="0" parTransId="{B244E816-05AE-48FB-A0F7-CE7E089D6AB3}" sibTransId="{088A5D32-1DB9-47D0-A239-DF442C5C9CC3}"/>
    <dgm:cxn modelId="{BEAFAF45-4988-4AC0-8EDC-731809B3D6D6}" srcId="{AC574597-D76A-469C-B1EA-142557141846}" destId="{702235FE-0B42-471B-A584-5EBBFD5C16B5}" srcOrd="2" destOrd="0" parTransId="{1EA7233F-0A9C-4E40-BC59-25B091FE5AD6}" sibTransId="{E817784F-7049-4EAB-A55C-CAA1DDFE34E0}"/>
    <dgm:cxn modelId="{B6327B90-CFA5-4FE7-98D1-61DEAFE9A702}" type="presOf" srcId="{AC574597-D76A-469C-B1EA-142557141846}" destId="{4EEBF34D-BF39-4BF6-A4A9-1A301D579BCC}" srcOrd="0" destOrd="0" presId="urn:microsoft.com/office/officeart/2005/8/layout/process5"/>
    <dgm:cxn modelId="{C99DB4F5-3AD6-4473-9EA5-EC31D8196802}" type="presOf" srcId="{088A5D32-1DB9-47D0-A239-DF442C5C9CC3}" destId="{96A5AC9A-EF0A-4BE0-BF42-A9B6BAC8BF78}" srcOrd="0" destOrd="0" presId="urn:microsoft.com/office/officeart/2005/8/layout/process5"/>
    <dgm:cxn modelId="{F25F57A5-46AE-4381-B5BE-46CBED9F9D24}" type="presOf" srcId="{1DE92F58-853B-4A7D-ACD0-F1B2E1B7410B}" destId="{7FFBC553-3E2D-4A4C-8480-827EB1903F0A}" srcOrd="0" destOrd="0" presId="urn:microsoft.com/office/officeart/2005/8/layout/process5"/>
    <dgm:cxn modelId="{24B6191A-2041-4971-9902-81FA16F5DAA4}" type="presOf" srcId="{A1C2A2C6-B8AF-4063-9F59-EF3440BED267}" destId="{D0013F62-C73F-49DA-8879-27DDCD71C4E4}" srcOrd="0" destOrd="0" presId="urn:microsoft.com/office/officeart/2005/8/layout/process5"/>
    <dgm:cxn modelId="{47F627D5-3705-494E-AEE0-4A95EF657832}" type="presOf" srcId="{55345D85-F29A-476E-B869-F667B9A42548}" destId="{23CC1797-44B7-4024-AD97-2552A5585167}" srcOrd="0" destOrd="0" presId="urn:microsoft.com/office/officeart/2005/8/layout/process5"/>
    <dgm:cxn modelId="{E7C03135-8726-4F91-9106-797ABE979213}" type="presOf" srcId="{55345D85-F29A-476E-B869-F667B9A42548}" destId="{B3DF216A-8572-4A3D-9C58-4F9B2547B098}" srcOrd="1" destOrd="0" presId="urn:microsoft.com/office/officeart/2005/8/layout/process5"/>
    <dgm:cxn modelId="{FCA06E04-AE1F-4549-B344-DA7529111135}" srcId="{AC574597-D76A-469C-B1EA-142557141846}" destId="{1DE92F58-853B-4A7D-ACD0-F1B2E1B7410B}" srcOrd="5" destOrd="0" parTransId="{3E9C6FC6-1734-493F-8904-8BFA6E7DD881}" sibTransId="{3A036990-E87F-4BA0-AE60-6F9DDD2BAC84}"/>
    <dgm:cxn modelId="{A24E0641-67BF-4066-A74F-F6674A53D507}" type="presParOf" srcId="{4EEBF34D-BF39-4BF6-A4A9-1A301D579BCC}" destId="{2469DCEB-F7F1-4F90-941C-581C19985869}" srcOrd="0" destOrd="0" presId="urn:microsoft.com/office/officeart/2005/8/layout/process5"/>
    <dgm:cxn modelId="{6B168620-CE63-497C-A105-29A20C82A19D}" type="presParOf" srcId="{4EEBF34D-BF39-4BF6-A4A9-1A301D579BCC}" destId="{D4BA285D-7778-4AE0-A70E-56488BCBE510}" srcOrd="1" destOrd="0" presId="urn:microsoft.com/office/officeart/2005/8/layout/process5"/>
    <dgm:cxn modelId="{68CFDB78-F1AB-4C79-ADC4-D946BB206720}" type="presParOf" srcId="{D4BA285D-7778-4AE0-A70E-56488BCBE510}" destId="{39171241-8EAB-4031-B92D-AFC7CD27EC55}" srcOrd="0" destOrd="0" presId="urn:microsoft.com/office/officeart/2005/8/layout/process5"/>
    <dgm:cxn modelId="{0F850A3E-BF06-4B92-82EE-9F2F4DEEB237}" type="presParOf" srcId="{4EEBF34D-BF39-4BF6-A4A9-1A301D579BCC}" destId="{6736AF6E-325C-453E-BD94-C9CDD5253788}" srcOrd="2" destOrd="0" presId="urn:microsoft.com/office/officeart/2005/8/layout/process5"/>
    <dgm:cxn modelId="{6544E559-AC55-46D3-9DAB-2612A3B4075D}" type="presParOf" srcId="{4EEBF34D-BF39-4BF6-A4A9-1A301D579BCC}" destId="{96A5AC9A-EF0A-4BE0-BF42-A9B6BAC8BF78}" srcOrd="3" destOrd="0" presId="urn:microsoft.com/office/officeart/2005/8/layout/process5"/>
    <dgm:cxn modelId="{DC2B3238-8722-4AB7-BB31-0FAF20702200}" type="presParOf" srcId="{96A5AC9A-EF0A-4BE0-BF42-A9B6BAC8BF78}" destId="{F9BF657D-B79B-4792-A971-A89DCEC3E9C6}" srcOrd="0" destOrd="0" presId="urn:microsoft.com/office/officeart/2005/8/layout/process5"/>
    <dgm:cxn modelId="{76129BAA-8D37-45C3-B4A9-DE7257939C47}" type="presParOf" srcId="{4EEBF34D-BF39-4BF6-A4A9-1A301D579BCC}" destId="{AE12967C-0811-44CC-B700-F6EDEB7AA3FB}" srcOrd="4" destOrd="0" presId="urn:microsoft.com/office/officeart/2005/8/layout/process5"/>
    <dgm:cxn modelId="{1F84A5AA-A5A6-4CE2-BE7A-6CB77F323E6B}" type="presParOf" srcId="{4EEBF34D-BF39-4BF6-A4A9-1A301D579BCC}" destId="{D9D481E7-8966-4788-AB01-AD0300404424}" srcOrd="5" destOrd="0" presId="urn:microsoft.com/office/officeart/2005/8/layout/process5"/>
    <dgm:cxn modelId="{5D7661B3-34C5-4A43-9E76-1C48BF92D376}" type="presParOf" srcId="{D9D481E7-8966-4788-AB01-AD0300404424}" destId="{D74B0C52-635E-42D3-88D0-06190451E49B}" srcOrd="0" destOrd="0" presId="urn:microsoft.com/office/officeart/2005/8/layout/process5"/>
    <dgm:cxn modelId="{4EE200EE-5266-47CB-952F-BF1CDE80D944}" type="presParOf" srcId="{4EEBF34D-BF39-4BF6-A4A9-1A301D579BCC}" destId="{E3C5836E-C660-487C-9036-D86A6EB1B545}" srcOrd="6" destOrd="0" presId="urn:microsoft.com/office/officeart/2005/8/layout/process5"/>
    <dgm:cxn modelId="{5AA4C26D-C028-4B57-B9D0-8847EA679A1E}" type="presParOf" srcId="{4EEBF34D-BF39-4BF6-A4A9-1A301D579BCC}" destId="{23CC1797-44B7-4024-AD97-2552A5585167}" srcOrd="7" destOrd="0" presId="urn:microsoft.com/office/officeart/2005/8/layout/process5"/>
    <dgm:cxn modelId="{99E51BB7-4CC8-42D3-A9C1-E26D9E250384}" type="presParOf" srcId="{23CC1797-44B7-4024-AD97-2552A5585167}" destId="{B3DF216A-8572-4A3D-9C58-4F9B2547B098}" srcOrd="0" destOrd="0" presId="urn:microsoft.com/office/officeart/2005/8/layout/process5"/>
    <dgm:cxn modelId="{FD98A207-838E-4C63-AECD-A1AEE786DF98}" type="presParOf" srcId="{4EEBF34D-BF39-4BF6-A4A9-1A301D579BCC}" destId="{D0013F62-C73F-49DA-8879-27DDCD71C4E4}" srcOrd="8" destOrd="0" presId="urn:microsoft.com/office/officeart/2005/8/layout/process5"/>
    <dgm:cxn modelId="{94215B3A-914A-40F8-A5E2-696E0C4AE5BA}" type="presParOf" srcId="{4EEBF34D-BF39-4BF6-A4A9-1A301D579BCC}" destId="{78A1B1EB-FEE0-4EF7-BB59-7EF207564E5D}" srcOrd="9" destOrd="0" presId="urn:microsoft.com/office/officeart/2005/8/layout/process5"/>
    <dgm:cxn modelId="{FE5330E2-5D29-4139-B203-7B344FCD5BE8}" type="presParOf" srcId="{78A1B1EB-FEE0-4EF7-BB59-7EF207564E5D}" destId="{8C4FF060-16C6-4112-BFDA-29AC52F9514F}" srcOrd="0" destOrd="0" presId="urn:microsoft.com/office/officeart/2005/8/layout/process5"/>
    <dgm:cxn modelId="{2BE33D42-1A00-432A-AD19-25DECADE0B78}" type="presParOf" srcId="{4EEBF34D-BF39-4BF6-A4A9-1A301D579BCC}" destId="{7FFBC553-3E2D-4A4C-8480-827EB1903F0A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9DCEB-F7F1-4F90-941C-581C19985869}">
      <dsp:nvSpPr>
        <dsp:cNvPr id="0" name=""/>
        <dsp:cNvSpPr/>
      </dsp:nvSpPr>
      <dsp:spPr>
        <a:xfrm>
          <a:off x="578445" y="118302"/>
          <a:ext cx="1847675" cy="9292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100" kern="1200" dirty="0" smtClean="0"/>
            <a:t>Åbn Fællesskemaet</a:t>
          </a:r>
          <a:endParaRPr lang="da-DK" sz="2100" kern="1200" dirty="0"/>
        </a:p>
      </dsp:txBody>
      <dsp:txXfrm>
        <a:off x="605661" y="145518"/>
        <a:ext cx="1793243" cy="874801"/>
      </dsp:txXfrm>
    </dsp:sp>
    <dsp:sp modelId="{D4BA285D-7778-4AE0-A70E-56488BCBE510}">
      <dsp:nvSpPr>
        <dsp:cNvPr id="0" name=""/>
        <dsp:cNvSpPr/>
      </dsp:nvSpPr>
      <dsp:spPr>
        <a:xfrm rot="4145202">
          <a:off x="788725" y="1128029"/>
          <a:ext cx="336047" cy="3326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600" kern="1200"/>
        </a:p>
      </dsp:txBody>
      <dsp:txXfrm rot="-5400000">
        <a:off x="839153" y="1129602"/>
        <a:ext cx="199571" cy="236261"/>
      </dsp:txXfrm>
    </dsp:sp>
    <dsp:sp modelId="{6736AF6E-325C-453E-BD94-C9CDD5253788}">
      <dsp:nvSpPr>
        <dsp:cNvPr id="0" name=""/>
        <dsp:cNvSpPr/>
      </dsp:nvSpPr>
      <dsp:spPr>
        <a:xfrm>
          <a:off x="1039606" y="1526308"/>
          <a:ext cx="2054098" cy="10670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Kopiér markkort fra sidste år</a:t>
          </a:r>
          <a:endParaRPr lang="da-DK" sz="2000" kern="1200" dirty="0"/>
        </a:p>
      </dsp:txBody>
      <dsp:txXfrm>
        <a:off x="1070859" y="1557561"/>
        <a:ext cx="1991592" cy="1004548"/>
      </dsp:txXfrm>
    </dsp:sp>
    <dsp:sp modelId="{96A5AC9A-EF0A-4BE0-BF42-A9B6BAC8BF78}">
      <dsp:nvSpPr>
        <dsp:cNvPr id="0" name=""/>
        <dsp:cNvSpPr/>
      </dsp:nvSpPr>
      <dsp:spPr>
        <a:xfrm rot="3318902">
          <a:off x="1375932" y="2620935"/>
          <a:ext cx="282573" cy="4418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400" kern="1200"/>
        </a:p>
      </dsp:txBody>
      <dsp:txXfrm rot="-5400000">
        <a:off x="1360529" y="2708129"/>
        <a:ext cx="265139" cy="197801"/>
      </dsp:txXfrm>
    </dsp:sp>
    <dsp:sp modelId="{AE12967C-0811-44CC-B700-F6EDEB7AA3FB}">
      <dsp:nvSpPr>
        <dsp:cNvPr id="0" name=""/>
        <dsp:cNvSpPr/>
      </dsp:nvSpPr>
      <dsp:spPr>
        <a:xfrm>
          <a:off x="1833202" y="2926228"/>
          <a:ext cx="2239697" cy="120098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Ret markerne i Internet Markkort</a:t>
          </a:r>
          <a:endParaRPr lang="da-DK" sz="2000" kern="1200" dirty="0"/>
        </a:p>
      </dsp:txBody>
      <dsp:txXfrm>
        <a:off x="1868378" y="2961404"/>
        <a:ext cx="2169345" cy="1130633"/>
      </dsp:txXfrm>
    </dsp:sp>
    <dsp:sp modelId="{D9D481E7-8966-4788-AB01-AD0300404424}">
      <dsp:nvSpPr>
        <dsp:cNvPr id="0" name=""/>
        <dsp:cNvSpPr/>
      </dsp:nvSpPr>
      <dsp:spPr>
        <a:xfrm rot="17258607">
          <a:off x="3424483" y="1851674"/>
          <a:ext cx="1460458" cy="4582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5500" kern="1200"/>
        </a:p>
      </dsp:txBody>
      <dsp:txXfrm rot="5400000">
        <a:off x="3996413" y="1484790"/>
        <a:ext cx="274933" cy="1322991"/>
      </dsp:txXfrm>
    </dsp:sp>
    <dsp:sp modelId="{E3C5836E-C660-487C-9036-D86A6EB1B545}">
      <dsp:nvSpPr>
        <dsp:cNvPr id="0" name=""/>
        <dsp:cNvSpPr/>
      </dsp:nvSpPr>
      <dsp:spPr>
        <a:xfrm>
          <a:off x="4296338" y="161478"/>
          <a:ext cx="2183989" cy="10455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Indlæs markplan i Fællesskemaet</a:t>
          </a:r>
        </a:p>
      </dsp:txBody>
      <dsp:txXfrm>
        <a:off x="4326961" y="192101"/>
        <a:ext cx="2122743" cy="984313"/>
      </dsp:txXfrm>
    </dsp:sp>
    <dsp:sp modelId="{23CC1797-44B7-4024-AD97-2552A5585167}">
      <dsp:nvSpPr>
        <dsp:cNvPr id="0" name=""/>
        <dsp:cNvSpPr/>
      </dsp:nvSpPr>
      <dsp:spPr>
        <a:xfrm rot="3558021">
          <a:off x="6592268" y="1090598"/>
          <a:ext cx="408255" cy="4582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000" kern="1200"/>
        </a:p>
      </dsp:txBody>
      <dsp:txXfrm rot="-5400000">
        <a:off x="6627665" y="1124164"/>
        <a:ext cx="274933" cy="285779"/>
      </dsp:txXfrm>
    </dsp:sp>
    <dsp:sp modelId="{D0013F62-C73F-49DA-8879-27DDCD71C4E4}">
      <dsp:nvSpPr>
        <dsp:cNvPr id="0" name=""/>
        <dsp:cNvSpPr/>
      </dsp:nvSpPr>
      <dsp:spPr>
        <a:xfrm>
          <a:off x="5056971" y="1575638"/>
          <a:ext cx="2439597" cy="120987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Tjek at kort og skema passer sammen</a:t>
          </a:r>
          <a:endParaRPr lang="da-DK" sz="2000" kern="1200" dirty="0"/>
        </a:p>
      </dsp:txBody>
      <dsp:txXfrm>
        <a:off x="5092407" y="1611074"/>
        <a:ext cx="2368725" cy="1139004"/>
      </dsp:txXfrm>
    </dsp:sp>
    <dsp:sp modelId="{78A1B1EB-FEE0-4EF7-BB59-7EF207564E5D}">
      <dsp:nvSpPr>
        <dsp:cNvPr id="0" name=""/>
        <dsp:cNvSpPr/>
      </dsp:nvSpPr>
      <dsp:spPr>
        <a:xfrm rot="3841186">
          <a:off x="7596397" y="2576008"/>
          <a:ext cx="358138" cy="4582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700" kern="1200"/>
        </a:p>
      </dsp:txBody>
      <dsp:txXfrm rot="-5400000">
        <a:off x="7614467" y="2631479"/>
        <a:ext cx="274933" cy="250697"/>
      </dsp:txXfrm>
    </dsp:sp>
    <dsp:sp modelId="{7FFBC553-3E2D-4A4C-8480-827EB1903F0A}">
      <dsp:nvSpPr>
        <dsp:cNvPr id="0" name=""/>
        <dsp:cNvSpPr/>
      </dsp:nvSpPr>
      <dsp:spPr>
        <a:xfrm>
          <a:off x="5945500" y="2984947"/>
          <a:ext cx="2096428" cy="13337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Kør skemakontrol og indsend</a:t>
          </a:r>
          <a:endParaRPr lang="da-DK" sz="2000" kern="1200" dirty="0"/>
        </a:p>
      </dsp:txBody>
      <dsp:txXfrm>
        <a:off x="5984564" y="3024011"/>
        <a:ext cx="2018300" cy="125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t>27-01-2014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t>27-01-2014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</a:t>
            </a:fld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1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384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531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128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2102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6053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9938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5504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4074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9441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6517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501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6695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9071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da-DK" dirty="0" smtClean="0"/>
              <a:t>Klik løbende på ”Opdatér</a:t>
            </a:r>
            <a:r>
              <a:rPr lang="da-DK" baseline="0" dirty="0" smtClean="0"/>
              <a:t> liste”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779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6567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8475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645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6378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0391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5319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7452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00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492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3061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0076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1027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da-DK" dirty="0" smtClean="0"/>
              <a:t>Hvis I har</a:t>
            </a:r>
            <a:r>
              <a:rPr lang="da-DK" baseline="0" dirty="0" smtClean="0"/>
              <a:t> fået høringsbrev før 15. maj, kan I kun rette det pågældende areal mod at få en sanktion.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7008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70085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71378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908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824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5437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882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6567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1391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448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B099BCD0-071D-449A-81D1-1F93E8D12A55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E4B58955-88A4-47FE-A0CC-BEC977A7E35D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6DD0-36DB-4375-9331-5A7CCF9DB0DC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8B54-167D-4FB5-9C2B-FEEB3554DCBE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5CF6-B4F6-4CDE-8A58-0BDCEFB22AF4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77E8-42EA-4E14-A052-4A67F9717D08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0388-A2A1-4534-B7E9-2B47B1E458E1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6559-145D-4552-A5E1-F60C381EA9D0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5B43-5844-40F9-997A-7B837E4C960C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7BABF-A6B2-43B4-927A-0CB4B237A4DC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3EE1-CA51-47F7-9C34-D40FAA73819E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27B99EE3-450A-4328-A193-DC0ED6706F81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7ED-2900-4236-BD45-C64B6A070866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59D-DD2E-4F11-B285-2E59A26AD02F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87B8-B91A-42C4-8A5C-75C99666370A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D522-3382-49E6-AE61-8EE069499B33}" type="datetime2">
              <a:rPr lang="da-DK" smtClean="0"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EDF7-05CB-4E10-98E5-3557279E89C8}" type="datetime2">
              <a:rPr lang="da-DK" smtClean="0"/>
              <a:t>27. januar 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1ECA-6DA3-4363-A854-E97221A3D764}" type="datetime2">
              <a:rPr lang="da-DK" smtClean="0"/>
              <a:t>27. januar 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6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DC45D769-420E-4A31-AC0F-D05D65EF3CA8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76F4B9E9-8C20-447A-89DD-E1729E93249B}" type="datetime2">
              <a:rPr lang="da-DK" smtClean="0"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F615DACE-810F-4093-93C8-DFFE6691AE3F}" type="datetime2">
              <a:rPr lang="da-DK" smtClean="0"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5E6F890-AA05-4DE0-89C4-72BED379728F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1F4060A3-E08D-4B31-94D9-3537C6924459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2A5CB765-A714-45FC-8C7D-55400919D3AC}" type="datetime2">
              <a:rPr lang="da-DK" smtClean="0"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06F06055-6D40-4321-B39A-8098BBB3828A}" type="datetime2">
              <a:rPr lang="da-DK" smtClean="0"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29BDD958-D5D3-4CB4-A60C-0DFD59DCF359}" type="datetime2">
              <a:rPr lang="da-DK" smtClean="0"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 smtClean="0"/>
              <a:t>NemID</a:t>
            </a:r>
            <a:r>
              <a:rPr lang="da-DK" dirty="0" smtClean="0"/>
              <a:t> og Fællesskema 2014</a:t>
            </a:r>
            <a:br>
              <a:rPr lang="da-DK" dirty="0" smtClean="0"/>
            </a:br>
            <a:r>
              <a:rPr lang="da-DK" sz="2000" dirty="0" smtClean="0"/>
              <a:t>v/Signe Hansen Blegmand</a:t>
            </a:r>
            <a:endParaRPr lang="da-DK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68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10</a:t>
            </a:fld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" y="1187450"/>
            <a:ext cx="9038985" cy="466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6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Sådan gør du</a:t>
            </a:r>
            <a:endParaRPr lang="da-DK" dirty="0"/>
          </a:p>
        </p:txBody>
      </p:sp>
      <p:graphicFrame>
        <p:nvGraphicFramePr>
          <p:cNvPr id="7" name="Pladsholder til ind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548422"/>
              </p:ext>
            </p:extLst>
          </p:nvPr>
        </p:nvGraphicFramePr>
        <p:xfrm>
          <a:off x="465138" y="1274763"/>
          <a:ext cx="8199437" cy="458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86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3" y="1251381"/>
            <a:ext cx="8650480" cy="267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Fællesskema ligger klar til alle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5"/>
          <a:stretch/>
        </p:blipFill>
        <p:spPr>
          <a:xfrm>
            <a:off x="229563" y="3933015"/>
            <a:ext cx="8578234" cy="1487276"/>
          </a:xfr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70" y="1092279"/>
            <a:ext cx="2571473" cy="9848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77" y="4826455"/>
            <a:ext cx="3540069" cy="6411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3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er mit Fællesskema – HJÆLP!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573447"/>
            <a:ext cx="8199437" cy="4582507"/>
          </a:xfrm>
        </p:spPr>
        <p:txBody>
          <a:bodyPr>
            <a:normAutofit/>
          </a:bodyPr>
          <a:lstStyle/>
          <a:p>
            <a:r>
              <a:rPr lang="da-DK" sz="2400" dirty="0" smtClean="0"/>
              <a:t>Har </a:t>
            </a:r>
            <a:r>
              <a:rPr lang="da-DK" sz="2400" dirty="0"/>
              <a:t>jeg fået nyt CVR-</a:t>
            </a:r>
            <a:r>
              <a:rPr lang="da-DK" sz="2400" dirty="0" err="1"/>
              <a:t>nr</a:t>
            </a:r>
            <a:r>
              <a:rPr lang="da-DK" sz="2400" dirty="0" smtClean="0"/>
              <a:t>?</a:t>
            </a:r>
          </a:p>
          <a:p>
            <a:endParaRPr lang="da-DK" sz="2400" dirty="0" smtClean="0"/>
          </a:p>
          <a:p>
            <a:r>
              <a:rPr lang="da-DK" sz="2400" dirty="0" smtClean="0"/>
              <a:t>Hvis ja – OK</a:t>
            </a:r>
          </a:p>
          <a:p>
            <a:endParaRPr lang="da-DK" sz="2400" dirty="0"/>
          </a:p>
          <a:p>
            <a:r>
              <a:rPr lang="da-DK" sz="2400" dirty="0" smtClean="0"/>
              <a:t>Hvis nej – IKKE OK</a:t>
            </a:r>
            <a:endParaRPr lang="da-DK" sz="2400" dirty="0"/>
          </a:p>
          <a:p>
            <a:pPr marL="914400" lvl="2" indent="0">
              <a:buNone/>
            </a:pPr>
            <a:endParaRPr lang="da-DK" sz="2400" dirty="0"/>
          </a:p>
          <a:p>
            <a:pPr marL="914400" lvl="2" indent="0">
              <a:buNone/>
            </a:pPr>
            <a:r>
              <a:rPr lang="da-DK" sz="2400" dirty="0"/>
              <a:t>	</a:t>
            </a:r>
            <a:endParaRPr lang="da-DK" sz="2800" dirty="0"/>
          </a:p>
          <a:p>
            <a:pPr lvl="2"/>
            <a:endParaRPr lang="da-DK" sz="2400" dirty="0" smtClean="0"/>
          </a:p>
          <a:p>
            <a:pPr lvl="2"/>
            <a:r>
              <a:rPr lang="da-DK" sz="2400" dirty="0" smtClean="0"/>
              <a:t>Klik </a:t>
            </a:r>
            <a:r>
              <a:rPr lang="da-DK" sz="2400" dirty="0"/>
              <a:t>på ”Spørgsmål og svar”</a:t>
            </a:r>
          </a:p>
          <a:p>
            <a:pPr lvl="2"/>
            <a:r>
              <a:rPr lang="da-DK" sz="2400" dirty="0"/>
              <a:t>Eller ring til NaturErhvervstyrelsen</a:t>
            </a:r>
          </a:p>
          <a:p>
            <a:endParaRPr lang="da-D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959" y="3717543"/>
            <a:ext cx="3167062" cy="1006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21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9100"/>
            <a:ext cx="91249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" y="1092279"/>
            <a:ext cx="7581420" cy="14139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4" y="2878530"/>
            <a:ext cx="4119440" cy="14611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2890" y="3244210"/>
            <a:ext cx="2360956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36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9100"/>
            <a:ext cx="91249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60350"/>
            <a:ext cx="7204075" cy="12652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3371161" y="260351"/>
            <a:ext cx="1883885" cy="1265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Nedadgående pil 6"/>
          <p:cNvSpPr/>
          <p:nvPr/>
        </p:nvSpPr>
        <p:spPr>
          <a:xfrm rot="8046836">
            <a:off x="5019204" y="1222968"/>
            <a:ext cx="1085985" cy="170546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82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Tilknyt markkort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8"/>
          <a:stretch/>
        </p:blipFill>
        <p:spPr bwMode="auto">
          <a:xfrm>
            <a:off x="564456" y="1092279"/>
            <a:ext cx="8211153" cy="276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7" b="-1"/>
          <a:stretch/>
        </p:blipFill>
        <p:spPr bwMode="auto">
          <a:xfrm>
            <a:off x="564456" y="3857522"/>
            <a:ext cx="8397091" cy="15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" y="3999060"/>
            <a:ext cx="6111933" cy="80344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223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" y="517793"/>
            <a:ext cx="8928172" cy="533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888"/>
            <a:ext cx="4090934" cy="25481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-181549" y="1983036"/>
            <a:ext cx="1481539" cy="16304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4" y="3027598"/>
            <a:ext cx="3165686" cy="32414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Ellipse 8"/>
          <p:cNvSpPr/>
          <p:nvPr/>
        </p:nvSpPr>
        <p:spPr>
          <a:xfrm>
            <a:off x="-361718" y="3316076"/>
            <a:ext cx="4814369" cy="903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70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1" animBg="1"/>
      <p:bldP spid="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9100"/>
            <a:ext cx="91249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68" y="611617"/>
            <a:ext cx="7204075" cy="12652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9525" y="441217"/>
            <a:ext cx="2533880" cy="13021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Nedadgående pil 6"/>
          <p:cNvSpPr/>
          <p:nvPr/>
        </p:nvSpPr>
        <p:spPr>
          <a:xfrm rot="8046836">
            <a:off x="2378071" y="1349554"/>
            <a:ext cx="974592" cy="180594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033713"/>
            <a:ext cx="4119440" cy="14611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12" y="1490175"/>
            <a:ext cx="3775816" cy="3866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7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Indlæs marker i skemaet</a:t>
            </a:r>
            <a:endParaRPr lang="da-D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5" r="64533" b="43426"/>
          <a:stretch/>
        </p:blipFill>
        <p:spPr bwMode="auto">
          <a:xfrm>
            <a:off x="272300" y="1586430"/>
            <a:ext cx="5831052" cy="365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boks 1"/>
          <p:cNvSpPr txBox="1">
            <a:spLocks noChangeArrowheads="1"/>
          </p:cNvSpPr>
          <p:nvPr/>
        </p:nvSpPr>
        <p:spPr bwMode="auto">
          <a:xfrm>
            <a:off x="3187826" y="2196736"/>
            <a:ext cx="4537075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400" dirty="0"/>
              <a:t>Indlæs sidste års markplan</a:t>
            </a:r>
          </a:p>
        </p:txBody>
      </p:sp>
      <p:sp>
        <p:nvSpPr>
          <p:cNvPr id="9" name="Pladsholder til tekst 10"/>
          <p:cNvSpPr txBox="1">
            <a:spLocks/>
          </p:cNvSpPr>
          <p:nvPr/>
        </p:nvSpPr>
        <p:spPr bwMode="auto">
          <a:xfrm>
            <a:off x="952503" y="5323856"/>
            <a:ext cx="4114800" cy="113823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a-DK" sz="2000" kern="0" dirty="0">
                <a:latin typeface="+mn-lt"/>
                <a:cs typeface="+mn-cs"/>
              </a:rPr>
              <a:t>Husk at klikke på ”Udfør”</a:t>
            </a:r>
          </a:p>
          <a:p>
            <a:pPr>
              <a:spcBef>
                <a:spcPct val="20000"/>
              </a:spcBef>
              <a:defRPr/>
            </a:pPr>
            <a:endParaRPr lang="da-DK" sz="2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da-DK" sz="2000" kern="0" dirty="0">
              <a:latin typeface="+mn-lt"/>
              <a:cs typeface="+mn-cs"/>
            </a:endParaRPr>
          </a:p>
        </p:txBody>
      </p:sp>
      <p:sp>
        <p:nvSpPr>
          <p:cNvPr id="10" name="Tekstboks 11"/>
          <p:cNvSpPr txBox="1">
            <a:spLocks noGrp="1" noChangeArrowheads="1"/>
          </p:cNvSpPr>
          <p:nvPr>
            <p:ph idx="1"/>
          </p:nvPr>
        </p:nvSpPr>
        <p:spPr bwMode="auto">
          <a:xfrm>
            <a:off x="2451943" y="2831705"/>
            <a:ext cx="598215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a-DK" sz="2400" dirty="0">
                <a:latin typeface="+mn-lt"/>
              </a:rPr>
              <a:t>Indlæs </a:t>
            </a:r>
            <a:r>
              <a:rPr lang="da-DK" sz="2400" dirty="0" smtClean="0">
                <a:latin typeface="+mn-lt"/>
              </a:rPr>
              <a:t>marker </a:t>
            </a:r>
            <a:r>
              <a:rPr lang="da-DK" sz="2400" dirty="0">
                <a:latin typeface="+mn-lt"/>
              </a:rPr>
              <a:t>indtegnet på markkort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4834" y="5733001"/>
            <a:ext cx="237013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Højrepil 11"/>
          <p:cNvSpPr>
            <a:spLocks noChangeArrowheads="1"/>
          </p:cNvSpPr>
          <p:nvPr/>
        </p:nvSpPr>
        <p:spPr bwMode="auto">
          <a:xfrm rot="9340509">
            <a:off x="5157202" y="5281564"/>
            <a:ext cx="1892300" cy="755650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8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5706" r="59923" b="47646"/>
          <a:stretch>
            <a:fillRect/>
          </a:stretch>
        </p:blipFill>
        <p:spPr bwMode="auto">
          <a:xfrm>
            <a:off x="465138" y="646386"/>
            <a:ext cx="8199437" cy="466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9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530297"/>
            <a:ext cx="89820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723271"/>
            <a:ext cx="8199437" cy="4582507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60350"/>
            <a:ext cx="7204075" cy="12652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3260991" y="172215"/>
            <a:ext cx="2225408" cy="1447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30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1" y="1133026"/>
            <a:ext cx="8404552" cy="502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Tjek marker i IMK</a:t>
            </a:r>
            <a:endParaRPr lang="da-DK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1" y="1981072"/>
            <a:ext cx="4052145" cy="26900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-37031" y="3979672"/>
            <a:ext cx="4814369" cy="903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3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Tjek overlap med naboen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3" y="1171635"/>
            <a:ext cx="8576716" cy="543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8"/>
          <a:stretch/>
        </p:blipFill>
        <p:spPr bwMode="auto">
          <a:xfrm>
            <a:off x="324913" y="1482629"/>
            <a:ext cx="3646562" cy="5900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0" y="2312508"/>
            <a:ext cx="4080487" cy="99255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548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59" y="1263461"/>
            <a:ext cx="5055079" cy="495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3317CC-5203-4A69-875E-65893A724551}" type="slidenum">
              <a:rPr lang="da-DK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Sådan finder du randzonekortet</a:t>
            </a:r>
            <a:endParaRPr lang="da-DK" dirty="0"/>
          </a:p>
        </p:txBody>
      </p:sp>
      <p:sp>
        <p:nvSpPr>
          <p:cNvPr id="13" name="Rektangel 12"/>
          <p:cNvSpPr/>
          <p:nvPr/>
        </p:nvSpPr>
        <p:spPr bwMode="auto">
          <a:xfrm>
            <a:off x="1691680" y="1263461"/>
            <a:ext cx="4032448" cy="6480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457200" indent="-457200" algn="ctr">
              <a:spcBef>
                <a:spcPct val="20000"/>
              </a:spcBef>
            </a:pPr>
            <a:endParaRPr lang="da-DK" sz="24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685426"/>
            <a:ext cx="2459138" cy="4230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86" y="4628405"/>
            <a:ext cx="5138229" cy="82494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 smtClean="0"/>
              <a:t>Alle skal tjekke for randzoner</a:t>
            </a:r>
          </a:p>
        </p:txBody>
      </p:sp>
      <p:sp>
        <p:nvSpPr>
          <p:cNvPr id="39939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a-DK" dirty="0" smtClean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619182-7E0C-4809-92A9-D0D6F40F7A72}" type="slidenum">
              <a:rPr lang="da-DK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664" y="1180414"/>
            <a:ext cx="4308475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boks 11"/>
          <p:cNvSpPr txBox="1">
            <a:spLocks noChangeArrowheads="1"/>
          </p:cNvSpPr>
          <p:nvPr/>
        </p:nvSpPr>
        <p:spPr bwMode="auto">
          <a:xfrm>
            <a:off x="1927664" y="2140027"/>
            <a:ext cx="4419600" cy="400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000" dirty="0"/>
              <a:t>Indlæs randzoneareal fra markkort</a:t>
            </a:r>
          </a:p>
        </p:txBody>
      </p:sp>
      <p:sp>
        <p:nvSpPr>
          <p:cNvPr id="15" name="Højrepil 12"/>
          <p:cNvSpPr>
            <a:spLocks noChangeArrowheads="1"/>
          </p:cNvSpPr>
          <p:nvPr/>
        </p:nvSpPr>
        <p:spPr bwMode="auto">
          <a:xfrm rot="9340509">
            <a:off x="6370279" y="1266155"/>
            <a:ext cx="1854200" cy="1050925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23" name="Pladsholder til tekst 10"/>
          <p:cNvSpPr txBox="1">
            <a:spLocks/>
          </p:cNvSpPr>
          <p:nvPr/>
        </p:nvSpPr>
        <p:spPr bwMode="auto">
          <a:xfrm>
            <a:off x="2121339" y="4624263"/>
            <a:ext cx="4114800" cy="113823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a-DK" sz="2000" kern="0" dirty="0">
                <a:latin typeface="+mn-lt"/>
                <a:cs typeface="+mn-cs"/>
              </a:rPr>
              <a:t>Husk at klikke på ”Udfør”</a:t>
            </a:r>
          </a:p>
          <a:p>
            <a:pPr>
              <a:spcBef>
                <a:spcPct val="20000"/>
              </a:spcBef>
              <a:defRPr/>
            </a:pPr>
            <a:endParaRPr lang="da-DK" sz="2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da-DK" sz="2000" kern="0" dirty="0">
              <a:latin typeface="+mn-lt"/>
              <a:cs typeface="+mn-cs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9907" y="4991320"/>
            <a:ext cx="237013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90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594911"/>
            <a:ext cx="8521325" cy="5477994"/>
          </a:xfrm>
        </p:spPr>
      </p:pic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25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3007604" y="2016086"/>
            <a:ext cx="1432193" cy="2115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3997287" y="2456761"/>
            <a:ext cx="2469614" cy="1683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60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Markplan og Enkeltbetaling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14198"/>
            <a:ext cx="89820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5" b="23326"/>
          <a:stretch/>
        </p:blipFill>
        <p:spPr bwMode="auto">
          <a:xfrm>
            <a:off x="2566931" y="1983037"/>
            <a:ext cx="2427668" cy="41832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2027103" y="3194892"/>
            <a:ext cx="2967495" cy="969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70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Indsæt eller slet marker</a:t>
            </a:r>
            <a:endParaRPr lang="da-D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12" y="1562893"/>
            <a:ext cx="82073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boks 1"/>
          <p:cNvSpPr txBox="1">
            <a:spLocks noChangeArrowheads="1"/>
          </p:cNvSpPr>
          <p:nvPr/>
        </p:nvSpPr>
        <p:spPr bwMode="auto">
          <a:xfrm>
            <a:off x="854075" y="1820068"/>
            <a:ext cx="3384550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400" dirty="0"/>
              <a:t>Klik ud for linjen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3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70" y="1621999"/>
            <a:ext cx="9398739" cy="13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174BE5-D3FC-4578-A902-774563CB9FBD}" type="slidenum">
              <a:rPr lang="da-DK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47110" name="Ellipse 2"/>
          <p:cNvSpPr>
            <a:spLocks noChangeArrowheads="1"/>
          </p:cNvSpPr>
          <p:nvPr/>
        </p:nvSpPr>
        <p:spPr bwMode="auto">
          <a:xfrm>
            <a:off x="0" y="1547216"/>
            <a:ext cx="2700338" cy="151288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47115" name="Tekstboks 6"/>
          <p:cNvSpPr txBox="1">
            <a:spLocks noChangeArrowheads="1"/>
          </p:cNvSpPr>
          <p:nvPr/>
        </p:nvSpPr>
        <p:spPr bwMode="auto">
          <a:xfrm>
            <a:off x="468313" y="3155500"/>
            <a:ext cx="4464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800" dirty="0"/>
              <a:t>Brug spørgsmålstegnene</a:t>
            </a:r>
          </a:p>
        </p:txBody>
      </p:sp>
      <p:sp>
        <p:nvSpPr>
          <p:cNvPr id="14" name="Ellipse 2"/>
          <p:cNvSpPr>
            <a:spLocks noChangeArrowheads="1"/>
          </p:cNvSpPr>
          <p:nvPr/>
        </p:nvSpPr>
        <p:spPr bwMode="auto">
          <a:xfrm>
            <a:off x="2411413" y="1525182"/>
            <a:ext cx="2700337" cy="151288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15" name="Ellipse 2"/>
          <p:cNvSpPr>
            <a:spLocks noChangeArrowheads="1"/>
          </p:cNvSpPr>
          <p:nvPr/>
        </p:nvSpPr>
        <p:spPr bwMode="auto">
          <a:xfrm>
            <a:off x="4572000" y="1530518"/>
            <a:ext cx="2700338" cy="151288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16" name="Ellipse 2"/>
          <p:cNvSpPr>
            <a:spLocks noChangeArrowheads="1"/>
          </p:cNvSpPr>
          <p:nvPr/>
        </p:nvSpPr>
        <p:spPr bwMode="auto">
          <a:xfrm>
            <a:off x="6732588" y="1541535"/>
            <a:ext cx="2698750" cy="151288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3" y="3673041"/>
            <a:ext cx="6958925" cy="121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kan man ellers i Fællesskemaet</a:t>
            </a:r>
            <a:endParaRPr lang="da-DK" dirty="0"/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5" cstate="print"/>
          <a:srcRect r="69226"/>
          <a:stretch/>
        </p:blipFill>
        <p:spPr bwMode="auto">
          <a:xfrm>
            <a:off x="5140045" y="4803452"/>
            <a:ext cx="2701020" cy="1541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Tekstboks 6"/>
          <p:cNvSpPr txBox="1">
            <a:spLocks noChangeArrowheads="1"/>
          </p:cNvSpPr>
          <p:nvPr/>
        </p:nvSpPr>
        <p:spPr bwMode="auto">
          <a:xfrm>
            <a:off x="465138" y="5190745"/>
            <a:ext cx="4464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800" dirty="0" smtClean="0"/>
              <a:t>Husk at vælge funktion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367449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  <p:bldP spid="47110" grpId="1" animBg="1"/>
      <p:bldP spid="47115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04A785-9DC2-4640-8392-98930D3E00CA}" type="slidenum">
              <a:rPr lang="da-DK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a-DK" dirty="0" smtClean="0"/>
          </a:p>
          <a:p>
            <a:pPr eaLnBrk="1" hangingPunct="1"/>
            <a:endParaRPr lang="da-DK" dirty="0"/>
          </a:p>
          <a:p>
            <a:pPr eaLnBrk="1" hangingPunct="1"/>
            <a:endParaRPr lang="da-DK" dirty="0" smtClean="0"/>
          </a:p>
          <a:p>
            <a:pPr eaLnBrk="1" hangingPunct="1"/>
            <a:endParaRPr lang="da-DK" dirty="0"/>
          </a:p>
          <a:p>
            <a:pPr eaLnBrk="1" hangingPunct="1"/>
            <a:endParaRPr lang="da-DK" dirty="0" smtClean="0"/>
          </a:p>
          <a:p>
            <a:pPr eaLnBrk="1" hangingPunct="1"/>
            <a:endParaRPr lang="da-DK" dirty="0"/>
          </a:p>
          <a:p>
            <a:pPr eaLnBrk="1" hangingPunct="1"/>
            <a:endParaRPr lang="da-DK" dirty="0" smtClean="0"/>
          </a:p>
          <a:p>
            <a:pPr eaLnBrk="1" hangingPunct="1"/>
            <a:r>
              <a:rPr lang="da-DK" dirty="0" smtClean="0"/>
              <a:t>Vigtigt: tillad pop op-vinduer</a:t>
            </a:r>
          </a:p>
          <a:p>
            <a:pPr eaLnBrk="1" hangingPunct="1"/>
            <a:endParaRPr lang="da-DK" dirty="0"/>
          </a:p>
          <a:p>
            <a:pPr eaLnBrk="1" hangingPunct="1"/>
            <a:endParaRPr lang="da-DK" dirty="0" smtClean="0"/>
          </a:p>
          <a:p>
            <a:pPr eaLnBrk="1" hangingPunct="1"/>
            <a:endParaRPr lang="da-DK" dirty="0"/>
          </a:p>
          <a:p>
            <a:r>
              <a:rPr lang="da-DK" dirty="0"/>
              <a:t>Tjek for røde </a:t>
            </a:r>
            <a:r>
              <a:rPr lang="da-DK" dirty="0" smtClean="0"/>
              <a:t>stjerner </a:t>
            </a:r>
            <a:r>
              <a:rPr lang="da-DK" dirty="0"/>
              <a:t>eller røde rammer</a:t>
            </a:r>
          </a:p>
          <a:p>
            <a:pPr eaLnBrk="1" hangingPunct="1"/>
            <a:endParaRPr lang="da-DK" dirty="0" smtClean="0"/>
          </a:p>
          <a:p>
            <a:pPr eaLnBrk="1" hangingPunct="1"/>
            <a:endParaRPr lang="da-DK" dirty="0" smtClean="0"/>
          </a:p>
          <a:p>
            <a:pPr eaLnBrk="1" hangingPunct="1"/>
            <a:endParaRPr lang="da-DK" dirty="0" smtClean="0"/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38" y="1123810"/>
            <a:ext cx="7353067" cy="125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ktangel 9"/>
          <p:cNvSpPr>
            <a:spLocks noChangeArrowheads="1"/>
          </p:cNvSpPr>
          <p:nvPr/>
        </p:nvSpPr>
        <p:spPr bwMode="auto">
          <a:xfrm>
            <a:off x="2687026" y="1068299"/>
            <a:ext cx="1368425" cy="136683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65543" name="Rektangel 10"/>
          <p:cNvSpPr>
            <a:spLocks noChangeArrowheads="1"/>
          </p:cNvSpPr>
          <p:nvPr/>
        </p:nvSpPr>
        <p:spPr bwMode="auto">
          <a:xfrm>
            <a:off x="5148081" y="1092279"/>
            <a:ext cx="1366837" cy="136683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Skemakontrol og indsendelse</a:t>
            </a:r>
            <a:endParaRPr lang="da-DK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95" y="3526184"/>
            <a:ext cx="84137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409" y="4636609"/>
            <a:ext cx="7197725" cy="7905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Højrepil 11"/>
          <p:cNvSpPr>
            <a:spLocks noChangeArrowheads="1"/>
          </p:cNvSpPr>
          <p:nvPr/>
        </p:nvSpPr>
        <p:spPr bwMode="auto">
          <a:xfrm rot="9040248">
            <a:off x="3883114" y="2720452"/>
            <a:ext cx="1230313" cy="623887"/>
          </a:xfrm>
          <a:prstGeom prst="rightArrow">
            <a:avLst>
              <a:gd name="adj1" fmla="val 50000"/>
              <a:gd name="adj2" fmla="val 49875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43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Flere livliner i NaturErhvervstyrelsen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itchFamily="34" charset="0"/>
              <a:buChar char="•"/>
            </a:pPr>
            <a:endParaRPr lang="da-DK" dirty="0" smtClean="0"/>
          </a:p>
          <a:p>
            <a:pPr lvl="1">
              <a:buFont typeface="Arial" pitchFamily="34" charset="0"/>
              <a:buChar char="•"/>
            </a:pPr>
            <a:r>
              <a:rPr lang="da-DK" sz="2800" dirty="0" smtClean="0"/>
              <a:t>Kurset i dag</a:t>
            </a:r>
          </a:p>
          <a:p>
            <a:pPr lvl="1">
              <a:buFont typeface="Arial" pitchFamily="34" charset="0"/>
              <a:buChar char="•"/>
            </a:pPr>
            <a:r>
              <a:rPr lang="da-DK" sz="2800" dirty="0" smtClean="0"/>
              <a:t>Vejledninger</a:t>
            </a:r>
          </a:p>
          <a:p>
            <a:pPr lvl="1">
              <a:buFont typeface="Arial" pitchFamily="34" charset="0"/>
              <a:buChar char="•"/>
            </a:pPr>
            <a:r>
              <a:rPr lang="da-DK" sz="2800" dirty="0" smtClean="0"/>
              <a:t>Miniguides</a:t>
            </a:r>
          </a:p>
          <a:p>
            <a:pPr lvl="1">
              <a:buFont typeface="Arial" pitchFamily="34" charset="0"/>
              <a:buChar char="•"/>
            </a:pPr>
            <a:r>
              <a:rPr lang="da-DK" sz="2800" dirty="0" smtClean="0"/>
              <a:t>Film</a:t>
            </a:r>
          </a:p>
          <a:p>
            <a:pPr lvl="1">
              <a:buFont typeface="Arial" pitchFamily="34" charset="0"/>
              <a:buChar char="•"/>
            </a:pPr>
            <a:r>
              <a:rPr lang="da-DK" sz="2800" dirty="0"/>
              <a:t>Telefon nr. 33 95 80 00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05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Tjek alle beskeder</a:t>
            </a:r>
            <a:endParaRPr lang="da-DK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44151"/>
          <a:stretch>
            <a:fillRect/>
          </a:stretch>
        </p:blipFill>
        <p:spPr bwMode="auto">
          <a:xfrm>
            <a:off x="1035586" y="1559158"/>
            <a:ext cx="6779459" cy="41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269" y="1996482"/>
            <a:ext cx="6191250" cy="6762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Højrepil 11"/>
          <p:cNvSpPr>
            <a:spLocks noChangeArrowheads="1"/>
          </p:cNvSpPr>
          <p:nvPr/>
        </p:nvSpPr>
        <p:spPr bwMode="auto">
          <a:xfrm rot="10800000">
            <a:off x="4887242" y="474171"/>
            <a:ext cx="1965249" cy="902936"/>
          </a:xfrm>
          <a:prstGeom prst="rightArrow">
            <a:avLst>
              <a:gd name="adj1" fmla="val 50000"/>
              <a:gd name="adj2" fmla="val 49875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49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 sender vi…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da-DK" dirty="0"/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da-DK" dirty="0"/>
              <a:t>Klik på ”Indsend” </a:t>
            </a:r>
            <a:r>
              <a:rPr lang="da-DK" dirty="0" smtClean="0"/>
              <a:t>igen</a:t>
            </a: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da-DK" dirty="0"/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da-DK" dirty="0"/>
              <a:t>Skemakontrol kører </a:t>
            </a:r>
            <a:r>
              <a:rPr lang="da-DK" dirty="0" smtClean="0"/>
              <a:t>automatisk</a:t>
            </a: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da-DK" dirty="0"/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da-DK" dirty="0"/>
              <a:t>Man bekræfter valg af </a:t>
            </a:r>
            <a:r>
              <a:rPr lang="da-DK" dirty="0" smtClean="0"/>
              <a:t>markkort</a:t>
            </a: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da-DK" dirty="0"/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da-DK" dirty="0"/>
              <a:t>Skemaet underskrives med </a:t>
            </a:r>
            <a:r>
              <a:rPr lang="da-DK" dirty="0" err="1"/>
              <a:t>NemID</a:t>
            </a:r>
            <a:r>
              <a:rPr lang="da-DK" dirty="0"/>
              <a:t> eller </a:t>
            </a:r>
            <a:r>
              <a:rPr lang="da-DK" dirty="0" smtClean="0"/>
              <a:t>Medarbejdersignatur</a:t>
            </a: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da-DK" dirty="0"/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da-DK" dirty="0"/>
              <a:t>Kvitteringsbrev modtages i Tast selv-service</a:t>
            </a:r>
          </a:p>
          <a:p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62" y="513210"/>
            <a:ext cx="1886123" cy="192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2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8" y="2286000"/>
            <a:ext cx="6137486" cy="328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8221906" cy="78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Se dine breve i Tast selv-service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432C78-2D58-4613-8210-FE6274B46634}" type="slidenum">
              <a:rPr lang="da-DK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1470" y="1404143"/>
            <a:ext cx="3670300" cy="795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861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0535" y="2199481"/>
            <a:ext cx="3163888" cy="8429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861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0044" y="3127796"/>
            <a:ext cx="3778250" cy="7985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5471"/>
            <a:ext cx="5214089" cy="223114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Forsinket ansøgning eller ændringer</a:t>
            </a:r>
            <a:endParaRPr lang="da-DK" dirty="0"/>
          </a:p>
        </p:txBody>
      </p:sp>
      <p:sp>
        <p:nvSpPr>
          <p:cNvPr id="9" name="Pladsholder til indhol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60247"/>
              </p:ext>
            </p:extLst>
          </p:nvPr>
        </p:nvGraphicFramePr>
        <p:xfrm>
          <a:off x="1080274" y="1447542"/>
          <a:ext cx="5955735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55735"/>
              </a:tblGrid>
              <a:tr h="408583">
                <a:tc>
                  <a:txBody>
                    <a:bodyPr/>
                    <a:lstStyle/>
                    <a:p>
                      <a:pPr fontAlgn="t"/>
                      <a:r>
                        <a:rPr lang="da-DK" sz="2400" b="1" dirty="0" smtClean="0"/>
                        <a:t>Frister 2014</a:t>
                      </a:r>
                      <a:endParaRPr lang="da-DK" sz="2400" dirty="0" smtClean="0"/>
                    </a:p>
                  </a:txBody>
                  <a:tcPr/>
                </a:tc>
              </a:tr>
              <a:tr h="4085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 smtClean="0"/>
                        <a:t>Ansøg senest den 16. april</a:t>
                      </a:r>
                      <a:endParaRPr lang="da-DK" sz="2400" dirty="0"/>
                    </a:p>
                  </a:txBody>
                  <a:tcPr/>
                </a:tc>
              </a:tr>
              <a:tr h="4085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 smtClean="0"/>
                        <a:t>Forsinket ansøgning senest den 12. maj</a:t>
                      </a:r>
                      <a:endParaRPr lang="da-DK" sz="2400" dirty="0"/>
                    </a:p>
                  </a:txBody>
                  <a:tcPr/>
                </a:tc>
              </a:tr>
              <a:tr h="4085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 smtClean="0"/>
                        <a:t>Indsend ændringer senest den 15. maj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33</a:t>
            </a:fld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51" y="3459959"/>
            <a:ext cx="3257131" cy="2144420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780729" y="3730444"/>
            <a:ext cx="372820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 smtClean="0"/>
              <a:t>Hvis man er blevet kontaktet af NaturErhvervstyrelsen om en mark, kan man ikke længere sende ændringer ind for marken.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4810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285195"/>
            <a:ext cx="84867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Sådan sender du ændringer</a:t>
            </a:r>
            <a:endParaRPr lang="da-DK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5813" y="3058510"/>
            <a:ext cx="1816100" cy="14938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138" y="1440894"/>
            <a:ext cx="2216628" cy="8114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8" y="2925325"/>
            <a:ext cx="4519613" cy="5857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939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Brugerindstillinger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35</a:t>
            </a:fld>
            <a:endParaRPr lang="da-DK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59" y="1274763"/>
            <a:ext cx="6771594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75" y="1092279"/>
            <a:ext cx="3356433" cy="76406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88" y="931729"/>
            <a:ext cx="8199437" cy="1092279"/>
          </a:xfrm>
        </p:spPr>
        <p:txBody>
          <a:bodyPr/>
          <a:lstStyle/>
          <a:p>
            <a:r>
              <a:rPr lang="da-DK" b="1" dirty="0"/>
              <a:t>Naturerhverv.dk/</a:t>
            </a:r>
            <a:r>
              <a:rPr lang="da-DK" b="1" dirty="0" err="1"/>
              <a:t>faellesskema</a:t>
            </a:r>
            <a:r>
              <a:rPr lang="da-DK" b="1" dirty="0"/>
              <a:t/>
            </a:r>
            <a:br>
              <a:rPr lang="da-DK" b="1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pPr marL="342900" indent="-342900">
              <a:buFont typeface="Arial" pitchFamily="34" charset="0"/>
              <a:buChar char="•"/>
            </a:pPr>
            <a:endParaRPr lang="da-DK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da-DK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a-DK" sz="2600" dirty="0" smtClean="0"/>
              <a:t>Trin-for-trin guide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a-DK" sz="2600" dirty="0" smtClean="0"/>
              <a:t>Kort film om Fællesskema og markort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a-DK" sz="2600" dirty="0" smtClean="0"/>
              <a:t>Tips til færre høringsbreve</a:t>
            </a:r>
          </a:p>
          <a:p>
            <a:pPr marL="342900" indent="-342900">
              <a:buFont typeface="Arial" pitchFamily="34" charset="0"/>
              <a:buChar char="•"/>
            </a:pPr>
            <a:endParaRPr lang="da-DK" sz="2600" dirty="0"/>
          </a:p>
          <a:p>
            <a:pPr marL="342900" indent="-342900">
              <a:buFont typeface="Arial" pitchFamily="34" charset="0"/>
              <a:buChar char="•"/>
            </a:pPr>
            <a:r>
              <a:rPr lang="da-DK" sz="2600" dirty="0" smtClean="0"/>
              <a:t>Og husk at tage en folder….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303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Naturerhverv.dk</a:t>
            </a:r>
            <a:endParaRPr lang="da-DK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482537"/>
            <a:ext cx="8199437" cy="416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68" y="2445735"/>
            <a:ext cx="3561177" cy="71610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40" y="3248023"/>
            <a:ext cx="2825635" cy="77247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14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3259" r="55869" b="27753"/>
          <a:stretch/>
        </p:blipFill>
        <p:spPr bwMode="auto">
          <a:xfrm>
            <a:off x="173420" y="167072"/>
            <a:ext cx="8797159" cy="594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75" y="5487109"/>
            <a:ext cx="1823429" cy="6299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10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skal jeg logge på med?</a:t>
            </a:r>
            <a:endParaRPr lang="da-D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0842" t="14158" r="15931" b="39043"/>
          <a:stretch>
            <a:fillRect/>
          </a:stretch>
        </p:blipFill>
        <p:spPr bwMode="auto">
          <a:xfrm>
            <a:off x="465138" y="1092280"/>
            <a:ext cx="8199437" cy="425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56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Hvilken </a:t>
            </a:r>
            <a:r>
              <a:rPr lang="da-DK" dirty="0" err="1" smtClean="0"/>
              <a:t>NemID</a:t>
            </a:r>
            <a:r>
              <a:rPr lang="da-DK" dirty="0" smtClean="0"/>
              <a:t> skal jeg bruge?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7496447" cy="4582507"/>
          </a:xfrm>
        </p:spPr>
        <p:txBody>
          <a:bodyPr/>
          <a:lstStyle/>
          <a:p>
            <a:r>
              <a:rPr lang="da-DK" sz="2000" u="sng" dirty="0"/>
              <a:t>I/S’er, </a:t>
            </a:r>
            <a:r>
              <a:rPr lang="da-DK" sz="2000" u="sng" dirty="0" err="1"/>
              <a:t>ApS’er</a:t>
            </a:r>
            <a:r>
              <a:rPr lang="da-DK" sz="2000" u="sng" dirty="0"/>
              <a:t> og </a:t>
            </a:r>
            <a:r>
              <a:rPr lang="da-DK" sz="2000" u="sng" dirty="0" smtClean="0"/>
              <a:t>A/S’er – søger på CVR-nr.</a:t>
            </a:r>
            <a:endParaRPr lang="da-DK" sz="2000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/>
              <a:t>Medarbejdersignatur (Digital Signatur)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err="1"/>
              <a:t>NemID</a:t>
            </a:r>
            <a:r>
              <a:rPr lang="da-DK" sz="2000" dirty="0"/>
              <a:t> til erhverv</a:t>
            </a:r>
          </a:p>
          <a:p>
            <a:endParaRPr lang="da-DK" sz="2000" dirty="0" smtClean="0"/>
          </a:p>
          <a:p>
            <a:r>
              <a:rPr lang="da-DK" sz="2000" u="sng" dirty="0" smtClean="0"/>
              <a:t>Enkeltmandsvirksomheder – søger på CVR.nr.</a:t>
            </a:r>
            <a:endParaRPr lang="da-DK" sz="2000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/>
              <a:t>Medarbejdersignatur (Digital Signatur)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err="1" smtClean="0"/>
              <a:t>NemID</a:t>
            </a:r>
            <a:r>
              <a:rPr lang="da-DK" sz="2000" dirty="0" smtClean="0"/>
              <a:t> </a:t>
            </a:r>
            <a:r>
              <a:rPr lang="da-DK" sz="2000" dirty="0"/>
              <a:t>til </a:t>
            </a:r>
            <a:r>
              <a:rPr lang="da-DK" sz="2000" dirty="0" smtClean="0"/>
              <a:t>erhverv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err="1" smtClean="0"/>
              <a:t>NemID</a:t>
            </a:r>
            <a:r>
              <a:rPr lang="da-DK" sz="2000" dirty="0" smtClean="0"/>
              <a:t> </a:t>
            </a:r>
            <a:r>
              <a:rPr lang="da-DK" sz="2000" dirty="0"/>
              <a:t>til private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/>
          </a:p>
          <a:p>
            <a:r>
              <a:rPr lang="da-DK" sz="2000" u="sng" dirty="0" smtClean="0"/>
              <a:t>Private </a:t>
            </a:r>
            <a:r>
              <a:rPr lang="da-DK" sz="2000" u="sng" dirty="0"/>
              <a:t>– søger på </a:t>
            </a:r>
            <a:r>
              <a:rPr lang="da-DK" sz="2000" u="sng" dirty="0" smtClean="0"/>
              <a:t>CPR-nr.</a:t>
            </a:r>
            <a:endParaRPr lang="da-DK" sz="2000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err="1"/>
              <a:t>NemID</a:t>
            </a:r>
            <a:r>
              <a:rPr lang="da-DK" sz="2000" dirty="0"/>
              <a:t> til </a:t>
            </a:r>
            <a:r>
              <a:rPr lang="da-DK" sz="2000" dirty="0" smtClean="0"/>
              <a:t>private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431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Hvem er jeg???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8</a:t>
            </a:fld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>
          <a:xfrm>
            <a:off x="768664" y="1479320"/>
            <a:ext cx="6998228" cy="724053"/>
          </a:xfrm>
        </p:spPr>
        <p:txBody>
          <a:bodyPr>
            <a:noAutofit/>
          </a:bodyPr>
          <a:lstStyle/>
          <a:p>
            <a:r>
              <a:rPr lang="da-DK" sz="3200" dirty="0" smtClean="0"/>
              <a:t>Tjek din virksomhed på cvr.dk</a:t>
            </a:r>
            <a:endParaRPr lang="da-DK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" y="2566931"/>
            <a:ext cx="7920877" cy="13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6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er det vigtigt?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Hvordan du logger ind, afgør om ansøgningen er indsendt i CVR- eller CPR-nr.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Det kan i værste fald betyde, at du ikke får støtte for året, </a:t>
            </a:r>
          </a:p>
          <a:p>
            <a:pPr marL="1074738" lvl="2" indent="-285750">
              <a:buFont typeface="Arial" pitchFamily="34" charset="0"/>
              <a:buChar char="•"/>
            </a:pPr>
            <a:r>
              <a:rPr lang="da-DK" sz="2000" dirty="0" smtClean="0"/>
              <a:t>fordi betalingsrettighederne og evt. tilsagn ikke er registreret på det samme nr., som du indsendte Fællesskemaet i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Tjek hvilket CVR- eller CPR-nr. du søgte i sidste år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000" dirty="0" smtClean="0"/>
              <a:t>Tjek hvilket nummer, du er logget ind med </a:t>
            </a:r>
            <a:endParaRPr lang="da-DK" sz="20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50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Brugerdefineret 17">
      <a:dk1>
        <a:sysClr val="windowText" lastClr="000000"/>
      </a:dk1>
      <a:lt1>
        <a:sysClr val="window" lastClr="FFFFFF"/>
      </a:lt1>
      <a:dk2>
        <a:srgbClr val="00704F"/>
      </a:dk2>
      <a:lt2>
        <a:srgbClr val="E0DCC6"/>
      </a:lt2>
      <a:accent1>
        <a:srgbClr val="E4EC8D"/>
      </a:accent1>
      <a:accent2>
        <a:srgbClr val="85C01F"/>
      </a:accent2>
      <a:accent3>
        <a:srgbClr val="83B6CD"/>
      </a:accent3>
      <a:accent4>
        <a:srgbClr val="BFBB89"/>
      </a:accent4>
      <a:accent5>
        <a:srgbClr val="A48A78"/>
      </a:accent5>
      <a:accent6>
        <a:srgbClr val="D97F38"/>
      </a:accent6>
      <a:hlink>
        <a:srgbClr val="9F0018"/>
      </a:hlink>
      <a:folHlink>
        <a:srgbClr val="007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519</Words>
  <Application>Microsoft Office PowerPoint</Application>
  <PresentationFormat>Skærmshow (4:3)</PresentationFormat>
  <Paragraphs>199</Paragraphs>
  <Slides>36</Slides>
  <Notes>36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36</vt:i4>
      </vt:variant>
    </vt:vector>
  </HeadingPairs>
  <TitlesOfParts>
    <vt:vector size="37" baseType="lpstr">
      <vt:lpstr>Kontortema</vt:lpstr>
      <vt:lpstr>NemID og Fællesskema 2014 v/Signe Hansen Blegmand</vt:lpstr>
      <vt:lpstr>PowerPoint-præsentation</vt:lpstr>
      <vt:lpstr>Flere livliner i NaturErhvervstyrelsen</vt:lpstr>
      <vt:lpstr>Naturerhverv.dk</vt:lpstr>
      <vt:lpstr>PowerPoint-præsentation</vt:lpstr>
      <vt:lpstr>Hvad skal jeg logge på med?</vt:lpstr>
      <vt:lpstr>Hvilken NemID skal jeg bruge?</vt:lpstr>
      <vt:lpstr>Hvem er jeg???</vt:lpstr>
      <vt:lpstr>Hvorfor er det vigtigt?</vt:lpstr>
      <vt:lpstr>PowerPoint-præsentation</vt:lpstr>
      <vt:lpstr>Sådan gør du</vt:lpstr>
      <vt:lpstr>Fællesskema ligger klar til alle</vt:lpstr>
      <vt:lpstr>Hvor er mit Fællesskema – HJÆLP!</vt:lpstr>
      <vt:lpstr>PowerPoint-præsentation</vt:lpstr>
      <vt:lpstr>PowerPoint-præsentation</vt:lpstr>
      <vt:lpstr>Tilknyt markkort</vt:lpstr>
      <vt:lpstr>PowerPoint-præsentation</vt:lpstr>
      <vt:lpstr>PowerPoint-præsentation</vt:lpstr>
      <vt:lpstr>Indlæs marker i skemaet</vt:lpstr>
      <vt:lpstr>PowerPoint-præsentation</vt:lpstr>
      <vt:lpstr>Tjek marker i IMK</vt:lpstr>
      <vt:lpstr>Tjek overlap med naboen</vt:lpstr>
      <vt:lpstr>Sådan finder du randzonekortet</vt:lpstr>
      <vt:lpstr>Alle skal tjekke for randzoner</vt:lpstr>
      <vt:lpstr>PowerPoint-præsentation</vt:lpstr>
      <vt:lpstr>Markplan og Enkeltbetaling</vt:lpstr>
      <vt:lpstr>Indsæt eller slet marker</vt:lpstr>
      <vt:lpstr>Hvad kan man ellers i Fællesskemaet</vt:lpstr>
      <vt:lpstr>Skemakontrol og indsendelse</vt:lpstr>
      <vt:lpstr>Tjek alle beskeder</vt:lpstr>
      <vt:lpstr>Så sender vi…</vt:lpstr>
      <vt:lpstr>Se dine breve i Tast selv-service</vt:lpstr>
      <vt:lpstr>Forsinket ansøgning eller ændringer</vt:lpstr>
      <vt:lpstr>Sådan sender du ændringer</vt:lpstr>
      <vt:lpstr>Brugerindstillinger</vt:lpstr>
      <vt:lpstr>Naturerhverv.dk/faellesskema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Signe Hansen Blegmand (NaturErhvervstyrelsen)</cp:lastModifiedBy>
  <cp:revision>122</cp:revision>
  <dcterms:created xsi:type="dcterms:W3CDTF">2013-01-23T14:03:47Z</dcterms:created>
  <dcterms:modified xsi:type="dcterms:W3CDTF">2014-01-27T11:52:25Z</dcterms:modified>
</cp:coreProperties>
</file>