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3"/>
  </p:notesMasterIdLst>
  <p:handoutMasterIdLst>
    <p:handoutMasterId r:id="rId14"/>
  </p:handoutMasterIdLst>
  <p:sldIdLst>
    <p:sldId id="335" r:id="rId2"/>
    <p:sldId id="336" r:id="rId3"/>
    <p:sldId id="337" r:id="rId4"/>
    <p:sldId id="338" r:id="rId5"/>
    <p:sldId id="339" r:id="rId6"/>
    <p:sldId id="340" r:id="rId7"/>
    <p:sldId id="341" r:id="rId8"/>
    <p:sldId id="342" r:id="rId9"/>
    <p:sldId id="343" r:id="rId10"/>
    <p:sldId id="344" r:id="rId11"/>
    <p:sldId id="345" r:id="rId12"/>
  </p:sldIdLst>
  <p:sldSz cx="9144000" cy="6858000" type="screen4x3"/>
  <p:notesSz cx="6797675" cy="9928225"/>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84" autoAdjust="0"/>
    <p:restoredTop sz="90178" autoAdjust="0"/>
  </p:normalViewPr>
  <p:slideViewPr>
    <p:cSldViewPr snapToGrid="0" snapToObjects="1" showGuides="1">
      <p:cViewPr varScale="1">
        <p:scale>
          <a:sx n="65" d="100"/>
          <a:sy n="65" d="100"/>
        </p:scale>
        <p:origin x="-930" y="-114"/>
      </p:cViewPr>
      <p:guideLst>
        <p:guide orient="horz" pos="820"/>
        <p:guide orient="horz" pos="637"/>
        <p:guide orient="horz" pos="872"/>
        <p:guide pos="5450"/>
        <p:guide pos="289"/>
      </p:guideLst>
    </p:cSldViewPr>
  </p:slideViewPr>
  <p:notesTextViewPr>
    <p:cViewPr>
      <p:scale>
        <a:sx n="100" d="100"/>
        <a:sy n="100" d="100"/>
      </p:scale>
      <p:origin x="0" y="0"/>
    </p:cViewPr>
  </p:notesTextViewPr>
  <p:notesViewPr>
    <p:cSldViewPr snapToGrid="0" snapToObjects="1">
      <p:cViewPr varScale="1">
        <p:scale>
          <a:sx n="81" d="100"/>
          <a:sy n="81" d="100"/>
        </p:scale>
        <p:origin x="-3204" y="-8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C3EEE03-D5B6-3749-A7E5-94B2F02E776F}" type="datetimeFigureOut">
              <a:rPr lang="da-DK" smtClean="0"/>
              <a:pPr/>
              <a:t>31-01-2014</a:t>
            </a:fld>
            <a:endParaRPr lang="da-DK"/>
          </a:p>
        </p:txBody>
      </p:sp>
      <p:sp>
        <p:nvSpPr>
          <p:cNvPr id="4" name="Pladsholder til sidefod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DECAF97B-E6C5-B348-98FF-B89EFF98F66C}" type="slidenum">
              <a:rPr lang="da-DK" smtClean="0"/>
              <a:pPr/>
              <a:t>‹nr.›</a:t>
            </a:fld>
            <a:endParaRPr lang="da-DK"/>
          </a:p>
        </p:txBody>
      </p:sp>
    </p:spTree>
    <p:extLst>
      <p:ext uri="{BB962C8B-B14F-4D97-AF65-F5344CB8AC3E}">
        <p14:creationId xmlns:p14="http://schemas.microsoft.com/office/powerpoint/2010/main" xmlns="" val="6514898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1239683-6613-3A4F-BA84-BAED98285295}" type="datetimeFigureOut">
              <a:rPr lang="da-DK" smtClean="0"/>
              <a:pPr/>
              <a:t>31-01-2014</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27F8373-3029-BF4B-B31F-1E3F956F617F}" type="slidenum">
              <a:rPr lang="da-DK" smtClean="0"/>
              <a:pPr/>
              <a:t>‹nr.›</a:t>
            </a:fld>
            <a:endParaRPr lang="da-DK"/>
          </a:p>
        </p:txBody>
      </p:sp>
    </p:spTree>
    <p:extLst>
      <p:ext uri="{BB962C8B-B14F-4D97-AF65-F5344CB8AC3E}">
        <p14:creationId xmlns:p14="http://schemas.microsoft.com/office/powerpoint/2010/main" xmlns="" val="19281893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Indledning: </a:t>
            </a:r>
          </a:p>
          <a:p>
            <a:r>
              <a:rPr lang="da-DK" dirty="0" smtClean="0"/>
              <a:t>Jeg hedder Martin Brink.</a:t>
            </a:r>
            <a:r>
              <a:rPr lang="da-DK" baseline="0" dirty="0" smtClean="0"/>
              <a:t> Jeg arbejder med tilskud til naturpleje i form af afgræsning eller slæt.</a:t>
            </a:r>
            <a:endParaRPr lang="da-DK" dirty="0" smtClean="0"/>
          </a:p>
          <a:p>
            <a:r>
              <a:rPr lang="da-DK" dirty="0" smtClean="0"/>
              <a:t>Jeg blev for 2 måneder siden spurgt om jeg</a:t>
            </a:r>
            <a:r>
              <a:rPr lang="da-DK" baseline="0" dirty="0" smtClean="0"/>
              <a:t> kunne holde et oplæg om tilskudsmuligheder på græsarealer. Det var da en super mulighed for at formidle de muligheder der er til de vigtigste interessenter. Så gik der en måned mere, og så fik jeg at vide, at jeg kun havde et kvarter til opgaven. Det er ikke så meget, men jeg lover at få jer igennem en komprimeret udgave.</a:t>
            </a:r>
          </a:p>
          <a:p>
            <a:r>
              <a:rPr lang="da-DK" baseline="0" dirty="0" smtClean="0"/>
              <a:t>Jeg vil først fortælle om mulighederne for at få tilskud i 2014 og dernæst fortælle lidt om mulige ændringer fra 2015.</a:t>
            </a:r>
            <a:endParaRPr lang="da-DK" dirty="0"/>
          </a:p>
        </p:txBody>
      </p:sp>
      <p:sp>
        <p:nvSpPr>
          <p:cNvPr id="4" name="Pladsholder til diasnummer 3"/>
          <p:cNvSpPr>
            <a:spLocks noGrp="1"/>
          </p:cNvSpPr>
          <p:nvPr>
            <p:ph type="sldNum" sz="quarter" idx="10"/>
          </p:nvPr>
        </p:nvSpPr>
        <p:spPr/>
        <p:txBody>
          <a:bodyPr/>
          <a:lstStyle/>
          <a:p>
            <a:fld id="{727F8373-3029-BF4B-B31F-1E3F956F617F}" type="slidenum">
              <a:rPr lang="da-DK" smtClean="0">
                <a:solidFill>
                  <a:prstClr val="black"/>
                </a:solidFill>
              </a:rPr>
              <a:pPr/>
              <a:t>1</a:t>
            </a:fld>
            <a:endParaRPr lang="da-DK">
              <a:solidFill>
                <a:prstClr val="black"/>
              </a:solidFill>
            </a:endParaRPr>
          </a:p>
        </p:txBody>
      </p:sp>
    </p:spTree>
    <p:extLst>
      <p:ext uri="{BB962C8B-B14F-4D97-AF65-F5344CB8AC3E}">
        <p14:creationId xmlns:p14="http://schemas.microsoft.com/office/powerpoint/2010/main" xmlns="" val="3723676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27F8373-3029-BF4B-B31F-1E3F956F617F}" type="slidenum">
              <a:rPr lang="da-DK" smtClean="0">
                <a:solidFill>
                  <a:prstClr val="black"/>
                </a:solidFill>
              </a:rPr>
              <a:pPr/>
              <a:t>10</a:t>
            </a:fld>
            <a:endParaRPr lang="da-DK">
              <a:solidFill>
                <a:prstClr val="black"/>
              </a:solidFill>
            </a:endParaRPr>
          </a:p>
        </p:txBody>
      </p:sp>
    </p:spTree>
    <p:extLst>
      <p:ext uri="{BB962C8B-B14F-4D97-AF65-F5344CB8AC3E}">
        <p14:creationId xmlns:p14="http://schemas.microsoft.com/office/powerpoint/2010/main" xmlns="" val="251609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27F8373-3029-BF4B-B31F-1E3F956F617F}" type="slidenum">
              <a:rPr lang="da-DK" smtClean="0">
                <a:solidFill>
                  <a:prstClr val="black"/>
                </a:solidFill>
              </a:rPr>
              <a:pPr/>
              <a:t>11</a:t>
            </a:fld>
            <a:endParaRPr lang="da-DK">
              <a:solidFill>
                <a:prstClr val="black"/>
              </a:solidFill>
            </a:endParaRPr>
          </a:p>
        </p:txBody>
      </p:sp>
    </p:spTree>
    <p:extLst>
      <p:ext uri="{BB962C8B-B14F-4D97-AF65-F5344CB8AC3E}">
        <p14:creationId xmlns:p14="http://schemas.microsoft.com/office/powerpoint/2010/main" xmlns="" val="285343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Når man skal søge tilskud</a:t>
            </a:r>
            <a:r>
              <a:rPr lang="da-DK" baseline="0" dirty="0" smtClean="0"/>
              <a:t> til afgræsning og slæt af græsarealer, skal man være opmærksom på at der er to forskellige tilskudsmuligheder, som bestemmes af om arealet får direkte støtte eller ikke. Hvis arealet får direkte støtte skal man som hovedregel søge det 1-årige tilskud. Her kan man både søge til permanente græsarealer og </a:t>
            </a:r>
            <a:r>
              <a:rPr lang="da-DK" baseline="0" dirty="0" err="1" smtClean="0"/>
              <a:t>omdriftsgræs</a:t>
            </a:r>
            <a:r>
              <a:rPr lang="da-DK" baseline="0" dirty="0" smtClean="0"/>
              <a:t>, og satsen er som skrevet 1.650 kr. for afgræsning, og 900 kr. for slæt. På de arealer, hvor der ikke modtages enkeltbetaling skal man søge det 5-årige tilskud til pleje af græs- og naturarealer. Tilskuddet har hovedfokus på NATURA 2000 og § 3 arealer. Satsen er lidt højere end for den 1-årige ordning, som I kan se. På nogle arealer kan den være endnu højere end anført, fx på såkaldte naturperler.</a:t>
            </a:r>
          </a:p>
          <a:p>
            <a:r>
              <a:rPr lang="da-DK" baseline="0" dirty="0" smtClean="0"/>
              <a:t>Da der ikke sker nogen ændringer på artikel 68 ordningen i 2014 vil jeg nu fokusere på den 5-årige ordning.</a:t>
            </a:r>
            <a:endParaRPr lang="da-DK" dirty="0"/>
          </a:p>
        </p:txBody>
      </p:sp>
      <p:sp>
        <p:nvSpPr>
          <p:cNvPr id="4" name="Pladsholder til diasnummer 3"/>
          <p:cNvSpPr>
            <a:spLocks noGrp="1"/>
          </p:cNvSpPr>
          <p:nvPr>
            <p:ph type="sldNum" sz="quarter" idx="10"/>
          </p:nvPr>
        </p:nvSpPr>
        <p:spPr/>
        <p:txBody>
          <a:bodyPr/>
          <a:lstStyle/>
          <a:p>
            <a:fld id="{727F8373-3029-BF4B-B31F-1E3F956F617F}" type="slidenum">
              <a:rPr lang="da-DK" smtClean="0">
                <a:solidFill>
                  <a:prstClr val="black"/>
                </a:solidFill>
              </a:rPr>
              <a:pPr/>
              <a:t>2</a:t>
            </a:fld>
            <a:endParaRPr lang="da-DK">
              <a:solidFill>
                <a:prstClr val="black"/>
              </a:solidFill>
            </a:endParaRPr>
          </a:p>
        </p:txBody>
      </p:sp>
    </p:spTree>
    <p:extLst>
      <p:ext uri="{BB962C8B-B14F-4D97-AF65-F5344CB8AC3E}">
        <p14:creationId xmlns:p14="http://schemas.microsoft.com/office/powerpoint/2010/main" xmlns="" val="385778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Tilskudsordningen har kun ét reelt formål. Det er at fremme biodiversiteten på halvnaturarealer såsom enge og overdrev.</a:t>
            </a:r>
            <a:r>
              <a:rPr lang="da-DK" baseline="0" dirty="0" smtClean="0"/>
              <a:t> Det er en politisk prioritet at stoppe tilbagegangen i biodiversitet herhjemme. Men er det en let sag? Nej, det er det ikke.</a:t>
            </a:r>
          </a:p>
          <a:p>
            <a:r>
              <a:rPr lang="da-DK" baseline="0" dirty="0" smtClean="0"/>
              <a:t>Vi er kun ca. halvvejs i mål, og ordningen har været i modvind i landbrugspressen i 2013. </a:t>
            </a:r>
          </a:p>
          <a:p>
            <a:r>
              <a:rPr lang="da-DK" baseline="0" dirty="0" smtClean="0"/>
              <a:t>Fokus er på NATURA 2000 arealer og § 3 arealer, selvom også andre arealer har mulighed for tilskud.</a:t>
            </a:r>
          </a:p>
          <a:p>
            <a:r>
              <a:rPr lang="da-DK" dirty="0" smtClean="0"/>
              <a:t>Vi</a:t>
            </a:r>
            <a:r>
              <a:rPr lang="da-DK" baseline="0" dirty="0" smtClean="0"/>
              <a:t> har set en del overtrædelser af tilsagnsbetingelser på ordningen, fx overholdelse at kravet om tæt lavt plantedække pr. 31.8 eller at der søges tilskud til arealer, der ikke er egnet til afgræsning, fx fordi de er for våde eller det er tæt krat. Hvis man oplever en temporær oversvømmelse, så anbefaler vi at man søger en dispensation på det pågældende areal. Det betyder at man ikke modtager årets tilskud, men man får ingen yderligere sanktion og kan blive i tilsagn. De overtrædelser vi har set har resulteret i at vi har krævet en del af de udbetalte tilskud tilbage, ca. 2 % i 2011 og 12. Det synes vi er et stort beløb, og det er et beløb som vi skal arbejde for at nedbringe. Den foreløbige sagsbehandling af 2013 kontrolsager viser at det går den rigtige vej. Men vi hører fra en del landmænd og konsulenter, at betingelsen om tæt lavt plantedække er svær at overholde på arealer med stort naturindhold. Der er en stor usikkerhed om kravet er overholdt ved kontrol. Det har vi lyttet til og tilbyder nu en alternativ måde at overholde sin plejeforpligtigelse på, nemlig ved fastsættelse af et dyretryk på arealet.</a:t>
            </a:r>
            <a:endParaRPr lang="da-DK" dirty="0"/>
          </a:p>
        </p:txBody>
      </p:sp>
      <p:sp>
        <p:nvSpPr>
          <p:cNvPr id="4" name="Pladsholder til diasnummer 3"/>
          <p:cNvSpPr>
            <a:spLocks noGrp="1"/>
          </p:cNvSpPr>
          <p:nvPr>
            <p:ph type="sldNum" sz="quarter" idx="10"/>
          </p:nvPr>
        </p:nvSpPr>
        <p:spPr/>
        <p:txBody>
          <a:bodyPr/>
          <a:lstStyle/>
          <a:p>
            <a:fld id="{727F8373-3029-BF4B-B31F-1E3F956F617F}" type="slidenum">
              <a:rPr lang="da-DK" smtClean="0">
                <a:solidFill>
                  <a:prstClr val="black"/>
                </a:solidFill>
              </a:rPr>
              <a:pPr/>
              <a:t>3</a:t>
            </a:fld>
            <a:endParaRPr lang="da-DK">
              <a:solidFill>
                <a:prstClr val="black"/>
              </a:solidFill>
            </a:endParaRPr>
          </a:p>
        </p:txBody>
      </p:sp>
    </p:spTree>
    <p:extLst>
      <p:ext uri="{BB962C8B-B14F-4D97-AF65-F5344CB8AC3E}">
        <p14:creationId xmlns:p14="http://schemas.microsoft.com/office/powerpoint/2010/main" xmlns="" val="1895659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Arealerne skal afgræsses med mindst 1,5 storkreatur pr. ha i  perioden 1. juni til 31. august. Hvis areale</a:t>
            </a:r>
            <a:r>
              <a:rPr lang="da-DK" baseline="0" dirty="0" smtClean="0"/>
              <a:t>t ikke kan bære 1,5 storkreaturer pr. ha, så kan man anmode kommunen om et nedsat dyretryk, og kommunen skal så vurdere hvilket dyretryk, der naturmæssigt vil være bedst på det pågældende areal. Så sendes en anmodning ind til os inden ansøgningsfristen for indsendelse af Fællesskemaet, og vi kan så godkende et nedsat dyretryk. Det nedsatte dyretryk gælder som udgangspunkt resten af tilsagnsperioden, men kan ændres.</a:t>
            </a:r>
            <a:endParaRPr lang="da-DK" dirty="0"/>
          </a:p>
        </p:txBody>
      </p:sp>
      <p:sp>
        <p:nvSpPr>
          <p:cNvPr id="4" name="Pladsholder til diasnummer 3"/>
          <p:cNvSpPr>
            <a:spLocks noGrp="1"/>
          </p:cNvSpPr>
          <p:nvPr>
            <p:ph type="sldNum" sz="quarter" idx="10"/>
          </p:nvPr>
        </p:nvSpPr>
        <p:spPr/>
        <p:txBody>
          <a:bodyPr/>
          <a:lstStyle/>
          <a:p>
            <a:pPr>
              <a:defRPr/>
            </a:pPr>
            <a:fld id="{A68BBA01-19CF-469E-925D-C4C7220F6D83}" type="slidenum">
              <a:rPr lang="da-DK" smtClean="0">
                <a:solidFill>
                  <a:prstClr val="black"/>
                </a:solidFill>
              </a:rPr>
              <a:pPr>
                <a:defRPr/>
              </a:pPr>
              <a:t>4</a:t>
            </a:fld>
            <a:endParaRPr lang="da-DK">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Som sagt: Det absolutte hovedkrav er at</a:t>
            </a:r>
            <a:r>
              <a:rPr lang="da-DK" baseline="0" dirty="0" smtClean="0"/>
              <a:t> dyrene er der når vi kommer derud. Netop af den grund opgøres dyrene i storkreaturer pr. ha, som er en entydig måde at gøre antallet op på </a:t>
            </a:r>
            <a:r>
              <a:rPr lang="da-DK" baseline="0" dirty="0" err="1" smtClean="0"/>
              <a:t>på</a:t>
            </a:r>
            <a:r>
              <a:rPr lang="da-DK" baseline="0" dirty="0" smtClean="0"/>
              <a:t> et givent tidspunkt. Der er ikke valgt dyreenheder, fordi dyreenheder opgøres som et gennemsnit over året.</a:t>
            </a:r>
          </a:p>
          <a:p>
            <a:r>
              <a:rPr lang="da-DK" baseline="0" dirty="0" smtClean="0"/>
              <a:t>Der må selvfølgeligt ikke være områder på marken, som slet ikke kan afgræsses. Det er fx vandhuller eller tæt krat uden græsdække. Her kan vi ikke forsvare overfor EU at give et tilskud til afgræsning.</a:t>
            </a:r>
            <a:endParaRPr lang="da-DK" dirty="0"/>
          </a:p>
        </p:txBody>
      </p:sp>
      <p:sp>
        <p:nvSpPr>
          <p:cNvPr id="4" name="Pladsholder til diasnummer 3"/>
          <p:cNvSpPr>
            <a:spLocks noGrp="1"/>
          </p:cNvSpPr>
          <p:nvPr>
            <p:ph type="sldNum" sz="quarter" idx="10"/>
          </p:nvPr>
        </p:nvSpPr>
        <p:spPr/>
        <p:txBody>
          <a:bodyPr/>
          <a:lstStyle/>
          <a:p>
            <a:fld id="{727F8373-3029-BF4B-B31F-1E3F956F617F}" type="slidenum">
              <a:rPr lang="da-DK" smtClean="0">
                <a:solidFill>
                  <a:prstClr val="black"/>
                </a:solidFill>
              </a:rPr>
              <a:pPr/>
              <a:t>5</a:t>
            </a:fld>
            <a:endParaRPr lang="da-DK">
              <a:solidFill>
                <a:prstClr val="black"/>
              </a:solidFill>
            </a:endParaRPr>
          </a:p>
        </p:txBody>
      </p:sp>
    </p:spTree>
    <p:extLst>
      <p:ext uri="{BB962C8B-B14F-4D97-AF65-F5344CB8AC3E}">
        <p14:creationId xmlns:p14="http://schemas.microsoft.com/office/powerpoint/2010/main" xmlns="" val="336613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En mark</a:t>
            </a:r>
            <a:r>
              <a:rPr lang="da-DK" baseline="0" dirty="0" smtClean="0"/>
              <a:t> som kontrolleres efter dyretryk kan godt indeholde ikke-støtteberettigede arealer. Man kan ikke få tilskud til dem, men de må godt være der. Antal storkreaturer opgøres i forhold til det støtteberettigede areal.</a:t>
            </a:r>
          </a:p>
          <a:p>
            <a:r>
              <a:rPr lang="da-DK" baseline="0" dirty="0" smtClean="0"/>
              <a:t>På nogle marker kan det være en fordel at arbejde med foldinddeling af den ene eller anden grund. Bemærk at krav om dyretryk skal være opfyldt for alle dele af marken på ethvert tidspunkt i løbet af sommeren. Uden for perioden, fx i maj eller september kan man gøre som man vil.</a:t>
            </a:r>
          </a:p>
          <a:p>
            <a:r>
              <a:rPr lang="da-DK" baseline="0" dirty="0" smtClean="0"/>
              <a:t>Hvis et dyr skal hjem pga. sygdom og man derfor falder under fastsat dyretryk, så husk at søge en dispensation.</a:t>
            </a:r>
          </a:p>
          <a:p>
            <a:r>
              <a:rPr lang="da-DK" baseline="0" dirty="0" smtClean="0"/>
              <a:t>Hvis vi kommer på kontrol og der mangler et eller nogle få dyr, så vil vi foretage en gradueret sanktion i årets udbetaling.</a:t>
            </a:r>
            <a:endParaRPr lang="da-DK" dirty="0"/>
          </a:p>
        </p:txBody>
      </p:sp>
      <p:sp>
        <p:nvSpPr>
          <p:cNvPr id="4" name="Pladsholder til diasnummer 3"/>
          <p:cNvSpPr>
            <a:spLocks noGrp="1"/>
          </p:cNvSpPr>
          <p:nvPr>
            <p:ph type="sldNum" sz="quarter" idx="10"/>
          </p:nvPr>
        </p:nvSpPr>
        <p:spPr/>
        <p:txBody>
          <a:bodyPr/>
          <a:lstStyle/>
          <a:p>
            <a:fld id="{727F8373-3029-BF4B-B31F-1E3F956F617F}" type="slidenum">
              <a:rPr lang="da-DK" smtClean="0">
                <a:solidFill>
                  <a:prstClr val="black"/>
                </a:solidFill>
              </a:rPr>
              <a:pPr/>
              <a:t>6</a:t>
            </a:fld>
            <a:endParaRPr lang="da-DK">
              <a:solidFill>
                <a:prstClr val="black"/>
              </a:solidFill>
            </a:endParaRPr>
          </a:p>
        </p:txBody>
      </p:sp>
    </p:spTree>
    <p:extLst>
      <p:ext uri="{BB962C8B-B14F-4D97-AF65-F5344CB8AC3E}">
        <p14:creationId xmlns:p14="http://schemas.microsoft.com/office/powerpoint/2010/main" xmlns="" val="203399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EU sætter rammen for de tilskud vi kan give under landdistriktsprogrammet. Modsat</a:t>
            </a:r>
            <a:r>
              <a:rPr lang="da-DK" baseline="0" dirty="0" smtClean="0"/>
              <a:t> den direkte støtte, hvor EU næsten bestemmer det hele, så er der dog et vist nationalt råderum.</a:t>
            </a:r>
          </a:p>
          <a:p>
            <a:r>
              <a:rPr lang="da-DK" baseline="0" dirty="0" smtClean="0"/>
              <a:t>Jeg har medtaget 3 eksempler på krav som EU stiller. Det er kravet om at for hver krone der udbetales skal der leveres en ydelse. At de aftaler vi indgår med landmanden har en varighed på 5 år eller derover, og at alle betingelser skal kunne kontrolleres, og at ved overtrædelse i en kontrol, så skal der gives en sanktion.</a:t>
            </a:r>
          </a:p>
          <a:p>
            <a:r>
              <a:rPr lang="da-DK" baseline="0" dirty="0" smtClean="0"/>
              <a:t>De nu 28 EU lande er meget forskellige. Vi ligner ikke bjergbønderne i Rumænien særligt meget kan jeg fortælle. Men de har også en tilskudsordning til naturpleje og er underlagt de samme EU regler. Det er altså et grundvilkår at EU rammerne ikke altid passer perfekt til danske forhold. Derfor arbejder vi hårdt på at de nationale regler kan slå bro mellem EU regler og nationale behov.</a:t>
            </a:r>
          </a:p>
          <a:p>
            <a:endParaRPr lang="da-DK" dirty="0"/>
          </a:p>
        </p:txBody>
      </p:sp>
      <p:sp>
        <p:nvSpPr>
          <p:cNvPr id="4" name="Pladsholder til diasnummer 3"/>
          <p:cNvSpPr>
            <a:spLocks noGrp="1"/>
          </p:cNvSpPr>
          <p:nvPr>
            <p:ph type="sldNum" sz="quarter" idx="10"/>
          </p:nvPr>
        </p:nvSpPr>
        <p:spPr/>
        <p:txBody>
          <a:bodyPr/>
          <a:lstStyle/>
          <a:p>
            <a:fld id="{727F8373-3029-BF4B-B31F-1E3F956F617F}" type="slidenum">
              <a:rPr lang="da-DK" smtClean="0">
                <a:solidFill>
                  <a:prstClr val="black"/>
                </a:solidFill>
              </a:rPr>
              <a:pPr/>
              <a:t>7</a:t>
            </a:fld>
            <a:endParaRPr lang="da-DK">
              <a:solidFill>
                <a:prstClr val="black"/>
              </a:solidFill>
            </a:endParaRPr>
          </a:p>
        </p:txBody>
      </p:sp>
    </p:spTree>
    <p:extLst>
      <p:ext uri="{BB962C8B-B14F-4D97-AF65-F5344CB8AC3E}">
        <p14:creationId xmlns:p14="http://schemas.microsoft.com/office/powerpoint/2010/main" xmlns="" val="135223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Den nationale bekendtgørelse</a:t>
            </a:r>
            <a:r>
              <a:rPr lang="da-DK" baseline="0" dirty="0" smtClean="0"/>
              <a:t> står overfor en større revision frem mod 2015. Det betyder et mere snævert fokus på de betingelser, der udløser tilskuddet. Med nye EU regler forventer vi også at kunne komme længere med at nedsætte risikoen ved at gå ind i et tilsagn i de tilfælde, hvor overtrædelsen ikke underminerer formålet med ordningen. Det arbejder vi med at udrede i øjeblikket.</a:t>
            </a:r>
          </a:p>
          <a:p>
            <a:r>
              <a:rPr lang="da-DK" baseline="0" dirty="0" smtClean="0"/>
              <a:t>Der er et stort fokus på effekten af offentlige tilskud generelt, og det gælder ikke mindst tilskud til naturpleje. Kravet om effekt forstærkes af knaphed på midler og mange områder, der kan bruges midler på. Udenfor NATURA 2000 områderne kan vi ikke altid dokumentere den fornødne effekt på biodiversiteten af vores tilskud til afgræsning og slæt. Det skyldes hovedsageligt at vi også har ydet tilskud til mere intensive græsmarker, hvor naturværdien er relativ lav og hvor det vil tage årtier at opnå en nævneværdig effekt. Her kommer HNV kortet ind i billedet. HNV står for High Nature Value eller områder med høj naturværdi. Det viser naturværdien i det åbne land ud fra alle de data som er tilgængelige, og som siger noget om naturværdi. Ud fra dette kort vil vi fra 2015 prioritere de </a:t>
            </a:r>
            <a:r>
              <a:rPr lang="da-DK" cap="all" baseline="0" dirty="0" smtClean="0"/>
              <a:t>naturmæssigt</a:t>
            </a:r>
            <a:r>
              <a:rPr lang="da-DK" baseline="0" dirty="0" smtClean="0"/>
              <a:t> mest værdifulde arealer når der skal uddeles tilskud. HNV kortet er nu tilgængeligt på Danmarks Miljøportal, og fra 2015 ligeledes i internet markkort.</a:t>
            </a:r>
          </a:p>
          <a:p>
            <a:r>
              <a:rPr lang="da-DK" baseline="0" dirty="0" smtClean="0"/>
              <a:t>De artikel 68 arealer, som er mere intensive græsmarker vil ikke kunne få tilskud efter 2014.</a:t>
            </a:r>
          </a:p>
          <a:p>
            <a:endParaRPr lang="da-DK" dirty="0"/>
          </a:p>
        </p:txBody>
      </p:sp>
      <p:sp>
        <p:nvSpPr>
          <p:cNvPr id="4" name="Pladsholder til diasnummer 3"/>
          <p:cNvSpPr>
            <a:spLocks noGrp="1"/>
          </p:cNvSpPr>
          <p:nvPr>
            <p:ph type="sldNum" sz="quarter" idx="10"/>
          </p:nvPr>
        </p:nvSpPr>
        <p:spPr/>
        <p:txBody>
          <a:bodyPr/>
          <a:lstStyle/>
          <a:p>
            <a:fld id="{727F8373-3029-BF4B-B31F-1E3F956F617F}" type="slidenum">
              <a:rPr lang="da-DK" smtClean="0">
                <a:solidFill>
                  <a:prstClr val="black"/>
                </a:solidFill>
              </a:rPr>
              <a:pPr/>
              <a:t>8</a:t>
            </a:fld>
            <a:endParaRPr lang="da-DK">
              <a:solidFill>
                <a:prstClr val="black"/>
              </a:solidFill>
            </a:endParaRPr>
          </a:p>
        </p:txBody>
      </p:sp>
    </p:spTree>
    <p:extLst>
      <p:ext uri="{BB962C8B-B14F-4D97-AF65-F5344CB8AC3E}">
        <p14:creationId xmlns:p14="http://schemas.microsoft.com/office/powerpoint/2010/main" xmlns="" val="319332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27F8373-3029-BF4B-B31F-1E3F956F617F}" type="slidenum">
              <a:rPr lang="da-DK" smtClean="0">
                <a:solidFill>
                  <a:prstClr val="black"/>
                </a:solidFill>
              </a:rPr>
              <a:pPr/>
              <a:t>9</a:t>
            </a:fld>
            <a:endParaRPr lang="da-DK">
              <a:solidFill>
                <a:prstClr val="black"/>
              </a:solidFill>
            </a:endParaRPr>
          </a:p>
        </p:txBody>
      </p:sp>
    </p:spTree>
    <p:extLst>
      <p:ext uri="{BB962C8B-B14F-4D97-AF65-F5344CB8AC3E}">
        <p14:creationId xmlns:p14="http://schemas.microsoft.com/office/powerpoint/2010/main" xmlns="" val="2516861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b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73869" y="3455082"/>
            <a:ext cx="8199437" cy="1196975"/>
          </a:xfrm>
        </p:spPr>
        <p:txBody>
          <a:bodyPr/>
          <a:lstStyle>
            <a:lvl1pPr algn="r">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2319" y="4663022"/>
            <a:ext cx="4090987" cy="315378"/>
          </a:xfrm>
        </p:spPr>
        <p:txBody>
          <a:bodyPr anchor="b"/>
          <a:lstStyle>
            <a:lvl1pPr algn="r">
              <a:defRPr sz="1800"/>
            </a:lvl1pPr>
          </a:lstStyle>
          <a:p>
            <a:fld id="{6882CCCD-68C6-4E0B-8761-E020279481BA}" type="datetime2">
              <a:rPr lang="da-DK" smtClean="0">
                <a:solidFill>
                  <a:prstClr val="black">
                    <a:tint val="75000"/>
                  </a:prstClr>
                </a:solidFill>
              </a:rPr>
              <a:pPr/>
              <a:t>31. januar 2014</a:t>
            </a:fld>
            <a:endParaRPr lang="da-DK" dirty="0">
              <a:solidFill>
                <a:prstClr val="black">
                  <a:tint val="75000"/>
                </a:prstClr>
              </a:solidFill>
            </a:endParaRPr>
          </a:p>
        </p:txBody>
      </p:sp>
      <p:sp>
        <p:nvSpPr>
          <p:cNvPr id="5" name="Pladsholder til sidefod 4"/>
          <p:cNvSpPr>
            <a:spLocks noGrp="1"/>
          </p:cNvSpPr>
          <p:nvPr>
            <p:ph type="ftr" sz="quarter" idx="11"/>
          </p:nvPr>
        </p:nvSpPr>
        <p:spPr>
          <a:xfrm>
            <a:off x="473869" y="6394451"/>
            <a:ext cx="2895600" cy="463550"/>
          </a:xfrm>
        </p:spPr>
        <p:txBody>
          <a:bodyPr/>
          <a:lstStyle/>
          <a:p>
            <a:r>
              <a:rPr lang="da-DK" smtClean="0">
                <a:solidFill>
                  <a:prstClr val="black">
                    <a:tint val="75000"/>
                  </a:prstClr>
                </a:solidFill>
              </a:rPr>
              <a:t>Titel</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1925770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Foto 3x3">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Pladsholder til billede 7"/>
          <p:cNvSpPr>
            <a:spLocks noGrp="1"/>
          </p:cNvSpPr>
          <p:nvPr>
            <p:ph type="pic" sz="quarter" idx="15"/>
          </p:nvPr>
        </p:nvSpPr>
        <p:spPr>
          <a:xfrm>
            <a:off x="0" y="1524002"/>
            <a:ext cx="3007288" cy="1728000"/>
          </a:xfrm>
          <a:solidFill>
            <a:srgbClr val="E0DCC6"/>
          </a:solidFill>
        </p:spPr>
        <p:txBody>
          <a:bodyPr>
            <a:normAutofit/>
          </a:bodyPr>
          <a:lstStyle>
            <a:lvl1pPr>
              <a:defRPr sz="500"/>
            </a:lvl1pPr>
          </a:lstStyle>
          <a:p>
            <a:endParaRPr lang="da-DK" dirty="0"/>
          </a:p>
        </p:txBody>
      </p:sp>
      <p:sp>
        <p:nvSpPr>
          <p:cNvPr id="11" name="Pladsholder til billede 7"/>
          <p:cNvSpPr>
            <a:spLocks noGrp="1"/>
          </p:cNvSpPr>
          <p:nvPr>
            <p:ph type="pic" sz="quarter" idx="16"/>
          </p:nvPr>
        </p:nvSpPr>
        <p:spPr>
          <a:xfrm>
            <a:off x="6136712" y="1523999"/>
            <a:ext cx="3007288" cy="1728000"/>
          </a:xfrm>
          <a:solidFill>
            <a:srgbClr val="E0DCC6"/>
          </a:solidFill>
        </p:spPr>
        <p:txBody>
          <a:bodyPr>
            <a:normAutofit/>
          </a:bodyPr>
          <a:lstStyle>
            <a:lvl1pPr>
              <a:defRPr sz="500"/>
            </a:lvl1pPr>
          </a:lstStyle>
          <a:p>
            <a:endParaRPr lang="da-DK" dirty="0"/>
          </a:p>
        </p:txBody>
      </p:sp>
      <p:sp>
        <p:nvSpPr>
          <p:cNvPr id="12" name="Pladsholder til billede 7"/>
          <p:cNvSpPr>
            <a:spLocks noGrp="1"/>
          </p:cNvSpPr>
          <p:nvPr>
            <p:ph type="pic" sz="quarter" idx="17"/>
          </p:nvPr>
        </p:nvSpPr>
        <p:spPr>
          <a:xfrm>
            <a:off x="3068355" y="1523999"/>
            <a:ext cx="3007288" cy="1728000"/>
          </a:xfrm>
          <a:solidFill>
            <a:srgbClr val="E0DCC6"/>
          </a:solidFill>
        </p:spPr>
        <p:txBody>
          <a:bodyPr>
            <a:normAutofit/>
          </a:bodyPr>
          <a:lstStyle>
            <a:lvl1pPr>
              <a:defRPr sz="500"/>
            </a:lvl1pPr>
          </a:lstStyle>
          <a:p>
            <a:endParaRPr lang="da-DK" dirty="0"/>
          </a:p>
        </p:txBody>
      </p:sp>
      <p:grpSp>
        <p:nvGrpSpPr>
          <p:cNvPr id="7" name="Grupper 6"/>
          <p:cNvGrpSpPr/>
          <p:nvPr userDrawn="1"/>
        </p:nvGrpSpPr>
        <p:grpSpPr>
          <a:xfrm>
            <a:off x="0" y="-1"/>
            <a:ext cx="9144000" cy="1905000"/>
            <a:chOff x="0" y="-1"/>
            <a:chExt cx="9144000" cy="1905000"/>
          </a:xfrm>
        </p:grpSpPr>
        <p:pic>
          <p:nvPicPr>
            <p:cNvPr id="3" name="Billede 2"/>
            <p:cNvPicPr>
              <a:picLocks noChangeAspect="1"/>
            </p:cNvPicPr>
            <p:nvPr userDrawn="1"/>
          </p:nvPicPr>
          <p:blipFill>
            <a:blip r:embed="rId3"/>
            <a:stretch>
              <a:fillRect/>
            </a:stretch>
          </p:blipFill>
          <p:spPr>
            <a:xfrm>
              <a:off x="0" y="-1"/>
              <a:ext cx="9144000" cy="1905000"/>
            </a:xfrm>
            <a:prstGeom prst="rect">
              <a:avLst/>
            </a:prstGeom>
          </p:spPr>
        </p:pic>
        <p:pic>
          <p:nvPicPr>
            <p:cNvPr id="14" name="Billede 13"/>
            <p:cNvPicPr>
              <a:picLocks noChangeAspect="1"/>
            </p:cNvPicPr>
            <p:nvPr userDrawn="1"/>
          </p:nvPicPr>
          <p:blipFill>
            <a:blip r:embed="rId4"/>
            <a:stretch>
              <a:fillRect/>
            </a:stretch>
          </p:blipFill>
          <p:spPr>
            <a:xfrm>
              <a:off x="6374606" y="0"/>
              <a:ext cx="2298700" cy="1016000"/>
            </a:xfrm>
            <a:prstGeom prst="rect">
              <a:avLst/>
            </a:prstGeom>
          </p:spPr>
        </p:pic>
      </p:grpSp>
      <p:sp>
        <p:nvSpPr>
          <p:cNvPr id="5" name="Pladsholder til sidefod 4"/>
          <p:cNvSpPr>
            <a:spLocks noGrp="1"/>
          </p:cNvSpPr>
          <p:nvPr>
            <p:ph type="ftr" sz="quarter" idx="11"/>
          </p:nvPr>
        </p:nvSpPr>
        <p:spPr>
          <a:xfrm>
            <a:off x="473869" y="6394451"/>
            <a:ext cx="2895600" cy="463550"/>
          </a:xfrm>
        </p:spPr>
        <p:txBody>
          <a:bodyPr/>
          <a:lstStyle/>
          <a:p>
            <a:r>
              <a:rPr lang="da-DK" smtClean="0">
                <a:solidFill>
                  <a:prstClr val="black">
                    <a:tint val="75000"/>
                  </a:prstClr>
                </a:solidFill>
              </a:rPr>
              <a:t>Titel</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2" name="Titel 1"/>
          <p:cNvSpPr>
            <a:spLocks noGrp="1"/>
          </p:cNvSpPr>
          <p:nvPr>
            <p:ph type="ctrTitle"/>
          </p:nvPr>
        </p:nvSpPr>
        <p:spPr>
          <a:xfrm>
            <a:off x="458789" y="-1"/>
            <a:ext cx="4926012" cy="1116000"/>
          </a:xfrm>
        </p:spPr>
        <p:txBody>
          <a:bodyPr/>
          <a:lstStyle>
            <a:lvl1pPr algn="l">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789" y="1118121"/>
            <a:ext cx="4090987" cy="266179"/>
          </a:xfrm>
        </p:spPr>
        <p:txBody>
          <a:bodyPr anchor="b"/>
          <a:lstStyle>
            <a:lvl1pPr algn="l">
              <a:defRPr sz="800"/>
            </a:lvl1pPr>
          </a:lstStyle>
          <a:p>
            <a:fld id="{AC38051A-A71F-499E-A86A-32AAFE1EB952}" type="datetime2">
              <a:rPr lang="da-DK" smtClean="0">
                <a:solidFill>
                  <a:prstClr val="black">
                    <a:tint val="75000"/>
                  </a:prstClr>
                </a:solidFill>
              </a:rPr>
              <a:pPr/>
              <a:t>31. januar 2014</a:t>
            </a:fld>
            <a:endParaRPr lang="da-DK" dirty="0">
              <a:solidFill>
                <a:prstClr val="black">
                  <a:tint val="75000"/>
                </a:prstClr>
              </a:solidFill>
            </a:endParaRPr>
          </a:p>
        </p:txBody>
      </p:sp>
      <p:sp>
        <p:nvSpPr>
          <p:cNvPr id="13" name="Pladsholder til billede 7"/>
          <p:cNvSpPr>
            <a:spLocks noGrp="1"/>
          </p:cNvSpPr>
          <p:nvPr>
            <p:ph type="pic" sz="quarter" idx="18"/>
          </p:nvPr>
        </p:nvSpPr>
        <p:spPr>
          <a:xfrm>
            <a:off x="0" y="5129999"/>
            <a:ext cx="3007288" cy="1728000"/>
          </a:xfrm>
          <a:solidFill>
            <a:srgbClr val="E0DCC6"/>
          </a:solidFill>
        </p:spPr>
        <p:txBody>
          <a:bodyPr>
            <a:normAutofit/>
          </a:bodyPr>
          <a:lstStyle>
            <a:lvl1pPr>
              <a:defRPr sz="500"/>
            </a:lvl1pPr>
          </a:lstStyle>
          <a:p>
            <a:endParaRPr lang="da-DK" dirty="0"/>
          </a:p>
        </p:txBody>
      </p:sp>
      <p:sp>
        <p:nvSpPr>
          <p:cNvPr id="15" name="Pladsholder til billede 7"/>
          <p:cNvSpPr>
            <a:spLocks noGrp="1"/>
          </p:cNvSpPr>
          <p:nvPr>
            <p:ph type="pic" sz="quarter" idx="19"/>
          </p:nvPr>
        </p:nvSpPr>
        <p:spPr>
          <a:xfrm>
            <a:off x="6136712" y="5129996"/>
            <a:ext cx="3007288" cy="1728000"/>
          </a:xfrm>
          <a:solidFill>
            <a:srgbClr val="E0DCC6"/>
          </a:solidFill>
        </p:spPr>
        <p:txBody>
          <a:bodyPr>
            <a:normAutofit/>
          </a:bodyPr>
          <a:lstStyle>
            <a:lvl1pPr>
              <a:defRPr sz="500"/>
            </a:lvl1pPr>
          </a:lstStyle>
          <a:p>
            <a:endParaRPr lang="da-DK" dirty="0"/>
          </a:p>
        </p:txBody>
      </p:sp>
      <p:sp>
        <p:nvSpPr>
          <p:cNvPr id="16" name="Pladsholder til billede 7"/>
          <p:cNvSpPr>
            <a:spLocks noGrp="1"/>
          </p:cNvSpPr>
          <p:nvPr>
            <p:ph type="pic" sz="quarter" idx="20"/>
          </p:nvPr>
        </p:nvSpPr>
        <p:spPr>
          <a:xfrm>
            <a:off x="3068355" y="5129996"/>
            <a:ext cx="3007288" cy="1728000"/>
          </a:xfrm>
          <a:solidFill>
            <a:srgbClr val="E0DCC6"/>
          </a:solidFill>
        </p:spPr>
        <p:txBody>
          <a:bodyPr>
            <a:normAutofit/>
          </a:bodyPr>
          <a:lstStyle>
            <a:lvl1pPr>
              <a:defRPr sz="500"/>
            </a:lvl1pPr>
          </a:lstStyle>
          <a:p>
            <a:endParaRPr lang="da-DK" dirty="0"/>
          </a:p>
        </p:txBody>
      </p:sp>
      <p:sp>
        <p:nvSpPr>
          <p:cNvPr id="17" name="Pladsholder til billede 7"/>
          <p:cNvSpPr>
            <a:spLocks noGrp="1"/>
          </p:cNvSpPr>
          <p:nvPr>
            <p:ph type="pic" sz="quarter" idx="21"/>
          </p:nvPr>
        </p:nvSpPr>
        <p:spPr>
          <a:xfrm>
            <a:off x="0" y="3307552"/>
            <a:ext cx="3007288" cy="1764000"/>
          </a:xfrm>
          <a:solidFill>
            <a:srgbClr val="E0DCC6"/>
          </a:solidFill>
        </p:spPr>
        <p:txBody>
          <a:bodyPr>
            <a:normAutofit/>
          </a:bodyPr>
          <a:lstStyle>
            <a:lvl1pPr>
              <a:defRPr sz="500"/>
            </a:lvl1pPr>
          </a:lstStyle>
          <a:p>
            <a:endParaRPr lang="da-DK" dirty="0"/>
          </a:p>
        </p:txBody>
      </p:sp>
      <p:sp>
        <p:nvSpPr>
          <p:cNvPr id="18" name="Pladsholder til billede 7"/>
          <p:cNvSpPr>
            <a:spLocks noGrp="1"/>
          </p:cNvSpPr>
          <p:nvPr>
            <p:ph type="pic" sz="quarter" idx="22"/>
          </p:nvPr>
        </p:nvSpPr>
        <p:spPr>
          <a:xfrm>
            <a:off x="6136712" y="3307549"/>
            <a:ext cx="3007288" cy="1764000"/>
          </a:xfrm>
          <a:solidFill>
            <a:srgbClr val="E0DCC6"/>
          </a:solidFill>
        </p:spPr>
        <p:txBody>
          <a:bodyPr>
            <a:normAutofit/>
          </a:bodyPr>
          <a:lstStyle>
            <a:lvl1pPr>
              <a:defRPr sz="500"/>
            </a:lvl1pPr>
          </a:lstStyle>
          <a:p>
            <a:endParaRPr lang="da-DK" dirty="0"/>
          </a:p>
        </p:txBody>
      </p:sp>
      <p:sp>
        <p:nvSpPr>
          <p:cNvPr id="19" name="Pladsholder til billede 7"/>
          <p:cNvSpPr>
            <a:spLocks noGrp="1"/>
          </p:cNvSpPr>
          <p:nvPr>
            <p:ph type="pic" sz="quarter" idx="23"/>
          </p:nvPr>
        </p:nvSpPr>
        <p:spPr>
          <a:xfrm>
            <a:off x="3068355" y="3307549"/>
            <a:ext cx="3007288" cy="1764000"/>
          </a:xfrm>
          <a:solidFill>
            <a:srgbClr val="E0DCC6"/>
          </a:solidFill>
        </p:spPr>
        <p:txBody>
          <a:bodyPr>
            <a:normAutofit/>
          </a:bodyPr>
          <a:lstStyle>
            <a:lvl1pPr>
              <a:defRPr sz="500"/>
            </a:lvl1pPr>
          </a:lstStyle>
          <a:p>
            <a:endParaRPr lang="da-DK" dirty="0"/>
          </a:p>
        </p:txBody>
      </p:sp>
    </p:spTree>
    <p:extLst>
      <p:ext uri="{BB962C8B-B14F-4D97-AF65-F5344CB8AC3E}">
        <p14:creationId xmlns:p14="http://schemas.microsoft.com/office/powerpoint/2010/main" xmlns="" val="244440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Foto">
    <p:spTree>
      <p:nvGrpSpPr>
        <p:cNvPr id="1" name=""/>
        <p:cNvGrpSpPr/>
        <p:nvPr/>
      </p:nvGrpSpPr>
      <p:grpSpPr>
        <a:xfrm>
          <a:off x="0" y="0"/>
          <a:ext cx="0" cy="0"/>
          <a:chOff x="0" y="0"/>
          <a:chExt cx="0" cy="0"/>
        </a:xfrm>
      </p:grpSpPr>
      <p:sp>
        <p:nvSpPr>
          <p:cNvPr id="8" name="Pladsholder til billede 8"/>
          <p:cNvSpPr>
            <a:spLocks noGrp="1"/>
          </p:cNvSpPr>
          <p:nvPr>
            <p:ph type="pic" sz="quarter" idx="13"/>
          </p:nvPr>
        </p:nvSpPr>
        <p:spPr>
          <a:xfrm>
            <a:off x="0" y="0"/>
            <a:ext cx="9144000" cy="6857999"/>
          </a:xfrm>
          <a:solidFill>
            <a:schemeClr val="bg2"/>
          </a:solidFill>
        </p:spPr>
        <p:txBody>
          <a:bodyPr>
            <a:normAutofit/>
          </a:bodyPr>
          <a:lstStyle>
            <a:lvl1pPr>
              <a:defRPr sz="500"/>
            </a:lvl1pPr>
          </a:lstStyle>
          <a:p>
            <a:endParaRPr lang="da-DK" dirty="0"/>
          </a:p>
        </p:txBody>
      </p:sp>
      <p:pic>
        <p:nvPicPr>
          <p:cNvPr id="7" name="Billede 6"/>
          <p:cNvPicPr>
            <a:picLocks noChangeAspect="1"/>
          </p:cNvPicPr>
          <p:nvPr userDrawn="1"/>
        </p:nvPicPr>
        <p:blipFill>
          <a:blip r:embed="rId2"/>
          <a:stretch>
            <a:fillRect/>
          </a:stretch>
        </p:blipFill>
        <p:spPr>
          <a:xfrm>
            <a:off x="0" y="5930900"/>
            <a:ext cx="9144000" cy="927100"/>
          </a:xfrm>
          <a:prstGeom prst="rect">
            <a:avLst/>
          </a:prstGeom>
        </p:spPr>
      </p:pic>
      <p:sp>
        <p:nvSpPr>
          <p:cNvPr id="4" name="Pladsholder til dato 3"/>
          <p:cNvSpPr>
            <a:spLocks noGrp="1"/>
          </p:cNvSpPr>
          <p:nvPr>
            <p:ph type="dt" sz="half" idx="10"/>
          </p:nvPr>
        </p:nvSpPr>
        <p:spPr/>
        <p:txBody>
          <a:bodyPr/>
          <a:lstStyle/>
          <a:p>
            <a:fld id="{9DE7CE96-E54E-4015-AC34-E79B85F8B6C9}"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Titel</a:t>
            </a: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3614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 Foto + Tekst">
    <p:spTree>
      <p:nvGrpSpPr>
        <p:cNvPr id="1" name=""/>
        <p:cNvGrpSpPr/>
        <p:nvPr/>
      </p:nvGrpSpPr>
      <p:grpSpPr>
        <a:xfrm>
          <a:off x="0" y="0"/>
          <a:ext cx="0" cy="0"/>
          <a:chOff x="0" y="0"/>
          <a:chExt cx="0" cy="0"/>
        </a:xfrm>
      </p:grpSpPr>
      <p:sp>
        <p:nvSpPr>
          <p:cNvPr id="7" name="Pladsholder til billede 8"/>
          <p:cNvSpPr>
            <a:spLocks noGrp="1"/>
          </p:cNvSpPr>
          <p:nvPr>
            <p:ph type="pic" sz="quarter" idx="13"/>
          </p:nvPr>
        </p:nvSpPr>
        <p:spPr>
          <a:xfrm>
            <a:off x="0" y="1"/>
            <a:ext cx="9144000" cy="6857999"/>
          </a:xfrm>
          <a:solidFill>
            <a:schemeClr val="bg2"/>
          </a:solidFill>
        </p:spPr>
        <p:txBody>
          <a:bodyPr>
            <a:normAutofit/>
          </a:bodyPr>
          <a:lstStyle>
            <a:lvl1pPr>
              <a:defRPr sz="500"/>
            </a:lvl1pPr>
          </a:lstStyle>
          <a:p>
            <a:endParaRPr lang="da-DK" dirty="0"/>
          </a:p>
        </p:txBody>
      </p:sp>
      <p:pic>
        <p:nvPicPr>
          <p:cNvPr id="8" name="Billede 7"/>
          <p:cNvPicPr>
            <a:picLocks noChangeAspect="1"/>
          </p:cNvPicPr>
          <p:nvPr userDrawn="1"/>
        </p:nvPicPr>
        <p:blipFill>
          <a:blip r:embed="rId2"/>
          <a:stretch>
            <a:fillRect/>
          </a:stretch>
        </p:blipFill>
        <p:spPr>
          <a:xfrm>
            <a:off x="0" y="5930900"/>
            <a:ext cx="9144000" cy="927100"/>
          </a:xfrm>
          <a:prstGeom prst="rect">
            <a:avLst/>
          </a:prstGeom>
        </p:spPr>
      </p:pic>
      <p:sp>
        <p:nvSpPr>
          <p:cNvPr id="2" name="Titel 1"/>
          <p:cNvSpPr>
            <a:spLocks noGrp="1"/>
          </p:cNvSpPr>
          <p:nvPr>
            <p:ph type="title" hasCustomPrompt="1"/>
          </p:nvPr>
        </p:nvSpPr>
        <p:spPr>
          <a:xfrm>
            <a:off x="458789" y="679450"/>
            <a:ext cx="5345111" cy="1949450"/>
          </a:xfrm>
        </p:spPr>
        <p:txBody>
          <a:bodyPr anchor="t"/>
          <a:lstStyle/>
          <a:p>
            <a:r>
              <a:rPr lang="da-DK" dirty="0" smtClean="0"/>
              <a:t>Teksten placeres </a:t>
            </a:r>
            <a:br>
              <a:rPr lang="da-DK" dirty="0" smtClean="0"/>
            </a:br>
            <a:r>
              <a:rPr lang="da-DK" dirty="0" smtClean="0"/>
              <a:t>hvor der er ro på fotoet</a:t>
            </a:r>
            <a:endParaRPr lang="da-DK" dirty="0"/>
          </a:p>
        </p:txBody>
      </p:sp>
      <p:sp>
        <p:nvSpPr>
          <p:cNvPr id="4" name="Pladsholder til dato 3"/>
          <p:cNvSpPr>
            <a:spLocks noGrp="1"/>
          </p:cNvSpPr>
          <p:nvPr>
            <p:ph type="dt" sz="half" idx="10"/>
          </p:nvPr>
        </p:nvSpPr>
        <p:spPr/>
        <p:txBody>
          <a:bodyPr/>
          <a:lstStyle/>
          <a:p>
            <a:fld id="{31F2B5DE-D205-4CC2-A422-30E087B7BF12}"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Titel</a:t>
            </a: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931381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 Foto + Tekst + Bokse">
    <p:spTree>
      <p:nvGrpSpPr>
        <p:cNvPr id="1" name=""/>
        <p:cNvGrpSpPr/>
        <p:nvPr/>
      </p:nvGrpSpPr>
      <p:grpSpPr>
        <a:xfrm>
          <a:off x="0" y="0"/>
          <a:ext cx="0" cy="0"/>
          <a:chOff x="0" y="0"/>
          <a:chExt cx="0" cy="0"/>
        </a:xfrm>
      </p:grpSpPr>
      <p:sp>
        <p:nvSpPr>
          <p:cNvPr id="7" name="Pladsholder til billede 8"/>
          <p:cNvSpPr>
            <a:spLocks noGrp="1"/>
          </p:cNvSpPr>
          <p:nvPr>
            <p:ph type="pic" sz="quarter" idx="13"/>
          </p:nvPr>
        </p:nvSpPr>
        <p:spPr>
          <a:xfrm>
            <a:off x="0" y="1"/>
            <a:ext cx="9144000" cy="6857999"/>
          </a:xfrm>
          <a:solidFill>
            <a:schemeClr val="bg2"/>
          </a:solidFill>
        </p:spPr>
        <p:txBody>
          <a:bodyPr>
            <a:normAutofit/>
          </a:bodyPr>
          <a:lstStyle>
            <a:lvl1pPr>
              <a:defRPr sz="500"/>
            </a:lvl1pPr>
          </a:lstStyle>
          <a:p>
            <a:endParaRPr lang="da-DK" dirty="0"/>
          </a:p>
        </p:txBody>
      </p:sp>
      <p:pic>
        <p:nvPicPr>
          <p:cNvPr id="8" name="Billede 7"/>
          <p:cNvPicPr>
            <a:picLocks noChangeAspect="1"/>
          </p:cNvPicPr>
          <p:nvPr userDrawn="1"/>
        </p:nvPicPr>
        <p:blipFill>
          <a:blip r:embed="rId2"/>
          <a:stretch>
            <a:fillRect/>
          </a:stretch>
        </p:blipFill>
        <p:spPr>
          <a:xfrm>
            <a:off x="0" y="5930900"/>
            <a:ext cx="9144000" cy="927100"/>
          </a:xfrm>
          <a:prstGeom prst="rect">
            <a:avLst/>
          </a:prstGeom>
        </p:spPr>
      </p:pic>
      <p:sp>
        <p:nvSpPr>
          <p:cNvPr id="2" name="Titel 1"/>
          <p:cNvSpPr>
            <a:spLocks noGrp="1"/>
          </p:cNvSpPr>
          <p:nvPr>
            <p:ph type="title" hasCustomPrompt="1"/>
          </p:nvPr>
        </p:nvSpPr>
        <p:spPr>
          <a:xfrm>
            <a:off x="458789" y="679450"/>
            <a:ext cx="5345111" cy="1949450"/>
          </a:xfrm>
        </p:spPr>
        <p:txBody>
          <a:bodyPr anchor="t"/>
          <a:lstStyle/>
          <a:p>
            <a:r>
              <a:rPr lang="da-DK" dirty="0" smtClean="0"/>
              <a:t>Teksten placeres </a:t>
            </a:r>
            <a:br>
              <a:rPr lang="da-DK" dirty="0" smtClean="0"/>
            </a:br>
            <a:r>
              <a:rPr lang="da-DK" dirty="0" smtClean="0"/>
              <a:t>hvor der er ro på fotoet</a:t>
            </a:r>
            <a:endParaRPr lang="da-DK" dirty="0"/>
          </a:p>
        </p:txBody>
      </p:sp>
      <p:sp>
        <p:nvSpPr>
          <p:cNvPr id="4" name="Pladsholder til dato 3"/>
          <p:cNvSpPr>
            <a:spLocks noGrp="1"/>
          </p:cNvSpPr>
          <p:nvPr>
            <p:ph type="dt" sz="half" idx="10"/>
          </p:nvPr>
        </p:nvSpPr>
        <p:spPr/>
        <p:txBody>
          <a:bodyPr/>
          <a:lstStyle/>
          <a:p>
            <a:fld id="{FA4144A0-76D7-423E-8F60-6B1DB692AC7B}"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Titel</a:t>
            </a: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14" name="Pladsholder til billede 12"/>
          <p:cNvSpPr>
            <a:spLocks noGrp="1"/>
          </p:cNvSpPr>
          <p:nvPr>
            <p:ph type="pic" sz="quarter" idx="22"/>
          </p:nvPr>
        </p:nvSpPr>
        <p:spPr>
          <a:xfrm>
            <a:off x="6137275" y="1524000"/>
            <a:ext cx="3006725" cy="1260000"/>
          </a:xfrm>
          <a:solidFill>
            <a:schemeClr val="accent1"/>
          </a:solidFill>
        </p:spPr>
        <p:txBody>
          <a:bodyPr>
            <a:normAutofit/>
          </a:bodyPr>
          <a:lstStyle>
            <a:lvl1pPr>
              <a:defRPr sz="500"/>
            </a:lvl1pPr>
          </a:lstStyle>
          <a:p>
            <a:endParaRPr lang="da-DK" dirty="0"/>
          </a:p>
        </p:txBody>
      </p:sp>
      <p:sp>
        <p:nvSpPr>
          <p:cNvPr id="15" name="Pladsholder til tekst 10"/>
          <p:cNvSpPr>
            <a:spLocks noGrp="1"/>
          </p:cNvSpPr>
          <p:nvPr>
            <p:ph type="body" sz="quarter" idx="23"/>
          </p:nvPr>
        </p:nvSpPr>
        <p:spPr>
          <a:xfrm>
            <a:off x="6235700" y="1651000"/>
            <a:ext cx="2832100" cy="1028700"/>
          </a:xfrm>
        </p:spPr>
        <p:txBody>
          <a:bodyPr anchor="ctr">
            <a:normAutofit/>
          </a:bodyPr>
          <a:lstStyle>
            <a:lvl1pPr>
              <a:spcBef>
                <a:spcPts val="600"/>
              </a:spcBef>
              <a:spcAft>
                <a:spcPts val="0"/>
              </a:spcAft>
              <a:defRPr sz="1500" b="1" i="0">
                <a:solidFill>
                  <a:schemeClr val="tx1">
                    <a:lumMod val="75000"/>
                    <a:lumOff val="25000"/>
                  </a:schemeClr>
                </a:solidFill>
                <a:latin typeface="Verdana"/>
                <a:cs typeface="Verdana"/>
              </a:defRPr>
            </a:lvl1pPr>
            <a:lvl2pPr marL="0" indent="0">
              <a:spcBef>
                <a:spcPts val="600"/>
              </a:spcBef>
              <a:spcAft>
                <a:spcPts val="0"/>
              </a:spcAft>
              <a:buFontTx/>
              <a:buNone/>
              <a:defRPr sz="1500"/>
            </a:lvl2pPr>
            <a:lvl3pPr marL="180000">
              <a:spcBef>
                <a:spcPts val="600"/>
              </a:spcBef>
              <a:spcAft>
                <a:spcPts val="0"/>
              </a:spcAft>
              <a:defRPr sz="1500"/>
            </a:lvl3pPr>
            <a:lvl4pPr>
              <a:defRPr sz="1500"/>
            </a:lvl4pPr>
            <a:lvl5pPr>
              <a:defRPr sz="1500"/>
            </a:lvl5pPr>
          </a:lstStyle>
          <a:p>
            <a:pPr lvl="0"/>
            <a:r>
              <a:rPr lang="da-DK" dirty="0" smtClean="0"/>
              <a:t>Klik for at redigere teksttypografierne i masteren</a:t>
            </a:r>
          </a:p>
          <a:p>
            <a:pPr lvl="1"/>
            <a:r>
              <a:rPr lang="da-DK" dirty="0" smtClean="0"/>
              <a:t>Andet niveau</a:t>
            </a:r>
          </a:p>
          <a:p>
            <a:pPr lvl="2"/>
            <a:r>
              <a:rPr lang="da-DK" dirty="0" smtClean="0"/>
              <a:t>Tredje niveau</a:t>
            </a:r>
          </a:p>
        </p:txBody>
      </p:sp>
      <p:sp>
        <p:nvSpPr>
          <p:cNvPr id="20" name="Pladsholder til billede 12"/>
          <p:cNvSpPr>
            <a:spLocks noGrp="1"/>
          </p:cNvSpPr>
          <p:nvPr>
            <p:ph type="pic" sz="quarter" idx="24"/>
          </p:nvPr>
        </p:nvSpPr>
        <p:spPr>
          <a:xfrm>
            <a:off x="6137275" y="2857500"/>
            <a:ext cx="3006725" cy="1260000"/>
          </a:xfrm>
          <a:solidFill>
            <a:schemeClr val="accent1"/>
          </a:solidFill>
        </p:spPr>
        <p:txBody>
          <a:bodyPr>
            <a:normAutofit/>
          </a:bodyPr>
          <a:lstStyle>
            <a:lvl1pPr>
              <a:defRPr sz="500"/>
            </a:lvl1pPr>
          </a:lstStyle>
          <a:p>
            <a:endParaRPr lang="da-DK" dirty="0"/>
          </a:p>
        </p:txBody>
      </p:sp>
      <p:sp>
        <p:nvSpPr>
          <p:cNvPr id="21" name="Pladsholder til tekst 10"/>
          <p:cNvSpPr>
            <a:spLocks noGrp="1"/>
          </p:cNvSpPr>
          <p:nvPr>
            <p:ph type="body" sz="quarter" idx="25"/>
          </p:nvPr>
        </p:nvSpPr>
        <p:spPr>
          <a:xfrm>
            <a:off x="6235700" y="2978150"/>
            <a:ext cx="2832100" cy="1028700"/>
          </a:xfrm>
        </p:spPr>
        <p:txBody>
          <a:bodyPr anchor="ctr">
            <a:normAutofit/>
          </a:bodyPr>
          <a:lstStyle>
            <a:lvl1pPr>
              <a:spcBef>
                <a:spcPts val="600"/>
              </a:spcBef>
              <a:spcAft>
                <a:spcPts val="0"/>
              </a:spcAft>
              <a:defRPr sz="1500" b="1" i="0">
                <a:solidFill>
                  <a:schemeClr val="tx1">
                    <a:lumMod val="75000"/>
                    <a:lumOff val="25000"/>
                  </a:schemeClr>
                </a:solidFill>
                <a:latin typeface="Verdana"/>
                <a:cs typeface="Verdana"/>
              </a:defRPr>
            </a:lvl1pPr>
            <a:lvl2pPr marL="0" indent="0">
              <a:spcBef>
                <a:spcPts val="600"/>
              </a:spcBef>
              <a:spcAft>
                <a:spcPts val="0"/>
              </a:spcAft>
              <a:buFontTx/>
              <a:buNone/>
              <a:defRPr sz="1500"/>
            </a:lvl2pPr>
            <a:lvl3pPr marL="180000">
              <a:spcBef>
                <a:spcPts val="600"/>
              </a:spcBef>
              <a:spcAft>
                <a:spcPts val="0"/>
              </a:spcAft>
              <a:defRPr sz="1500"/>
            </a:lvl3pPr>
            <a:lvl4pPr>
              <a:defRPr sz="1500"/>
            </a:lvl4pPr>
            <a:lvl5pPr>
              <a:defRPr sz="1500"/>
            </a:lvl5pPr>
          </a:lstStyle>
          <a:p>
            <a:pPr lvl="0"/>
            <a:r>
              <a:rPr lang="da-DK" dirty="0" smtClean="0"/>
              <a:t>Klik for at redigere teksttypografierne i masteren</a:t>
            </a:r>
          </a:p>
          <a:p>
            <a:pPr lvl="1"/>
            <a:r>
              <a:rPr lang="da-DK" dirty="0" smtClean="0"/>
              <a:t>Andet niveau</a:t>
            </a:r>
          </a:p>
          <a:p>
            <a:pPr lvl="2"/>
            <a:r>
              <a:rPr lang="da-DK" dirty="0" smtClean="0"/>
              <a:t>Tredje niveau</a:t>
            </a:r>
          </a:p>
        </p:txBody>
      </p:sp>
      <p:sp>
        <p:nvSpPr>
          <p:cNvPr id="22" name="Pladsholder til billede 12"/>
          <p:cNvSpPr>
            <a:spLocks noGrp="1"/>
          </p:cNvSpPr>
          <p:nvPr>
            <p:ph type="pic" sz="quarter" idx="26"/>
          </p:nvPr>
        </p:nvSpPr>
        <p:spPr>
          <a:xfrm>
            <a:off x="6137275" y="4178300"/>
            <a:ext cx="3006725" cy="1260000"/>
          </a:xfrm>
          <a:solidFill>
            <a:schemeClr val="accent1"/>
          </a:solidFill>
        </p:spPr>
        <p:txBody>
          <a:bodyPr>
            <a:normAutofit/>
          </a:bodyPr>
          <a:lstStyle>
            <a:lvl1pPr>
              <a:defRPr sz="500"/>
            </a:lvl1pPr>
          </a:lstStyle>
          <a:p>
            <a:endParaRPr lang="da-DK" dirty="0"/>
          </a:p>
        </p:txBody>
      </p:sp>
      <p:sp>
        <p:nvSpPr>
          <p:cNvPr id="23" name="Pladsholder til tekst 10"/>
          <p:cNvSpPr>
            <a:spLocks noGrp="1"/>
          </p:cNvSpPr>
          <p:nvPr>
            <p:ph type="body" sz="quarter" idx="27"/>
          </p:nvPr>
        </p:nvSpPr>
        <p:spPr>
          <a:xfrm>
            <a:off x="6235700" y="4298950"/>
            <a:ext cx="2832100" cy="1028700"/>
          </a:xfrm>
        </p:spPr>
        <p:txBody>
          <a:bodyPr anchor="ctr">
            <a:normAutofit/>
          </a:bodyPr>
          <a:lstStyle>
            <a:lvl1pPr>
              <a:spcBef>
                <a:spcPts val="600"/>
              </a:spcBef>
              <a:spcAft>
                <a:spcPts val="0"/>
              </a:spcAft>
              <a:defRPr sz="1500" b="1" i="0">
                <a:solidFill>
                  <a:schemeClr val="tx1">
                    <a:lumMod val="75000"/>
                    <a:lumOff val="25000"/>
                  </a:schemeClr>
                </a:solidFill>
                <a:latin typeface="Verdana"/>
                <a:cs typeface="Verdana"/>
              </a:defRPr>
            </a:lvl1pPr>
            <a:lvl2pPr marL="0" indent="0">
              <a:spcBef>
                <a:spcPts val="600"/>
              </a:spcBef>
              <a:spcAft>
                <a:spcPts val="0"/>
              </a:spcAft>
              <a:buFontTx/>
              <a:buNone/>
              <a:defRPr sz="1500"/>
            </a:lvl2pPr>
            <a:lvl3pPr marL="180000">
              <a:spcBef>
                <a:spcPts val="600"/>
              </a:spcBef>
              <a:spcAft>
                <a:spcPts val="0"/>
              </a:spcAft>
              <a:defRPr sz="1500"/>
            </a:lvl3pPr>
            <a:lvl4pPr>
              <a:defRPr sz="1500"/>
            </a:lvl4pPr>
            <a:lvl5pPr>
              <a:defRPr sz="1500"/>
            </a:lvl5pPr>
          </a:lstStyle>
          <a:p>
            <a:pPr lvl="0"/>
            <a:r>
              <a:rPr lang="da-DK" dirty="0" smtClean="0"/>
              <a:t>Klik for at redigere teksttypografierne i masteren</a:t>
            </a:r>
          </a:p>
          <a:p>
            <a:pPr lvl="1"/>
            <a:r>
              <a:rPr lang="da-DK" dirty="0" smtClean="0"/>
              <a:t>Andet niveau</a:t>
            </a:r>
          </a:p>
          <a:p>
            <a:pPr lvl="2"/>
            <a:r>
              <a:rPr lang="da-DK" dirty="0" smtClean="0"/>
              <a:t>Tredje niveau</a:t>
            </a:r>
          </a:p>
        </p:txBody>
      </p:sp>
      <p:sp>
        <p:nvSpPr>
          <p:cNvPr id="24" name="Pladsholder til billede 12"/>
          <p:cNvSpPr>
            <a:spLocks noGrp="1"/>
          </p:cNvSpPr>
          <p:nvPr>
            <p:ph type="pic" sz="quarter" idx="28"/>
          </p:nvPr>
        </p:nvSpPr>
        <p:spPr>
          <a:xfrm>
            <a:off x="6137275" y="190500"/>
            <a:ext cx="3006725" cy="1260000"/>
          </a:xfrm>
          <a:solidFill>
            <a:schemeClr val="accent1"/>
          </a:solidFill>
        </p:spPr>
        <p:txBody>
          <a:bodyPr>
            <a:normAutofit/>
          </a:bodyPr>
          <a:lstStyle>
            <a:lvl1pPr>
              <a:defRPr sz="500"/>
            </a:lvl1pPr>
          </a:lstStyle>
          <a:p>
            <a:endParaRPr lang="da-DK" dirty="0"/>
          </a:p>
        </p:txBody>
      </p:sp>
      <p:sp>
        <p:nvSpPr>
          <p:cNvPr id="25" name="Pladsholder til tekst 10"/>
          <p:cNvSpPr>
            <a:spLocks noGrp="1"/>
          </p:cNvSpPr>
          <p:nvPr>
            <p:ph type="body" sz="quarter" idx="29"/>
          </p:nvPr>
        </p:nvSpPr>
        <p:spPr>
          <a:xfrm>
            <a:off x="6235700" y="311150"/>
            <a:ext cx="2832100" cy="1028700"/>
          </a:xfrm>
        </p:spPr>
        <p:txBody>
          <a:bodyPr anchor="ctr">
            <a:normAutofit/>
          </a:bodyPr>
          <a:lstStyle>
            <a:lvl1pPr>
              <a:spcBef>
                <a:spcPts val="600"/>
              </a:spcBef>
              <a:spcAft>
                <a:spcPts val="0"/>
              </a:spcAft>
              <a:defRPr sz="1500" b="1" i="0">
                <a:solidFill>
                  <a:schemeClr val="tx1">
                    <a:lumMod val="75000"/>
                    <a:lumOff val="25000"/>
                  </a:schemeClr>
                </a:solidFill>
                <a:latin typeface="Verdana"/>
                <a:cs typeface="Verdana"/>
              </a:defRPr>
            </a:lvl1pPr>
            <a:lvl2pPr marL="0" indent="0">
              <a:spcBef>
                <a:spcPts val="600"/>
              </a:spcBef>
              <a:spcAft>
                <a:spcPts val="0"/>
              </a:spcAft>
              <a:buFontTx/>
              <a:buNone/>
              <a:defRPr sz="1500"/>
            </a:lvl2pPr>
            <a:lvl3pPr marL="180000">
              <a:spcBef>
                <a:spcPts val="600"/>
              </a:spcBef>
              <a:spcAft>
                <a:spcPts val="0"/>
              </a:spcAft>
              <a:defRPr sz="1500"/>
            </a:lvl3pPr>
            <a:lvl4pPr>
              <a:defRPr sz="1500"/>
            </a:lvl4pPr>
            <a:lvl5pPr>
              <a:defRPr sz="1500"/>
            </a:lvl5pPr>
          </a:lstStyle>
          <a:p>
            <a:pPr lvl="0"/>
            <a:r>
              <a:rPr lang="da-DK" dirty="0" smtClean="0"/>
              <a:t>Klik for at redigere teksttypografierne i masteren</a:t>
            </a:r>
          </a:p>
          <a:p>
            <a:pPr lvl="1"/>
            <a:r>
              <a:rPr lang="da-DK" dirty="0" smtClean="0"/>
              <a:t>Andet niveau</a:t>
            </a:r>
          </a:p>
          <a:p>
            <a:pPr lvl="2"/>
            <a:r>
              <a:rPr lang="da-DK" dirty="0" smtClean="0"/>
              <a:t>Tredje niveau</a:t>
            </a:r>
          </a:p>
        </p:txBody>
      </p:sp>
    </p:spTree>
    <p:extLst>
      <p:ext uri="{BB962C8B-B14F-4D97-AF65-F5344CB8AC3E}">
        <p14:creationId xmlns:p14="http://schemas.microsoft.com/office/powerpoint/2010/main" xmlns="" val="716274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Foto 1x2">
    <p:spTree>
      <p:nvGrpSpPr>
        <p:cNvPr id="1" name=""/>
        <p:cNvGrpSpPr/>
        <p:nvPr/>
      </p:nvGrpSpPr>
      <p:grpSpPr>
        <a:xfrm>
          <a:off x="0" y="0"/>
          <a:ext cx="0" cy="0"/>
          <a:chOff x="0" y="0"/>
          <a:chExt cx="0" cy="0"/>
        </a:xfrm>
      </p:grpSpPr>
      <p:sp>
        <p:nvSpPr>
          <p:cNvPr id="9" name="Pladsholder til billede 7"/>
          <p:cNvSpPr>
            <a:spLocks noGrp="1"/>
          </p:cNvSpPr>
          <p:nvPr>
            <p:ph type="pic" sz="quarter" idx="13"/>
          </p:nvPr>
        </p:nvSpPr>
        <p:spPr>
          <a:xfrm>
            <a:off x="3176" y="1524000"/>
            <a:ext cx="9140824" cy="2628000"/>
          </a:xfrm>
          <a:solidFill>
            <a:srgbClr val="E0DCC6"/>
          </a:solidFill>
        </p:spPr>
        <p:txBody>
          <a:bodyPr>
            <a:normAutofit/>
          </a:bodyPr>
          <a:lstStyle>
            <a:lvl1pPr>
              <a:defRPr sz="500"/>
            </a:lvl1pPr>
          </a:lstStyle>
          <a:p>
            <a:endParaRPr lang="da-DK" dirty="0"/>
          </a:p>
        </p:txBody>
      </p:sp>
      <p:sp>
        <p:nvSpPr>
          <p:cNvPr id="10" name="Pladsholder til billede 7"/>
          <p:cNvSpPr>
            <a:spLocks noGrp="1"/>
          </p:cNvSpPr>
          <p:nvPr>
            <p:ph type="pic" sz="quarter" idx="15"/>
          </p:nvPr>
        </p:nvSpPr>
        <p:spPr>
          <a:xfrm>
            <a:off x="3176" y="4194001"/>
            <a:ext cx="9140824" cy="2664000"/>
          </a:xfrm>
          <a:solidFill>
            <a:srgbClr val="E0DCC6"/>
          </a:solidFill>
        </p:spPr>
        <p:txBody>
          <a:bodyPr>
            <a:normAutofit/>
          </a:bodyPr>
          <a:lstStyle>
            <a:lvl1pPr>
              <a:defRPr sz="500"/>
            </a:lvl1pPr>
          </a:lstStyle>
          <a:p>
            <a:endParaRPr lang="da-DK" dirty="0"/>
          </a:p>
        </p:txBody>
      </p:sp>
      <p:pic>
        <p:nvPicPr>
          <p:cNvPr id="8" name="Billede 7"/>
          <p:cNvPicPr>
            <a:picLocks noChangeAspect="1"/>
          </p:cNvPicPr>
          <p:nvPr userDrawn="1"/>
        </p:nvPicPr>
        <p:blipFill>
          <a:blip r:embed="rId2"/>
          <a:stretch>
            <a:fillRect/>
          </a:stretch>
        </p:blipFill>
        <p:spPr>
          <a:xfrm>
            <a:off x="0" y="5930900"/>
            <a:ext cx="9144000" cy="927100"/>
          </a:xfrm>
          <a:prstGeom prst="rect">
            <a:avLst/>
          </a:prstGeom>
        </p:spPr>
      </p:pic>
      <p:sp>
        <p:nvSpPr>
          <p:cNvPr id="2" name="Titel 1"/>
          <p:cNvSpPr>
            <a:spLocks noGrp="1"/>
          </p:cNvSpPr>
          <p:nvPr>
            <p:ph type="title"/>
          </p:nvPr>
        </p:nvSpPr>
        <p:spPr/>
        <p:txBody>
          <a:bodyPr/>
          <a:lstStyle/>
          <a:p>
            <a:r>
              <a:rPr lang="da-DK" dirty="0" smtClean="0"/>
              <a:t>Klik for at redigere i masteren</a:t>
            </a:r>
            <a:endParaRPr lang="da-DK" dirty="0"/>
          </a:p>
        </p:txBody>
      </p:sp>
      <p:sp>
        <p:nvSpPr>
          <p:cNvPr id="4" name="Pladsholder til dato 3"/>
          <p:cNvSpPr>
            <a:spLocks noGrp="1"/>
          </p:cNvSpPr>
          <p:nvPr>
            <p:ph type="dt" sz="half" idx="10"/>
          </p:nvPr>
        </p:nvSpPr>
        <p:spPr/>
        <p:txBody>
          <a:bodyPr/>
          <a:lstStyle/>
          <a:p>
            <a:fld id="{27EBECE1-D085-4277-9A96-E8B7D2BEB73A}"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Titel</a:t>
            </a: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202712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 Foto 2x1">
    <p:spTree>
      <p:nvGrpSpPr>
        <p:cNvPr id="1" name=""/>
        <p:cNvGrpSpPr/>
        <p:nvPr/>
      </p:nvGrpSpPr>
      <p:grpSpPr>
        <a:xfrm>
          <a:off x="0" y="0"/>
          <a:ext cx="0" cy="0"/>
          <a:chOff x="0" y="0"/>
          <a:chExt cx="0" cy="0"/>
        </a:xfrm>
      </p:grpSpPr>
      <p:sp>
        <p:nvSpPr>
          <p:cNvPr id="9" name="Pladsholder til billede 7"/>
          <p:cNvSpPr>
            <a:spLocks noGrp="1"/>
          </p:cNvSpPr>
          <p:nvPr>
            <p:ph type="pic" sz="quarter" idx="13"/>
          </p:nvPr>
        </p:nvSpPr>
        <p:spPr>
          <a:xfrm>
            <a:off x="0" y="1524000"/>
            <a:ext cx="4546600" cy="5333999"/>
          </a:xfrm>
          <a:solidFill>
            <a:srgbClr val="E0DCC6"/>
          </a:solidFill>
        </p:spPr>
        <p:txBody>
          <a:bodyPr>
            <a:normAutofit/>
          </a:bodyPr>
          <a:lstStyle>
            <a:lvl1pPr>
              <a:defRPr sz="500"/>
            </a:lvl1pPr>
          </a:lstStyle>
          <a:p>
            <a:endParaRPr lang="da-DK" dirty="0"/>
          </a:p>
        </p:txBody>
      </p:sp>
      <p:sp>
        <p:nvSpPr>
          <p:cNvPr id="10" name="Pladsholder til billede 7"/>
          <p:cNvSpPr>
            <a:spLocks noGrp="1"/>
          </p:cNvSpPr>
          <p:nvPr>
            <p:ph type="pic" sz="quarter" idx="14"/>
          </p:nvPr>
        </p:nvSpPr>
        <p:spPr>
          <a:xfrm>
            <a:off x="4597400" y="1524000"/>
            <a:ext cx="4546600" cy="5333999"/>
          </a:xfrm>
          <a:solidFill>
            <a:srgbClr val="E0DCC6"/>
          </a:solidFill>
        </p:spPr>
        <p:txBody>
          <a:bodyPr>
            <a:normAutofit/>
          </a:bodyPr>
          <a:lstStyle>
            <a:lvl1pPr>
              <a:defRPr sz="500"/>
            </a:lvl1pPr>
          </a:lstStyle>
          <a:p>
            <a:endParaRPr lang="da-DK" dirty="0"/>
          </a:p>
        </p:txBody>
      </p:sp>
      <p:pic>
        <p:nvPicPr>
          <p:cNvPr id="8" name="Billede 7"/>
          <p:cNvPicPr>
            <a:picLocks noChangeAspect="1"/>
          </p:cNvPicPr>
          <p:nvPr userDrawn="1"/>
        </p:nvPicPr>
        <p:blipFill>
          <a:blip r:embed="rId2"/>
          <a:stretch>
            <a:fillRect/>
          </a:stretch>
        </p:blipFill>
        <p:spPr>
          <a:xfrm>
            <a:off x="0" y="5930900"/>
            <a:ext cx="9144000" cy="927100"/>
          </a:xfrm>
          <a:prstGeom prst="rect">
            <a:avLst/>
          </a:prstGeom>
        </p:spPr>
      </p:pic>
      <p:sp>
        <p:nvSpPr>
          <p:cNvPr id="2" name="Titel 1"/>
          <p:cNvSpPr>
            <a:spLocks noGrp="1"/>
          </p:cNvSpPr>
          <p:nvPr>
            <p:ph type="title"/>
          </p:nvPr>
        </p:nvSpPr>
        <p:spPr/>
        <p:txBody>
          <a:bodyPr/>
          <a:lstStyle/>
          <a:p>
            <a:r>
              <a:rPr lang="da-DK" dirty="0" smtClean="0"/>
              <a:t>Klik for at redigere i masteren</a:t>
            </a:r>
            <a:endParaRPr lang="da-DK" dirty="0"/>
          </a:p>
        </p:txBody>
      </p:sp>
      <p:sp>
        <p:nvSpPr>
          <p:cNvPr id="4" name="Pladsholder til dato 3"/>
          <p:cNvSpPr>
            <a:spLocks noGrp="1"/>
          </p:cNvSpPr>
          <p:nvPr>
            <p:ph type="dt" sz="half" idx="10"/>
          </p:nvPr>
        </p:nvSpPr>
        <p:spPr/>
        <p:txBody>
          <a:bodyPr/>
          <a:lstStyle/>
          <a:p>
            <a:fld id="{7C683A94-FA81-4489-93E4-B14316B1B764}"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Titel</a:t>
            </a: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3389992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 Foto 3x1">
    <p:spTree>
      <p:nvGrpSpPr>
        <p:cNvPr id="1" name=""/>
        <p:cNvGrpSpPr/>
        <p:nvPr/>
      </p:nvGrpSpPr>
      <p:grpSpPr>
        <a:xfrm>
          <a:off x="0" y="0"/>
          <a:ext cx="0" cy="0"/>
          <a:chOff x="0" y="0"/>
          <a:chExt cx="0" cy="0"/>
        </a:xfrm>
      </p:grpSpPr>
      <p:sp>
        <p:nvSpPr>
          <p:cNvPr id="11" name="Pladsholder til billede 7"/>
          <p:cNvSpPr>
            <a:spLocks noGrp="1"/>
          </p:cNvSpPr>
          <p:nvPr>
            <p:ph type="pic" sz="quarter" idx="15"/>
          </p:nvPr>
        </p:nvSpPr>
        <p:spPr>
          <a:xfrm>
            <a:off x="-1" y="1523999"/>
            <a:ext cx="3007288" cy="5333999"/>
          </a:xfrm>
          <a:solidFill>
            <a:srgbClr val="E0DCC6"/>
          </a:solidFill>
        </p:spPr>
        <p:txBody>
          <a:bodyPr>
            <a:normAutofit/>
          </a:bodyPr>
          <a:lstStyle>
            <a:lvl1pPr>
              <a:defRPr sz="500"/>
            </a:lvl1pPr>
          </a:lstStyle>
          <a:p>
            <a:endParaRPr lang="da-DK" dirty="0"/>
          </a:p>
        </p:txBody>
      </p:sp>
      <p:sp>
        <p:nvSpPr>
          <p:cNvPr id="12" name="Pladsholder til billede 7"/>
          <p:cNvSpPr>
            <a:spLocks noGrp="1"/>
          </p:cNvSpPr>
          <p:nvPr>
            <p:ph type="pic" sz="quarter" idx="16"/>
          </p:nvPr>
        </p:nvSpPr>
        <p:spPr>
          <a:xfrm>
            <a:off x="6136712" y="1523999"/>
            <a:ext cx="3007288" cy="5333999"/>
          </a:xfrm>
          <a:solidFill>
            <a:srgbClr val="E0DCC6"/>
          </a:solidFill>
        </p:spPr>
        <p:txBody>
          <a:bodyPr>
            <a:normAutofit/>
          </a:bodyPr>
          <a:lstStyle>
            <a:lvl1pPr>
              <a:defRPr sz="500"/>
            </a:lvl1pPr>
          </a:lstStyle>
          <a:p>
            <a:endParaRPr lang="da-DK" dirty="0"/>
          </a:p>
        </p:txBody>
      </p:sp>
      <p:sp>
        <p:nvSpPr>
          <p:cNvPr id="13" name="Pladsholder til billede 7"/>
          <p:cNvSpPr>
            <a:spLocks noGrp="1"/>
          </p:cNvSpPr>
          <p:nvPr>
            <p:ph type="pic" sz="quarter" idx="17"/>
          </p:nvPr>
        </p:nvSpPr>
        <p:spPr>
          <a:xfrm>
            <a:off x="3068355" y="1523999"/>
            <a:ext cx="3007288" cy="5333999"/>
          </a:xfrm>
          <a:solidFill>
            <a:srgbClr val="E0DCC6"/>
          </a:solidFill>
        </p:spPr>
        <p:txBody>
          <a:bodyPr>
            <a:normAutofit/>
          </a:bodyPr>
          <a:lstStyle>
            <a:lvl1pPr>
              <a:defRPr sz="500"/>
            </a:lvl1pPr>
          </a:lstStyle>
          <a:p>
            <a:endParaRPr lang="da-DK" dirty="0"/>
          </a:p>
        </p:txBody>
      </p:sp>
      <p:pic>
        <p:nvPicPr>
          <p:cNvPr id="8" name="Billede 7"/>
          <p:cNvPicPr>
            <a:picLocks noChangeAspect="1"/>
          </p:cNvPicPr>
          <p:nvPr userDrawn="1"/>
        </p:nvPicPr>
        <p:blipFill>
          <a:blip r:embed="rId2"/>
          <a:stretch>
            <a:fillRect/>
          </a:stretch>
        </p:blipFill>
        <p:spPr>
          <a:xfrm>
            <a:off x="0" y="5930900"/>
            <a:ext cx="9144000" cy="927100"/>
          </a:xfrm>
          <a:prstGeom prst="rect">
            <a:avLst/>
          </a:prstGeom>
        </p:spPr>
      </p:pic>
      <p:sp>
        <p:nvSpPr>
          <p:cNvPr id="2" name="Titel 1"/>
          <p:cNvSpPr>
            <a:spLocks noGrp="1"/>
          </p:cNvSpPr>
          <p:nvPr>
            <p:ph type="title"/>
          </p:nvPr>
        </p:nvSpPr>
        <p:spPr/>
        <p:txBody>
          <a:bodyPr/>
          <a:lstStyle/>
          <a:p>
            <a:r>
              <a:rPr lang="da-DK" dirty="0" smtClean="0"/>
              <a:t>Klik for at redigere i masteren</a:t>
            </a:r>
            <a:endParaRPr lang="da-DK" dirty="0"/>
          </a:p>
        </p:txBody>
      </p:sp>
      <p:sp>
        <p:nvSpPr>
          <p:cNvPr id="4" name="Pladsholder til dato 3"/>
          <p:cNvSpPr>
            <a:spLocks noGrp="1"/>
          </p:cNvSpPr>
          <p:nvPr>
            <p:ph type="dt" sz="half" idx="10"/>
          </p:nvPr>
        </p:nvSpPr>
        <p:spPr/>
        <p:txBody>
          <a:bodyPr/>
          <a:lstStyle/>
          <a:p>
            <a:fld id="{796403CF-2756-4727-82D9-F407962313F4}"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Titel</a:t>
            </a: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3096464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INDHOLD 1s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i masteren</a:t>
            </a:r>
            <a:endParaRPr lang="da-DK" dirty="0"/>
          </a:p>
        </p:txBody>
      </p:sp>
      <p:sp>
        <p:nvSpPr>
          <p:cNvPr id="3" name="Pladsholder til indhold 2"/>
          <p:cNvSpPr>
            <a:spLocks noGrp="1"/>
          </p:cNvSpPr>
          <p:nvPr>
            <p:ph idx="1"/>
          </p:nvPr>
        </p:nvSpPr>
        <p:spPr/>
        <p:txBody>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4D3C21D3-5AF6-42C0-9001-8505309F354C}"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Titel</a:t>
            </a: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1555818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DHOLD 2sp">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a:xfrm>
            <a:off x="465139" y="1274121"/>
            <a:ext cx="3935411" cy="4582507"/>
          </a:xfrm>
        </p:spPr>
        <p:txBody>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A578E371-152A-4A72-B0AB-497A0D9F1A37}"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Titel</a:t>
            </a: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8" name="Pladsholder til tekst 7"/>
          <p:cNvSpPr>
            <a:spLocks noGrp="1"/>
          </p:cNvSpPr>
          <p:nvPr>
            <p:ph type="body" sz="quarter" idx="13"/>
          </p:nvPr>
        </p:nvSpPr>
        <p:spPr>
          <a:xfrm>
            <a:off x="4710925" y="1270000"/>
            <a:ext cx="3960000" cy="4608000"/>
          </a:xfrm>
        </p:spPr>
        <p:txBody>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extLst>
      <p:ext uri="{BB962C8B-B14F-4D97-AF65-F5344CB8AC3E}">
        <p14:creationId xmlns:p14="http://schemas.microsoft.com/office/powerpoint/2010/main" xmlns="" val="3814099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 1sp + Info/foto bokse">
    <p:spTree>
      <p:nvGrpSpPr>
        <p:cNvPr id="1" name=""/>
        <p:cNvGrpSpPr/>
        <p:nvPr/>
      </p:nvGrpSpPr>
      <p:grpSpPr>
        <a:xfrm>
          <a:off x="0" y="0"/>
          <a:ext cx="0" cy="0"/>
          <a:chOff x="0" y="0"/>
          <a:chExt cx="0" cy="0"/>
        </a:xfrm>
      </p:grpSpPr>
      <p:sp>
        <p:nvSpPr>
          <p:cNvPr id="13" name="Pladsholder til billede 12"/>
          <p:cNvSpPr>
            <a:spLocks noGrp="1"/>
          </p:cNvSpPr>
          <p:nvPr>
            <p:ph type="pic" sz="quarter" idx="19"/>
          </p:nvPr>
        </p:nvSpPr>
        <p:spPr>
          <a:xfrm>
            <a:off x="6137275" y="3429000"/>
            <a:ext cx="3006725" cy="2427288"/>
          </a:xfrm>
          <a:solidFill>
            <a:schemeClr val="bg2"/>
          </a:solidFill>
        </p:spPr>
        <p:txBody>
          <a:bodyPr>
            <a:normAutofit/>
          </a:bodyPr>
          <a:lstStyle>
            <a:lvl1pPr>
              <a:defRPr sz="500"/>
            </a:lvl1pPr>
          </a:lstStyle>
          <a:p>
            <a:endParaRPr lang="da-DK" dirty="0"/>
          </a:p>
        </p:txBody>
      </p:sp>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a:xfrm>
            <a:off x="465138" y="1274121"/>
            <a:ext cx="8199437" cy="2065979"/>
          </a:xfrm>
        </p:spPr>
        <p:txBody>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7BE77F63-8D0A-494D-B9EA-B878C46F4A6B}"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Titel</a:t>
            </a: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8" name="Pladsholder til billede 7"/>
          <p:cNvSpPr>
            <a:spLocks noGrp="1"/>
          </p:cNvSpPr>
          <p:nvPr>
            <p:ph type="pic" sz="quarter" idx="17"/>
          </p:nvPr>
        </p:nvSpPr>
        <p:spPr>
          <a:xfrm>
            <a:off x="0" y="3429000"/>
            <a:ext cx="6075643" cy="2427628"/>
          </a:xfrm>
          <a:solidFill>
            <a:schemeClr val="bg2"/>
          </a:solidFill>
        </p:spPr>
        <p:txBody>
          <a:bodyPr>
            <a:normAutofit/>
          </a:bodyPr>
          <a:lstStyle>
            <a:lvl1pPr>
              <a:defRPr sz="500"/>
            </a:lvl1pPr>
          </a:lstStyle>
          <a:p>
            <a:endParaRPr lang="da-DK" dirty="0"/>
          </a:p>
        </p:txBody>
      </p:sp>
      <p:sp>
        <p:nvSpPr>
          <p:cNvPr id="11" name="Pladsholder til tekst 10"/>
          <p:cNvSpPr>
            <a:spLocks noGrp="1"/>
          </p:cNvSpPr>
          <p:nvPr>
            <p:ph type="body" sz="quarter" idx="18"/>
          </p:nvPr>
        </p:nvSpPr>
        <p:spPr>
          <a:xfrm>
            <a:off x="6235700" y="3511550"/>
            <a:ext cx="2832100" cy="2279650"/>
          </a:xfrm>
        </p:spPr>
        <p:txBody>
          <a:bodyPr anchor="ctr">
            <a:normAutofit/>
          </a:bodyPr>
          <a:lstStyle>
            <a:lvl1pPr>
              <a:spcBef>
                <a:spcPts val="600"/>
              </a:spcBef>
              <a:spcAft>
                <a:spcPts val="0"/>
              </a:spcAft>
              <a:defRPr sz="1500" b="1" i="0">
                <a:solidFill>
                  <a:schemeClr val="tx1">
                    <a:lumMod val="75000"/>
                    <a:lumOff val="25000"/>
                  </a:schemeClr>
                </a:solidFill>
                <a:latin typeface="Verdana"/>
                <a:cs typeface="Verdana"/>
              </a:defRPr>
            </a:lvl1pPr>
            <a:lvl2pPr marL="0" indent="0">
              <a:spcBef>
                <a:spcPts val="600"/>
              </a:spcBef>
              <a:spcAft>
                <a:spcPts val="0"/>
              </a:spcAft>
              <a:buFontTx/>
              <a:buNone/>
              <a:defRPr sz="1500"/>
            </a:lvl2pPr>
            <a:lvl3pPr marL="180000">
              <a:spcBef>
                <a:spcPts val="600"/>
              </a:spcBef>
              <a:spcAft>
                <a:spcPts val="0"/>
              </a:spcAft>
              <a:defRPr sz="1500"/>
            </a:lvl3pPr>
            <a:lvl4pPr>
              <a:defRPr sz="1500"/>
            </a:lvl4pPr>
            <a:lvl5pPr>
              <a:defRPr sz="1500"/>
            </a:lvl5pPr>
          </a:lstStyle>
          <a:p>
            <a:pPr lvl="0"/>
            <a:r>
              <a:rPr lang="da-DK" dirty="0" smtClean="0"/>
              <a:t>Klik for at redigere teksttypografierne i masteren</a:t>
            </a:r>
          </a:p>
          <a:p>
            <a:pPr lvl="1"/>
            <a:r>
              <a:rPr lang="da-DK" dirty="0" smtClean="0"/>
              <a:t>Andet niveau</a:t>
            </a:r>
          </a:p>
          <a:p>
            <a:pPr lvl="2"/>
            <a:r>
              <a:rPr lang="da-DK" dirty="0" smtClean="0"/>
              <a:t>Tredje niveau</a:t>
            </a:r>
          </a:p>
        </p:txBody>
      </p:sp>
      <p:sp>
        <p:nvSpPr>
          <p:cNvPr id="15" name="Pladsholder til tekst 14"/>
          <p:cNvSpPr>
            <a:spLocks noGrp="1"/>
          </p:cNvSpPr>
          <p:nvPr>
            <p:ph type="body" sz="quarter" idx="20"/>
          </p:nvPr>
        </p:nvSpPr>
        <p:spPr>
          <a:xfrm>
            <a:off x="458788" y="3511550"/>
            <a:ext cx="5522912" cy="2279650"/>
          </a:xfrm>
        </p:spPr>
        <p:txBody>
          <a:bodyPr anchor="ct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extLst>
      <p:ext uri="{BB962C8B-B14F-4D97-AF65-F5344CB8AC3E}">
        <p14:creationId xmlns:p14="http://schemas.microsoft.com/office/powerpoint/2010/main" xmlns="" val="225267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Kron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Billede 6" descr="Krone.pdf"/>
          <p:cNvPicPr>
            <a:picLocks noChangeAspect="1"/>
          </p:cNvPicPr>
          <p:nvPr userDrawn="1"/>
        </p:nvPicPr>
        <p:blipFill>
          <a:blip r:embed="rId3">
            <a:extLst>
              <a:ext uri="{28A0092B-C50C-407E-A947-70E740481C1C}">
                <a14:useLocalDpi xmlns:a14="http://schemas.microsoft.com/office/drawing/2010/main" xmlns=""/>
              </a:ext>
            </a:extLst>
          </a:blip>
          <a:stretch>
            <a:fillRect/>
          </a:stretch>
        </p:blipFill>
        <p:spPr>
          <a:xfrm>
            <a:off x="1588" y="0"/>
            <a:ext cx="9144000" cy="6858000"/>
          </a:xfrm>
          <a:prstGeom prst="rect">
            <a:avLst/>
          </a:prstGeom>
        </p:spPr>
      </p:pic>
      <p:sp>
        <p:nvSpPr>
          <p:cNvPr id="2" name="Titel 1"/>
          <p:cNvSpPr>
            <a:spLocks noGrp="1"/>
          </p:cNvSpPr>
          <p:nvPr>
            <p:ph type="ctrTitle"/>
          </p:nvPr>
        </p:nvSpPr>
        <p:spPr>
          <a:xfrm>
            <a:off x="473869" y="4115645"/>
            <a:ext cx="8199437" cy="1196975"/>
          </a:xfrm>
        </p:spPr>
        <p:txBody>
          <a:bodyPr/>
          <a:lstStyle>
            <a:lvl1pPr algn="r">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2319" y="5312620"/>
            <a:ext cx="4090987" cy="315378"/>
          </a:xfrm>
        </p:spPr>
        <p:txBody>
          <a:bodyPr anchor="b"/>
          <a:lstStyle>
            <a:lvl1pPr algn="r">
              <a:defRPr sz="1800"/>
            </a:lvl1pPr>
          </a:lstStyle>
          <a:p>
            <a:fld id="{68EA9605-E5F0-47BA-ABF4-E01090869AFB}" type="datetime2">
              <a:rPr lang="da-DK" smtClean="0">
                <a:solidFill>
                  <a:prstClr val="black">
                    <a:tint val="75000"/>
                  </a:prstClr>
                </a:solidFill>
              </a:rPr>
              <a:pPr/>
              <a:t>31. januar 2014</a:t>
            </a:fld>
            <a:endParaRPr lang="da-DK" dirty="0">
              <a:solidFill>
                <a:prstClr val="black">
                  <a:tint val="75000"/>
                </a:prstClr>
              </a:solidFill>
            </a:endParaRPr>
          </a:p>
        </p:txBody>
      </p:sp>
      <p:sp>
        <p:nvSpPr>
          <p:cNvPr id="5" name="Pladsholder til sidefod 4"/>
          <p:cNvSpPr>
            <a:spLocks noGrp="1"/>
          </p:cNvSpPr>
          <p:nvPr>
            <p:ph type="ftr" sz="quarter" idx="11"/>
          </p:nvPr>
        </p:nvSpPr>
        <p:spPr>
          <a:xfrm>
            <a:off x="473869" y="6394451"/>
            <a:ext cx="2895600" cy="463550"/>
          </a:xfrm>
        </p:spPr>
        <p:txBody>
          <a:bodyPr/>
          <a:lstStyle/>
          <a:p>
            <a:r>
              <a:rPr lang="da-DK" smtClean="0">
                <a:solidFill>
                  <a:prstClr val="black">
                    <a:tint val="75000"/>
                  </a:prstClr>
                </a:solidFill>
              </a:rPr>
              <a:t>Titel</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pic>
        <p:nvPicPr>
          <p:cNvPr id="3" name="Billede 2"/>
          <p:cNvPicPr>
            <a:picLocks noChangeAspect="1"/>
          </p:cNvPicPr>
          <p:nvPr userDrawn="1"/>
        </p:nvPicPr>
        <p:blipFill>
          <a:blip r:embed="rId4"/>
          <a:stretch>
            <a:fillRect/>
          </a:stretch>
        </p:blipFill>
        <p:spPr>
          <a:xfrm>
            <a:off x="6374606" y="0"/>
            <a:ext cx="2298700" cy="1016000"/>
          </a:xfrm>
          <a:prstGeom prst="rect">
            <a:avLst/>
          </a:prstGeom>
        </p:spPr>
      </p:pic>
    </p:spTree>
    <p:extLst>
      <p:ext uri="{BB962C8B-B14F-4D97-AF65-F5344CB8AC3E}">
        <p14:creationId xmlns:p14="http://schemas.microsoft.com/office/powerpoint/2010/main" xmlns="" val="1446723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HOLD 2sp + Foto/info boks">
    <p:spTree>
      <p:nvGrpSpPr>
        <p:cNvPr id="1" name=""/>
        <p:cNvGrpSpPr/>
        <p:nvPr/>
      </p:nvGrpSpPr>
      <p:grpSpPr>
        <a:xfrm>
          <a:off x="0" y="0"/>
          <a:ext cx="0" cy="0"/>
          <a:chOff x="0" y="0"/>
          <a:chExt cx="0" cy="0"/>
        </a:xfrm>
      </p:grpSpPr>
      <p:sp>
        <p:nvSpPr>
          <p:cNvPr id="8" name="Pladsholder til billede 7"/>
          <p:cNvSpPr>
            <a:spLocks noGrp="1"/>
          </p:cNvSpPr>
          <p:nvPr>
            <p:ph type="pic" sz="quarter" idx="17"/>
          </p:nvPr>
        </p:nvSpPr>
        <p:spPr>
          <a:xfrm>
            <a:off x="6137275" y="3429000"/>
            <a:ext cx="3023999" cy="2427628"/>
          </a:xfrm>
          <a:solidFill>
            <a:srgbClr val="E0DCC6"/>
          </a:solidFill>
        </p:spPr>
        <p:txBody>
          <a:bodyPr>
            <a:normAutofit/>
          </a:bodyPr>
          <a:lstStyle>
            <a:lvl1pPr>
              <a:defRPr sz="500"/>
            </a:lvl1pPr>
          </a:lstStyle>
          <a:p>
            <a:endParaRPr lang="da-DK" dirty="0"/>
          </a:p>
        </p:txBody>
      </p:sp>
      <p:sp>
        <p:nvSpPr>
          <p:cNvPr id="13" name="Pladsholder til billede 12"/>
          <p:cNvSpPr>
            <a:spLocks noGrp="1"/>
          </p:cNvSpPr>
          <p:nvPr>
            <p:ph type="pic" sz="quarter" idx="19"/>
          </p:nvPr>
        </p:nvSpPr>
        <p:spPr>
          <a:xfrm>
            <a:off x="6137275" y="241302"/>
            <a:ext cx="3006725" cy="3098798"/>
          </a:xfrm>
          <a:solidFill>
            <a:schemeClr val="bg2"/>
          </a:solidFill>
        </p:spPr>
        <p:txBody>
          <a:bodyPr>
            <a:normAutofit/>
          </a:bodyPr>
          <a:lstStyle>
            <a:lvl1pPr>
              <a:defRPr sz="500"/>
            </a:lvl1pPr>
          </a:lstStyle>
          <a:p>
            <a:endParaRPr lang="da-DK" dirty="0"/>
          </a:p>
        </p:txBody>
      </p:sp>
      <p:sp>
        <p:nvSpPr>
          <p:cNvPr id="2" name="Titel 1"/>
          <p:cNvSpPr>
            <a:spLocks noGrp="1"/>
          </p:cNvSpPr>
          <p:nvPr>
            <p:ph type="title"/>
          </p:nvPr>
        </p:nvSpPr>
        <p:spPr>
          <a:xfrm>
            <a:off x="465138" y="0"/>
            <a:ext cx="5516563" cy="1092279"/>
          </a:xfrm>
        </p:spPr>
        <p:txBody>
          <a:bodyPr/>
          <a:lstStyle/>
          <a:p>
            <a:r>
              <a:rPr lang="da-DK" dirty="0" smtClean="0"/>
              <a:t>Klik for at redigere i masteren</a:t>
            </a:r>
            <a:endParaRPr lang="da-DK" dirty="0"/>
          </a:p>
        </p:txBody>
      </p:sp>
      <p:sp>
        <p:nvSpPr>
          <p:cNvPr id="3" name="Pladsholder til indhold 2"/>
          <p:cNvSpPr>
            <a:spLocks noGrp="1"/>
          </p:cNvSpPr>
          <p:nvPr>
            <p:ph idx="1"/>
          </p:nvPr>
        </p:nvSpPr>
        <p:spPr>
          <a:xfrm>
            <a:off x="465139" y="1274121"/>
            <a:ext cx="5516562" cy="4582507"/>
          </a:xfrm>
        </p:spPr>
        <p:txBody>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10D5B416-FD38-4BCE-ADE4-2DF872F66FDA}"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Titel</a:t>
            </a: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11" name="Pladsholder til tekst 10"/>
          <p:cNvSpPr>
            <a:spLocks noGrp="1"/>
          </p:cNvSpPr>
          <p:nvPr>
            <p:ph type="body" sz="quarter" idx="18"/>
          </p:nvPr>
        </p:nvSpPr>
        <p:spPr>
          <a:xfrm>
            <a:off x="6242050" y="3536950"/>
            <a:ext cx="2800350" cy="2319678"/>
          </a:xfrm>
        </p:spPr>
        <p:txBody>
          <a:bodyPr>
            <a:normAutofit/>
          </a:bodyPr>
          <a:lstStyle>
            <a:lvl1pPr>
              <a:spcBef>
                <a:spcPts val="600"/>
              </a:spcBef>
              <a:spcAft>
                <a:spcPts val="0"/>
              </a:spcAft>
              <a:defRPr sz="1500" b="1" i="0">
                <a:latin typeface="Verdana"/>
                <a:cs typeface="Verdana"/>
              </a:defRPr>
            </a:lvl1pPr>
            <a:lvl2pPr marL="0" indent="0">
              <a:spcBef>
                <a:spcPts val="600"/>
              </a:spcBef>
              <a:spcAft>
                <a:spcPts val="0"/>
              </a:spcAft>
              <a:buFontTx/>
              <a:buNone/>
              <a:defRPr sz="1500"/>
            </a:lvl2pPr>
            <a:lvl3pPr marL="180000">
              <a:spcBef>
                <a:spcPts val="600"/>
              </a:spcBef>
              <a:spcAft>
                <a:spcPts val="0"/>
              </a:spcAft>
              <a:defRPr sz="1500"/>
            </a:lvl3pPr>
            <a:lvl4pPr>
              <a:defRPr sz="1500"/>
            </a:lvl4pPr>
            <a:lvl5pPr>
              <a:defRPr sz="1500"/>
            </a:lvl5pPr>
          </a:lstStyle>
          <a:p>
            <a:pPr lvl="0"/>
            <a:r>
              <a:rPr lang="da-DK" dirty="0" smtClean="0"/>
              <a:t>Klik for at redigere teksttypografierne i masteren</a:t>
            </a:r>
          </a:p>
          <a:p>
            <a:pPr lvl="1"/>
            <a:r>
              <a:rPr lang="da-DK" dirty="0" smtClean="0"/>
              <a:t>Andet niveau</a:t>
            </a:r>
          </a:p>
          <a:p>
            <a:pPr lvl="2"/>
            <a:r>
              <a:rPr lang="da-DK" dirty="0" smtClean="0"/>
              <a:t>Tredje niveau</a:t>
            </a:r>
          </a:p>
        </p:txBody>
      </p:sp>
    </p:spTree>
    <p:extLst>
      <p:ext uri="{BB962C8B-B14F-4D97-AF65-F5344CB8AC3E}">
        <p14:creationId xmlns:p14="http://schemas.microsoft.com/office/powerpoint/2010/main" xmlns="" val="4226176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 1sp - FotoTop 2">
    <p:spTree>
      <p:nvGrpSpPr>
        <p:cNvPr id="1" name=""/>
        <p:cNvGrpSpPr/>
        <p:nvPr/>
      </p:nvGrpSpPr>
      <p:grpSpPr>
        <a:xfrm>
          <a:off x="0" y="0"/>
          <a:ext cx="0" cy="0"/>
          <a:chOff x="0" y="0"/>
          <a:chExt cx="0" cy="0"/>
        </a:xfrm>
      </p:grpSpPr>
      <p:sp>
        <p:nvSpPr>
          <p:cNvPr id="2" name="Titel 1"/>
          <p:cNvSpPr>
            <a:spLocks noGrp="1"/>
          </p:cNvSpPr>
          <p:nvPr>
            <p:ph type="title"/>
          </p:nvPr>
        </p:nvSpPr>
        <p:spPr>
          <a:xfrm>
            <a:off x="465138" y="1274121"/>
            <a:ext cx="8199437" cy="792000"/>
          </a:xfrm>
        </p:spPr>
        <p:txBody>
          <a:bodyPr/>
          <a:lstStyle/>
          <a:p>
            <a:r>
              <a:rPr lang="da-DK" dirty="0" smtClean="0"/>
              <a:t>Klik for at redigere i masteren</a:t>
            </a:r>
            <a:endParaRPr lang="da-DK" dirty="0"/>
          </a:p>
        </p:txBody>
      </p:sp>
      <p:sp>
        <p:nvSpPr>
          <p:cNvPr id="3" name="Pladsholder til indhold 2"/>
          <p:cNvSpPr>
            <a:spLocks noGrp="1"/>
          </p:cNvSpPr>
          <p:nvPr>
            <p:ph idx="1"/>
          </p:nvPr>
        </p:nvSpPr>
        <p:spPr>
          <a:xfrm>
            <a:off x="471488" y="2243442"/>
            <a:ext cx="8199437" cy="3611258"/>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D405073C-4132-4148-8D5B-8F57E0CF7B50}"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Titel</a:t>
            </a: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8" name="Pladsholder til billede 7"/>
          <p:cNvSpPr>
            <a:spLocks noGrp="1"/>
          </p:cNvSpPr>
          <p:nvPr>
            <p:ph type="pic" sz="quarter" idx="13"/>
          </p:nvPr>
        </p:nvSpPr>
        <p:spPr>
          <a:xfrm>
            <a:off x="0" y="0"/>
            <a:ext cx="4546600" cy="1270000"/>
          </a:xfrm>
          <a:solidFill>
            <a:srgbClr val="E0DCC6"/>
          </a:solidFill>
        </p:spPr>
        <p:txBody>
          <a:bodyPr>
            <a:normAutofit/>
          </a:bodyPr>
          <a:lstStyle>
            <a:lvl1pPr>
              <a:defRPr sz="500"/>
            </a:lvl1pPr>
          </a:lstStyle>
          <a:p>
            <a:endParaRPr lang="da-DK" dirty="0"/>
          </a:p>
        </p:txBody>
      </p:sp>
      <p:sp>
        <p:nvSpPr>
          <p:cNvPr id="9" name="Pladsholder til billede 7"/>
          <p:cNvSpPr>
            <a:spLocks noGrp="1"/>
          </p:cNvSpPr>
          <p:nvPr>
            <p:ph type="pic" sz="quarter" idx="14"/>
          </p:nvPr>
        </p:nvSpPr>
        <p:spPr>
          <a:xfrm>
            <a:off x="4597400" y="0"/>
            <a:ext cx="4546600" cy="1270000"/>
          </a:xfrm>
          <a:solidFill>
            <a:srgbClr val="E0DCC6"/>
          </a:solidFill>
        </p:spPr>
        <p:txBody>
          <a:bodyPr>
            <a:normAutofit/>
          </a:bodyPr>
          <a:lstStyle>
            <a:lvl1pPr>
              <a:defRPr sz="500"/>
            </a:lvl1pPr>
          </a:lstStyle>
          <a:p>
            <a:endParaRPr lang="da-DK" dirty="0"/>
          </a:p>
        </p:txBody>
      </p:sp>
      <p:sp>
        <p:nvSpPr>
          <p:cNvPr id="10" name="Pladsholder til tekst 10"/>
          <p:cNvSpPr>
            <a:spLocks noGrp="1"/>
          </p:cNvSpPr>
          <p:nvPr>
            <p:ph type="body" sz="quarter" idx="18"/>
          </p:nvPr>
        </p:nvSpPr>
        <p:spPr>
          <a:xfrm>
            <a:off x="4692650" y="1"/>
            <a:ext cx="4356100" cy="1270000"/>
          </a:xfrm>
        </p:spPr>
        <p:txBody>
          <a:bodyPr anchor="ctr">
            <a:normAutofit/>
          </a:bodyPr>
          <a:lstStyle>
            <a:lvl1pPr>
              <a:spcBef>
                <a:spcPts val="600"/>
              </a:spcBef>
              <a:spcAft>
                <a:spcPts val="0"/>
              </a:spcAft>
              <a:defRPr sz="1500" b="1" i="0">
                <a:latin typeface="Verdana"/>
                <a:cs typeface="Verdana"/>
              </a:defRPr>
            </a:lvl1pPr>
            <a:lvl2pPr marL="0" indent="0">
              <a:spcBef>
                <a:spcPts val="600"/>
              </a:spcBef>
              <a:spcAft>
                <a:spcPts val="0"/>
              </a:spcAft>
              <a:buFontTx/>
              <a:buNone/>
              <a:defRPr sz="1500"/>
            </a:lvl2pPr>
            <a:lvl3pPr marL="180000">
              <a:spcBef>
                <a:spcPts val="600"/>
              </a:spcBef>
              <a:spcAft>
                <a:spcPts val="0"/>
              </a:spcAft>
              <a:defRPr sz="1500"/>
            </a:lvl3pPr>
            <a:lvl4pPr>
              <a:defRPr sz="1500"/>
            </a:lvl4pPr>
            <a:lvl5pPr>
              <a:defRPr sz="1500"/>
            </a:lvl5pPr>
          </a:lstStyle>
          <a:p>
            <a:pPr lvl="0"/>
            <a:r>
              <a:rPr lang="da-DK" dirty="0" smtClean="0"/>
              <a:t>Klik for at redigere teksttypografierne i masteren</a:t>
            </a:r>
          </a:p>
          <a:p>
            <a:pPr lvl="1"/>
            <a:r>
              <a:rPr lang="da-DK" dirty="0" smtClean="0"/>
              <a:t>Andet niveau</a:t>
            </a:r>
          </a:p>
          <a:p>
            <a:pPr lvl="2"/>
            <a:r>
              <a:rPr lang="da-DK" dirty="0" smtClean="0"/>
              <a:t>Tredje niveau</a:t>
            </a:r>
          </a:p>
        </p:txBody>
      </p:sp>
    </p:spTree>
    <p:extLst>
      <p:ext uri="{BB962C8B-B14F-4D97-AF65-F5344CB8AC3E}">
        <p14:creationId xmlns:p14="http://schemas.microsoft.com/office/powerpoint/2010/main" xmlns="" val="1433687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 1sp - FotoTop 3">
    <p:spTree>
      <p:nvGrpSpPr>
        <p:cNvPr id="1" name=""/>
        <p:cNvGrpSpPr/>
        <p:nvPr/>
      </p:nvGrpSpPr>
      <p:grpSpPr>
        <a:xfrm>
          <a:off x="0" y="0"/>
          <a:ext cx="0" cy="0"/>
          <a:chOff x="0" y="0"/>
          <a:chExt cx="0" cy="0"/>
        </a:xfrm>
      </p:grpSpPr>
      <p:sp>
        <p:nvSpPr>
          <p:cNvPr id="2" name="Titel 1"/>
          <p:cNvSpPr>
            <a:spLocks noGrp="1"/>
          </p:cNvSpPr>
          <p:nvPr>
            <p:ph type="title"/>
          </p:nvPr>
        </p:nvSpPr>
        <p:spPr>
          <a:xfrm>
            <a:off x="465138" y="1274121"/>
            <a:ext cx="8199437" cy="792000"/>
          </a:xfrm>
        </p:spPr>
        <p:txBody>
          <a:bodyPr/>
          <a:lstStyle/>
          <a:p>
            <a:r>
              <a:rPr lang="da-DK" dirty="0" smtClean="0"/>
              <a:t>Klik for at redigere i masteren</a:t>
            </a:r>
            <a:endParaRPr lang="da-DK" dirty="0"/>
          </a:p>
        </p:txBody>
      </p:sp>
      <p:sp>
        <p:nvSpPr>
          <p:cNvPr id="3" name="Pladsholder til indhold 2"/>
          <p:cNvSpPr>
            <a:spLocks noGrp="1"/>
          </p:cNvSpPr>
          <p:nvPr>
            <p:ph idx="1"/>
          </p:nvPr>
        </p:nvSpPr>
        <p:spPr>
          <a:xfrm>
            <a:off x="471488" y="2243442"/>
            <a:ext cx="8199437" cy="3611258"/>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726347FF-3F9A-4D56-9387-D1785334F8C5}"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Titel</a:t>
            </a: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10" name="Pladsholder til billede 7"/>
          <p:cNvSpPr>
            <a:spLocks noGrp="1"/>
          </p:cNvSpPr>
          <p:nvPr>
            <p:ph type="pic" sz="quarter" idx="15"/>
          </p:nvPr>
        </p:nvSpPr>
        <p:spPr>
          <a:xfrm>
            <a:off x="-1" y="4121"/>
            <a:ext cx="3007288" cy="1270000"/>
          </a:xfrm>
          <a:solidFill>
            <a:srgbClr val="E0DCC6"/>
          </a:solidFill>
        </p:spPr>
        <p:txBody>
          <a:bodyPr>
            <a:normAutofit/>
          </a:bodyPr>
          <a:lstStyle>
            <a:lvl1pPr>
              <a:defRPr sz="500"/>
            </a:lvl1pPr>
          </a:lstStyle>
          <a:p>
            <a:endParaRPr lang="da-DK" dirty="0"/>
          </a:p>
        </p:txBody>
      </p:sp>
      <p:sp>
        <p:nvSpPr>
          <p:cNvPr id="11" name="Pladsholder til billede 7"/>
          <p:cNvSpPr>
            <a:spLocks noGrp="1"/>
          </p:cNvSpPr>
          <p:nvPr>
            <p:ph type="pic" sz="quarter" idx="16"/>
          </p:nvPr>
        </p:nvSpPr>
        <p:spPr>
          <a:xfrm>
            <a:off x="6136712" y="4121"/>
            <a:ext cx="3007288" cy="1270000"/>
          </a:xfrm>
          <a:solidFill>
            <a:srgbClr val="E0DCC6"/>
          </a:solidFill>
        </p:spPr>
        <p:txBody>
          <a:bodyPr>
            <a:normAutofit/>
          </a:bodyPr>
          <a:lstStyle>
            <a:lvl1pPr>
              <a:defRPr sz="500"/>
            </a:lvl1pPr>
          </a:lstStyle>
          <a:p>
            <a:endParaRPr lang="da-DK" dirty="0"/>
          </a:p>
        </p:txBody>
      </p:sp>
      <p:sp>
        <p:nvSpPr>
          <p:cNvPr id="12" name="Pladsholder til billede 7"/>
          <p:cNvSpPr>
            <a:spLocks noGrp="1"/>
          </p:cNvSpPr>
          <p:nvPr>
            <p:ph type="pic" sz="quarter" idx="17"/>
          </p:nvPr>
        </p:nvSpPr>
        <p:spPr>
          <a:xfrm>
            <a:off x="3068355" y="4121"/>
            <a:ext cx="3007288" cy="1270000"/>
          </a:xfrm>
          <a:solidFill>
            <a:srgbClr val="E0DCC6"/>
          </a:solidFill>
        </p:spPr>
        <p:txBody>
          <a:bodyPr>
            <a:normAutofit/>
          </a:bodyPr>
          <a:lstStyle>
            <a:lvl1pPr>
              <a:defRPr sz="500"/>
            </a:lvl1pPr>
          </a:lstStyle>
          <a:p>
            <a:endParaRPr lang="da-DK" dirty="0"/>
          </a:p>
        </p:txBody>
      </p:sp>
    </p:spTree>
    <p:extLst>
      <p:ext uri="{BB962C8B-B14F-4D97-AF65-F5344CB8AC3E}">
        <p14:creationId xmlns:p14="http://schemas.microsoft.com/office/powerpoint/2010/main" xmlns="" val="1287012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HOLD 2sp - FotoTop 1">
    <p:spTree>
      <p:nvGrpSpPr>
        <p:cNvPr id="1" name=""/>
        <p:cNvGrpSpPr/>
        <p:nvPr/>
      </p:nvGrpSpPr>
      <p:grpSpPr>
        <a:xfrm>
          <a:off x="0" y="0"/>
          <a:ext cx="0" cy="0"/>
          <a:chOff x="0" y="0"/>
          <a:chExt cx="0" cy="0"/>
        </a:xfrm>
      </p:grpSpPr>
      <p:sp>
        <p:nvSpPr>
          <p:cNvPr id="2" name="Titel 1"/>
          <p:cNvSpPr>
            <a:spLocks noGrp="1"/>
          </p:cNvSpPr>
          <p:nvPr>
            <p:ph type="title"/>
          </p:nvPr>
        </p:nvSpPr>
        <p:spPr>
          <a:xfrm>
            <a:off x="465138" y="1274037"/>
            <a:ext cx="8199437" cy="791999"/>
          </a:xfrm>
        </p:spPr>
        <p:txBody>
          <a:bodyPr/>
          <a:lstStyle/>
          <a:p>
            <a:r>
              <a:rPr lang="da-DK" dirty="0" smtClean="0"/>
              <a:t>Klik for at redigere i masteren</a:t>
            </a:r>
            <a:endParaRPr lang="da-DK" dirty="0"/>
          </a:p>
        </p:txBody>
      </p:sp>
      <p:sp>
        <p:nvSpPr>
          <p:cNvPr id="3" name="Pladsholder til indhold 2"/>
          <p:cNvSpPr>
            <a:spLocks noGrp="1"/>
          </p:cNvSpPr>
          <p:nvPr>
            <p:ph idx="1"/>
          </p:nvPr>
        </p:nvSpPr>
        <p:spPr>
          <a:xfrm>
            <a:off x="465139" y="2289559"/>
            <a:ext cx="3935411" cy="3571491"/>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BFD2FF8-5145-45D4-85D6-1A8B5CE75713}" type="datetime2">
              <a:rPr lang="da-DK" smtClean="0">
                <a:solidFill>
                  <a:prstClr val="black">
                    <a:tint val="75000"/>
                  </a:prstClr>
                </a:solidFill>
              </a:rPr>
              <a:pPr/>
              <a:t>31. januar 2014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rPr>
              <a:t>Titel</a:t>
            </a: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8" name="Pladsholder til tekst 7"/>
          <p:cNvSpPr>
            <a:spLocks noGrp="1"/>
          </p:cNvSpPr>
          <p:nvPr>
            <p:ph type="body" sz="quarter" idx="13"/>
          </p:nvPr>
        </p:nvSpPr>
        <p:spPr>
          <a:xfrm>
            <a:off x="4710925" y="2285438"/>
            <a:ext cx="3960000" cy="3575612"/>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9" name="Pladsholder til billede 8"/>
          <p:cNvSpPr>
            <a:spLocks noGrp="1"/>
          </p:cNvSpPr>
          <p:nvPr>
            <p:ph type="pic" sz="quarter" idx="14"/>
          </p:nvPr>
        </p:nvSpPr>
        <p:spPr>
          <a:xfrm>
            <a:off x="0" y="0"/>
            <a:ext cx="9144000" cy="1270000"/>
          </a:xfrm>
          <a:solidFill>
            <a:srgbClr val="E0DCC6"/>
          </a:solidFill>
        </p:spPr>
        <p:txBody>
          <a:bodyPr>
            <a:normAutofit/>
          </a:bodyPr>
          <a:lstStyle>
            <a:lvl1pPr>
              <a:defRPr sz="500"/>
            </a:lvl1pPr>
          </a:lstStyle>
          <a:p>
            <a:endParaRPr lang="da-DK" dirty="0"/>
          </a:p>
        </p:txBody>
      </p:sp>
    </p:spTree>
    <p:extLst>
      <p:ext uri="{BB962C8B-B14F-4D97-AF65-F5344CB8AC3E}">
        <p14:creationId xmlns:p14="http://schemas.microsoft.com/office/powerpoint/2010/main" xmlns="" val="3072591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si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1A4F115C-3C9C-45E8-9884-A773338A325B}" type="datetime2">
              <a:rPr lang="da-DK" smtClean="0">
                <a:solidFill>
                  <a:prstClr val="black">
                    <a:tint val="75000"/>
                  </a:prstClr>
                </a:solidFill>
              </a:rPr>
              <a:pPr/>
              <a:t>31. januar 2014</a:t>
            </a:fld>
            <a:endParaRPr lang="da-DK">
              <a:solidFill>
                <a:prstClr val="black">
                  <a:tint val="75000"/>
                </a:prstClr>
              </a:solidFill>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rPr>
              <a:t>Titel</a:t>
            </a:r>
            <a:endParaRPr lang="da-DK">
              <a:solidFill>
                <a:prstClr val="black">
                  <a:tint val="75000"/>
                </a:prstClr>
              </a:solidFill>
            </a:endParaRPr>
          </a:p>
        </p:txBody>
      </p:sp>
      <p:sp>
        <p:nvSpPr>
          <p:cNvPr id="5" name="Pladsholder til diasnummer 4"/>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143277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FBB9786-475B-40A2-9624-F950C0EFC13E}" type="datetime2">
              <a:rPr lang="da-DK" smtClean="0">
                <a:solidFill>
                  <a:prstClr val="black">
                    <a:tint val="75000"/>
                  </a:prstClr>
                </a:solidFill>
              </a:rPr>
              <a:pPr/>
              <a:t>31. januar 2014</a:t>
            </a:fld>
            <a:endParaRPr lang="da-DK">
              <a:solidFill>
                <a:prstClr val="black">
                  <a:tint val="75000"/>
                </a:prstClr>
              </a:solidFill>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rPr>
              <a:t>Titel</a:t>
            </a:r>
            <a:endParaRPr lang="da-DK">
              <a:solidFill>
                <a:prstClr val="black">
                  <a:tint val="75000"/>
                </a:prstClr>
              </a:solidFill>
            </a:endParaRPr>
          </a:p>
        </p:txBody>
      </p:sp>
      <p:sp>
        <p:nvSpPr>
          <p:cNvPr id="4" name="Pladsholder til diasnummer 3"/>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329266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BueKron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Billede 7" descr="KroneBue.pdf"/>
          <p:cNvPicPr>
            <a:picLocks noChangeAspect="1"/>
          </p:cNvPicPr>
          <p:nvPr userDrawn="1"/>
        </p:nvPicPr>
        <p:blipFill>
          <a:blip r:embed="rId3">
            <a:extLst>
              <a:ext uri="{28A0092B-C50C-407E-A947-70E740481C1C}">
                <a14:useLocalDpi xmlns:a14="http://schemas.microsoft.com/office/drawing/2010/main" xmlns=""/>
              </a:ext>
            </a:extLst>
          </a:blip>
          <a:stretch>
            <a:fillRect/>
          </a:stretch>
        </p:blipFill>
        <p:spPr>
          <a:xfrm>
            <a:off x="0" y="2409825"/>
            <a:ext cx="9144000" cy="4457700"/>
          </a:xfrm>
          <a:prstGeom prst="rect">
            <a:avLst/>
          </a:prstGeom>
        </p:spPr>
      </p:pic>
      <p:sp>
        <p:nvSpPr>
          <p:cNvPr id="2" name="Titel 1"/>
          <p:cNvSpPr>
            <a:spLocks noGrp="1"/>
          </p:cNvSpPr>
          <p:nvPr>
            <p:ph type="ctrTitle"/>
          </p:nvPr>
        </p:nvSpPr>
        <p:spPr>
          <a:xfrm>
            <a:off x="473869" y="1270000"/>
            <a:ext cx="8199437" cy="628273"/>
          </a:xfrm>
        </p:spPr>
        <p:txBody>
          <a:bodyPr/>
          <a:lstStyle>
            <a:lvl1pPr algn="r">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73588" y="1898273"/>
            <a:ext cx="4090987" cy="315378"/>
          </a:xfrm>
        </p:spPr>
        <p:txBody>
          <a:bodyPr anchor="b"/>
          <a:lstStyle>
            <a:lvl1pPr algn="r">
              <a:defRPr sz="1800"/>
            </a:lvl1pPr>
          </a:lstStyle>
          <a:p>
            <a:fld id="{4EAEC267-50A1-453A-9E65-C0AF3729F1B0}" type="datetime2">
              <a:rPr lang="da-DK" smtClean="0">
                <a:solidFill>
                  <a:prstClr val="black">
                    <a:tint val="75000"/>
                  </a:prstClr>
                </a:solidFill>
              </a:rPr>
              <a:pPr/>
              <a:t>31. januar 2014</a:t>
            </a:fld>
            <a:endParaRPr lang="da-DK" dirty="0">
              <a:solidFill>
                <a:prstClr val="black">
                  <a:tint val="75000"/>
                </a:prstClr>
              </a:solidFill>
            </a:endParaRPr>
          </a:p>
        </p:txBody>
      </p:sp>
      <p:sp>
        <p:nvSpPr>
          <p:cNvPr id="5" name="Pladsholder til sidefod 4"/>
          <p:cNvSpPr>
            <a:spLocks noGrp="1"/>
          </p:cNvSpPr>
          <p:nvPr>
            <p:ph type="ftr" sz="quarter" idx="11"/>
          </p:nvPr>
        </p:nvSpPr>
        <p:spPr>
          <a:xfrm>
            <a:off x="473869" y="6394451"/>
            <a:ext cx="2895600" cy="463550"/>
          </a:xfrm>
        </p:spPr>
        <p:txBody>
          <a:bodyPr/>
          <a:lstStyle/>
          <a:p>
            <a:r>
              <a:rPr lang="da-DK" smtClean="0">
                <a:solidFill>
                  <a:prstClr val="black">
                    <a:tint val="75000"/>
                  </a:prstClr>
                </a:solidFill>
              </a:rPr>
              <a:t>Titel</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xmlns="" val="131812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Foto 1x1">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Pladsholder til billede 8"/>
          <p:cNvSpPr>
            <a:spLocks noGrp="1"/>
          </p:cNvSpPr>
          <p:nvPr>
            <p:ph type="pic" sz="quarter" idx="13"/>
          </p:nvPr>
        </p:nvSpPr>
        <p:spPr>
          <a:xfrm>
            <a:off x="0" y="1530001"/>
            <a:ext cx="9144000" cy="5327999"/>
          </a:xfrm>
          <a:solidFill>
            <a:schemeClr val="bg2"/>
          </a:solidFill>
        </p:spPr>
        <p:txBody>
          <a:bodyPr>
            <a:normAutofit/>
          </a:bodyPr>
          <a:lstStyle>
            <a:lvl1pPr>
              <a:defRPr sz="500"/>
            </a:lvl1pPr>
          </a:lstStyle>
          <a:p>
            <a:endParaRPr lang="da-DK" dirty="0"/>
          </a:p>
        </p:txBody>
      </p:sp>
      <p:grpSp>
        <p:nvGrpSpPr>
          <p:cNvPr id="7" name="Grupper 6"/>
          <p:cNvGrpSpPr/>
          <p:nvPr userDrawn="1"/>
        </p:nvGrpSpPr>
        <p:grpSpPr>
          <a:xfrm>
            <a:off x="0" y="-1"/>
            <a:ext cx="9144000" cy="1905000"/>
            <a:chOff x="0" y="-1"/>
            <a:chExt cx="9144000" cy="1905000"/>
          </a:xfrm>
        </p:grpSpPr>
        <p:pic>
          <p:nvPicPr>
            <p:cNvPr id="3" name="Billede 2"/>
            <p:cNvPicPr>
              <a:picLocks noChangeAspect="1"/>
            </p:cNvPicPr>
            <p:nvPr userDrawn="1"/>
          </p:nvPicPr>
          <p:blipFill>
            <a:blip r:embed="rId3"/>
            <a:stretch>
              <a:fillRect/>
            </a:stretch>
          </p:blipFill>
          <p:spPr>
            <a:xfrm>
              <a:off x="0" y="-1"/>
              <a:ext cx="9144000" cy="1905000"/>
            </a:xfrm>
            <a:prstGeom prst="rect">
              <a:avLst/>
            </a:prstGeom>
          </p:spPr>
        </p:pic>
        <p:pic>
          <p:nvPicPr>
            <p:cNvPr id="14" name="Billede 13"/>
            <p:cNvPicPr>
              <a:picLocks noChangeAspect="1"/>
            </p:cNvPicPr>
            <p:nvPr userDrawn="1"/>
          </p:nvPicPr>
          <p:blipFill>
            <a:blip r:embed="rId4"/>
            <a:stretch>
              <a:fillRect/>
            </a:stretch>
          </p:blipFill>
          <p:spPr>
            <a:xfrm>
              <a:off x="6374606" y="0"/>
              <a:ext cx="2298700" cy="1016000"/>
            </a:xfrm>
            <a:prstGeom prst="rect">
              <a:avLst/>
            </a:prstGeom>
          </p:spPr>
        </p:pic>
      </p:grpSp>
      <p:sp>
        <p:nvSpPr>
          <p:cNvPr id="5" name="Pladsholder til sidefod 4"/>
          <p:cNvSpPr>
            <a:spLocks noGrp="1"/>
          </p:cNvSpPr>
          <p:nvPr>
            <p:ph type="ftr" sz="quarter" idx="11"/>
          </p:nvPr>
        </p:nvSpPr>
        <p:spPr>
          <a:xfrm>
            <a:off x="473869" y="6394451"/>
            <a:ext cx="2895600" cy="463550"/>
          </a:xfrm>
        </p:spPr>
        <p:txBody>
          <a:bodyPr/>
          <a:lstStyle/>
          <a:p>
            <a:r>
              <a:rPr lang="da-DK" smtClean="0">
                <a:solidFill>
                  <a:prstClr val="black">
                    <a:tint val="75000"/>
                  </a:prstClr>
                </a:solidFill>
              </a:rPr>
              <a:t>Titel</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2" name="Titel 1"/>
          <p:cNvSpPr>
            <a:spLocks noGrp="1"/>
          </p:cNvSpPr>
          <p:nvPr>
            <p:ph type="ctrTitle"/>
          </p:nvPr>
        </p:nvSpPr>
        <p:spPr>
          <a:xfrm>
            <a:off x="458789" y="-1"/>
            <a:ext cx="4926012" cy="1116000"/>
          </a:xfrm>
        </p:spPr>
        <p:txBody>
          <a:bodyPr/>
          <a:lstStyle>
            <a:lvl1pPr algn="l">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789" y="1118121"/>
            <a:ext cx="4090987" cy="266179"/>
          </a:xfrm>
        </p:spPr>
        <p:txBody>
          <a:bodyPr anchor="b"/>
          <a:lstStyle>
            <a:lvl1pPr algn="l">
              <a:defRPr sz="800"/>
            </a:lvl1pPr>
          </a:lstStyle>
          <a:p>
            <a:fld id="{6106F1EE-6AA7-4E82-A491-2B1DCE02FC47}" type="datetime2">
              <a:rPr lang="da-DK" smtClean="0">
                <a:solidFill>
                  <a:prstClr val="black">
                    <a:tint val="75000"/>
                  </a:prstClr>
                </a:solidFill>
              </a:rPr>
              <a:pPr/>
              <a:t>31. januar 2014</a:t>
            </a:fld>
            <a:endParaRPr lang="da-DK" dirty="0">
              <a:solidFill>
                <a:prstClr val="black">
                  <a:tint val="75000"/>
                </a:prstClr>
              </a:solidFill>
            </a:endParaRPr>
          </a:p>
        </p:txBody>
      </p:sp>
    </p:spTree>
    <p:extLst>
      <p:ext uri="{BB962C8B-B14F-4D97-AF65-F5344CB8AC3E}">
        <p14:creationId xmlns:p14="http://schemas.microsoft.com/office/powerpoint/2010/main" xmlns="" val="2337844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Foto 2x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Pladsholder til billede 7"/>
          <p:cNvSpPr>
            <a:spLocks noGrp="1"/>
          </p:cNvSpPr>
          <p:nvPr>
            <p:ph type="pic" sz="quarter" idx="13"/>
          </p:nvPr>
        </p:nvSpPr>
        <p:spPr>
          <a:xfrm>
            <a:off x="0" y="1524000"/>
            <a:ext cx="4546600" cy="5333999"/>
          </a:xfrm>
          <a:solidFill>
            <a:srgbClr val="E0DCC6"/>
          </a:solidFill>
        </p:spPr>
        <p:txBody>
          <a:bodyPr>
            <a:normAutofit/>
          </a:bodyPr>
          <a:lstStyle>
            <a:lvl1pPr>
              <a:defRPr sz="500"/>
            </a:lvl1pPr>
          </a:lstStyle>
          <a:p>
            <a:endParaRPr lang="da-DK" dirty="0"/>
          </a:p>
        </p:txBody>
      </p:sp>
      <p:sp>
        <p:nvSpPr>
          <p:cNvPr id="16" name="Pladsholder til billede 7"/>
          <p:cNvSpPr>
            <a:spLocks noGrp="1"/>
          </p:cNvSpPr>
          <p:nvPr>
            <p:ph type="pic" sz="quarter" idx="14"/>
          </p:nvPr>
        </p:nvSpPr>
        <p:spPr>
          <a:xfrm>
            <a:off x="4597400" y="1524000"/>
            <a:ext cx="4546600" cy="5333999"/>
          </a:xfrm>
          <a:solidFill>
            <a:srgbClr val="E0DCC6"/>
          </a:solidFill>
        </p:spPr>
        <p:txBody>
          <a:bodyPr>
            <a:normAutofit/>
          </a:bodyPr>
          <a:lstStyle>
            <a:lvl1pPr>
              <a:defRPr sz="500"/>
            </a:lvl1pPr>
          </a:lstStyle>
          <a:p>
            <a:endParaRPr lang="da-DK" dirty="0"/>
          </a:p>
        </p:txBody>
      </p:sp>
      <p:grpSp>
        <p:nvGrpSpPr>
          <p:cNvPr id="7" name="Grupper 6"/>
          <p:cNvGrpSpPr/>
          <p:nvPr userDrawn="1"/>
        </p:nvGrpSpPr>
        <p:grpSpPr>
          <a:xfrm>
            <a:off x="0" y="-1"/>
            <a:ext cx="9144000" cy="1905000"/>
            <a:chOff x="0" y="-1"/>
            <a:chExt cx="9144000" cy="1905000"/>
          </a:xfrm>
        </p:grpSpPr>
        <p:pic>
          <p:nvPicPr>
            <p:cNvPr id="3" name="Billede 2"/>
            <p:cNvPicPr>
              <a:picLocks noChangeAspect="1"/>
            </p:cNvPicPr>
            <p:nvPr userDrawn="1"/>
          </p:nvPicPr>
          <p:blipFill>
            <a:blip r:embed="rId3"/>
            <a:stretch>
              <a:fillRect/>
            </a:stretch>
          </p:blipFill>
          <p:spPr>
            <a:xfrm>
              <a:off x="0" y="-1"/>
              <a:ext cx="9144000" cy="1905000"/>
            </a:xfrm>
            <a:prstGeom prst="rect">
              <a:avLst/>
            </a:prstGeom>
          </p:spPr>
        </p:pic>
        <p:pic>
          <p:nvPicPr>
            <p:cNvPr id="14" name="Billede 13"/>
            <p:cNvPicPr>
              <a:picLocks noChangeAspect="1"/>
            </p:cNvPicPr>
            <p:nvPr userDrawn="1"/>
          </p:nvPicPr>
          <p:blipFill>
            <a:blip r:embed="rId4"/>
            <a:stretch>
              <a:fillRect/>
            </a:stretch>
          </p:blipFill>
          <p:spPr>
            <a:xfrm>
              <a:off x="6374606" y="0"/>
              <a:ext cx="2298700" cy="1016000"/>
            </a:xfrm>
            <a:prstGeom prst="rect">
              <a:avLst/>
            </a:prstGeom>
          </p:spPr>
        </p:pic>
      </p:grpSp>
      <p:sp>
        <p:nvSpPr>
          <p:cNvPr id="5" name="Pladsholder til sidefod 4"/>
          <p:cNvSpPr>
            <a:spLocks noGrp="1"/>
          </p:cNvSpPr>
          <p:nvPr>
            <p:ph type="ftr" sz="quarter" idx="11"/>
          </p:nvPr>
        </p:nvSpPr>
        <p:spPr>
          <a:xfrm>
            <a:off x="473869" y="6394451"/>
            <a:ext cx="2895600" cy="463550"/>
          </a:xfrm>
        </p:spPr>
        <p:txBody>
          <a:bodyPr/>
          <a:lstStyle/>
          <a:p>
            <a:r>
              <a:rPr lang="da-DK" smtClean="0">
                <a:solidFill>
                  <a:prstClr val="black">
                    <a:tint val="75000"/>
                  </a:prstClr>
                </a:solidFill>
              </a:rPr>
              <a:t>Titel</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2" name="Titel 1"/>
          <p:cNvSpPr>
            <a:spLocks noGrp="1"/>
          </p:cNvSpPr>
          <p:nvPr>
            <p:ph type="ctrTitle"/>
          </p:nvPr>
        </p:nvSpPr>
        <p:spPr>
          <a:xfrm>
            <a:off x="458789" y="-1"/>
            <a:ext cx="4926012" cy="1116000"/>
          </a:xfrm>
        </p:spPr>
        <p:txBody>
          <a:bodyPr/>
          <a:lstStyle>
            <a:lvl1pPr algn="l">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789" y="1118121"/>
            <a:ext cx="4090987" cy="266179"/>
          </a:xfrm>
        </p:spPr>
        <p:txBody>
          <a:bodyPr anchor="b"/>
          <a:lstStyle>
            <a:lvl1pPr algn="l">
              <a:defRPr sz="800"/>
            </a:lvl1pPr>
          </a:lstStyle>
          <a:p>
            <a:fld id="{17844D2F-D055-4A30-8C0A-50795CF626C5}" type="datetime2">
              <a:rPr lang="da-DK" smtClean="0">
                <a:solidFill>
                  <a:prstClr val="black">
                    <a:tint val="75000"/>
                  </a:prstClr>
                </a:solidFill>
              </a:rPr>
              <a:pPr/>
              <a:t>31. januar 2014</a:t>
            </a:fld>
            <a:endParaRPr lang="da-DK" dirty="0">
              <a:solidFill>
                <a:prstClr val="black">
                  <a:tint val="75000"/>
                </a:prstClr>
              </a:solidFill>
            </a:endParaRPr>
          </a:p>
        </p:txBody>
      </p:sp>
    </p:spTree>
    <p:extLst>
      <p:ext uri="{BB962C8B-B14F-4D97-AF65-F5344CB8AC3E}">
        <p14:creationId xmlns:p14="http://schemas.microsoft.com/office/powerpoint/2010/main" xmlns="" val="210936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foto 2x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Pladsholder til billede 7"/>
          <p:cNvSpPr>
            <a:spLocks noGrp="1"/>
          </p:cNvSpPr>
          <p:nvPr>
            <p:ph type="pic" sz="quarter" idx="13"/>
          </p:nvPr>
        </p:nvSpPr>
        <p:spPr>
          <a:xfrm>
            <a:off x="3176" y="1524000"/>
            <a:ext cx="4546600" cy="2628000"/>
          </a:xfrm>
          <a:solidFill>
            <a:srgbClr val="E0DCC6"/>
          </a:solidFill>
        </p:spPr>
        <p:txBody>
          <a:bodyPr>
            <a:normAutofit/>
          </a:bodyPr>
          <a:lstStyle>
            <a:lvl1pPr>
              <a:defRPr sz="500"/>
            </a:lvl1pPr>
          </a:lstStyle>
          <a:p>
            <a:endParaRPr lang="da-DK" dirty="0"/>
          </a:p>
        </p:txBody>
      </p:sp>
      <p:sp>
        <p:nvSpPr>
          <p:cNvPr id="16" name="Pladsholder til billede 7"/>
          <p:cNvSpPr>
            <a:spLocks noGrp="1"/>
          </p:cNvSpPr>
          <p:nvPr>
            <p:ph type="pic" sz="quarter" idx="14"/>
          </p:nvPr>
        </p:nvSpPr>
        <p:spPr>
          <a:xfrm>
            <a:off x="4597400" y="1524000"/>
            <a:ext cx="4546600" cy="2628000"/>
          </a:xfrm>
          <a:solidFill>
            <a:srgbClr val="E0DCC6"/>
          </a:solidFill>
        </p:spPr>
        <p:txBody>
          <a:bodyPr>
            <a:normAutofit/>
          </a:bodyPr>
          <a:lstStyle>
            <a:lvl1pPr>
              <a:defRPr sz="500"/>
            </a:lvl1pPr>
          </a:lstStyle>
          <a:p>
            <a:endParaRPr lang="da-DK" dirty="0"/>
          </a:p>
        </p:txBody>
      </p:sp>
      <p:grpSp>
        <p:nvGrpSpPr>
          <p:cNvPr id="7" name="Grupper 6"/>
          <p:cNvGrpSpPr/>
          <p:nvPr userDrawn="1"/>
        </p:nvGrpSpPr>
        <p:grpSpPr>
          <a:xfrm>
            <a:off x="0" y="-1"/>
            <a:ext cx="9144000" cy="1905000"/>
            <a:chOff x="0" y="-1"/>
            <a:chExt cx="9144000" cy="1905000"/>
          </a:xfrm>
        </p:grpSpPr>
        <p:pic>
          <p:nvPicPr>
            <p:cNvPr id="3" name="Billede 2"/>
            <p:cNvPicPr>
              <a:picLocks noChangeAspect="1"/>
            </p:cNvPicPr>
            <p:nvPr userDrawn="1"/>
          </p:nvPicPr>
          <p:blipFill>
            <a:blip r:embed="rId3"/>
            <a:stretch>
              <a:fillRect/>
            </a:stretch>
          </p:blipFill>
          <p:spPr>
            <a:xfrm>
              <a:off x="0" y="-1"/>
              <a:ext cx="9144000" cy="1905000"/>
            </a:xfrm>
            <a:prstGeom prst="rect">
              <a:avLst/>
            </a:prstGeom>
          </p:spPr>
        </p:pic>
        <p:pic>
          <p:nvPicPr>
            <p:cNvPr id="14" name="Billede 13"/>
            <p:cNvPicPr>
              <a:picLocks noChangeAspect="1"/>
            </p:cNvPicPr>
            <p:nvPr userDrawn="1"/>
          </p:nvPicPr>
          <p:blipFill>
            <a:blip r:embed="rId4"/>
            <a:stretch>
              <a:fillRect/>
            </a:stretch>
          </p:blipFill>
          <p:spPr>
            <a:xfrm>
              <a:off x="6374606" y="0"/>
              <a:ext cx="2298700" cy="1016000"/>
            </a:xfrm>
            <a:prstGeom prst="rect">
              <a:avLst/>
            </a:prstGeom>
          </p:spPr>
        </p:pic>
      </p:grpSp>
      <p:sp>
        <p:nvSpPr>
          <p:cNvPr id="5" name="Pladsholder til sidefod 4"/>
          <p:cNvSpPr>
            <a:spLocks noGrp="1"/>
          </p:cNvSpPr>
          <p:nvPr>
            <p:ph type="ftr" sz="quarter" idx="11"/>
          </p:nvPr>
        </p:nvSpPr>
        <p:spPr>
          <a:xfrm>
            <a:off x="473869" y="6394451"/>
            <a:ext cx="2895600" cy="463550"/>
          </a:xfrm>
        </p:spPr>
        <p:txBody>
          <a:bodyPr/>
          <a:lstStyle/>
          <a:p>
            <a:r>
              <a:rPr lang="da-DK" smtClean="0">
                <a:solidFill>
                  <a:prstClr val="black">
                    <a:tint val="75000"/>
                  </a:prstClr>
                </a:solidFill>
              </a:rPr>
              <a:t>Titel</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2" name="Titel 1"/>
          <p:cNvSpPr>
            <a:spLocks noGrp="1"/>
          </p:cNvSpPr>
          <p:nvPr>
            <p:ph type="ctrTitle"/>
          </p:nvPr>
        </p:nvSpPr>
        <p:spPr>
          <a:xfrm>
            <a:off x="458789" y="-1"/>
            <a:ext cx="4926012" cy="1116000"/>
          </a:xfrm>
        </p:spPr>
        <p:txBody>
          <a:bodyPr/>
          <a:lstStyle>
            <a:lvl1pPr algn="l">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789" y="1118121"/>
            <a:ext cx="4090987" cy="266179"/>
          </a:xfrm>
        </p:spPr>
        <p:txBody>
          <a:bodyPr anchor="b"/>
          <a:lstStyle>
            <a:lvl1pPr algn="l">
              <a:defRPr sz="800"/>
            </a:lvl1pPr>
          </a:lstStyle>
          <a:p>
            <a:fld id="{B90B1F4E-F75E-444F-A082-2FF7AE17082A}" type="datetime2">
              <a:rPr lang="da-DK" smtClean="0">
                <a:solidFill>
                  <a:prstClr val="black">
                    <a:tint val="75000"/>
                  </a:prstClr>
                </a:solidFill>
              </a:rPr>
              <a:pPr/>
              <a:t>31. januar 2014</a:t>
            </a:fld>
            <a:endParaRPr lang="da-DK" dirty="0">
              <a:solidFill>
                <a:prstClr val="black">
                  <a:tint val="75000"/>
                </a:prstClr>
              </a:solidFill>
            </a:endParaRPr>
          </a:p>
        </p:txBody>
      </p:sp>
      <p:sp>
        <p:nvSpPr>
          <p:cNvPr id="11" name="Pladsholder til billede 7"/>
          <p:cNvSpPr>
            <a:spLocks noGrp="1"/>
          </p:cNvSpPr>
          <p:nvPr>
            <p:ph type="pic" sz="quarter" idx="15"/>
          </p:nvPr>
        </p:nvSpPr>
        <p:spPr>
          <a:xfrm>
            <a:off x="3176" y="4194001"/>
            <a:ext cx="4546600" cy="2664000"/>
          </a:xfrm>
          <a:solidFill>
            <a:srgbClr val="E0DCC6"/>
          </a:solidFill>
        </p:spPr>
        <p:txBody>
          <a:bodyPr>
            <a:normAutofit/>
          </a:bodyPr>
          <a:lstStyle>
            <a:lvl1pPr>
              <a:defRPr sz="500"/>
            </a:lvl1pPr>
          </a:lstStyle>
          <a:p>
            <a:endParaRPr lang="da-DK" dirty="0"/>
          </a:p>
        </p:txBody>
      </p:sp>
      <p:sp>
        <p:nvSpPr>
          <p:cNvPr id="12" name="Pladsholder til billede 7"/>
          <p:cNvSpPr>
            <a:spLocks noGrp="1"/>
          </p:cNvSpPr>
          <p:nvPr>
            <p:ph type="pic" sz="quarter" idx="16"/>
          </p:nvPr>
        </p:nvSpPr>
        <p:spPr>
          <a:xfrm>
            <a:off x="4597400" y="4194001"/>
            <a:ext cx="4546600" cy="2664000"/>
          </a:xfrm>
          <a:solidFill>
            <a:srgbClr val="E0DCC6"/>
          </a:solidFill>
        </p:spPr>
        <p:txBody>
          <a:bodyPr>
            <a:normAutofit/>
          </a:bodyPr>
          <a:lstStyle>
            <a:lvl1pPr>
              <a:defRPr sz="500"/>
            </a:lvl1pPr>
          </a:lstStyle>
          <a:p>
            <a:endParaRPr lang="da-DK" dirty="0"/>
          </a:p>
        </p:txBody>
      </p:sp>
    </p:spTree>
    <p:extLst>
      <p:ext uri="{BB962C8B-B14F-4D97-AF65-F5344CB8AC3E}">
        <p14:creationId xmlns:p14="http://schemas.microsoft.com/office/powerpoint/2010/main" xmlns="" val="349776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Foto 2x3">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Pladsholder til billede 7"/>
          <p:cNvSpPr>
            <a:spLocks noGrp="1"/>
          </p:cNvSpPr>
          <p:nvPr>
            <p:ph type="pic" sz="quarter" idx="13"/>
          </p:nvPr>
        </p:nvSpPr>
        <p:spPr>
          <a:xfrm>
            <a:off x="0" y="1524000"/>
            <a:ext cx="4546600" cy="1728000"/>
          </a:xfrm>
          <a:solidFill>
            <a:srgbClr val="E0DCC6"/>
          </a:solidFill>
        </p:spPr>
        <p:txBody>
          <a:bodyPr>
            <a:normAutofit/>
          </a:bodyPr>
          <a:lstStyle>
            <a:lvl1pPr>
              <a:defRPr sz="500"/>
            </a:lvl1pPr>
          </a:lstStyle>
          <a:p>
            <a:endParaRPr lang="da-DK" dirty="0"/>
          </a:p>
        </p:txBody>
      </p:sp>
      <p:sp>
        <p:nvSpPr>
          <p:cNvPr id="16" name="Pladsholder til billede 7"/>
          <p:cNvSpPr>
            <a:spLocks noGrp="1"/>
          </p:cNvSpPr>
          <p:nvPr>
            <p:ph type="pic" sz="quarter" idx="14"/>
          </p:nvPr>
        </p:nvSpPr>
        <p:spPr>
          <a:xfrm>
            <a:off x="4597400" y="1524000"/>
            <a:ext cx="4546600" cy="1728000"/>
          </a:xfrm>
          <a:solidFill>
            <a:srgbClr val="E0DCC6"/>
          </a:solidFill>
        </p:spPr>
        <p:txBody>
          <a:bodyPr>
            <a:normAutofit/>
          </a:bodyPr>
          <a:lstStyle>
            <a:lvl1pPr>
              <a:defRPr sz="500"/>
            </a:lvl1pPr>
          </a:lstStyle>
          <a:p>
            <a:endParaRPr lang="da-DK" dirty="0"/>
          </a:p>
        </p:txBody>
      </p:sp>
      <p:grpSp>
        <p:nvGrpSpPr>
          <p:cNvPr id="7" name="Grupper 6"/>
          <p:cNvGrpSpPr/>
          <p:nvPr userDrawn="1"/>
        </p:nvGrpSpPr>
        <p:grpSpPr>
          <a:xfrm>
            <a:off x="0" y="-1"/>
            <a:ext cx="9144000" cy="1905000"/>
            <a:chOff x="0" y="-1"/>
            <a:chExt cx="9144000" cy="1905000"/>
          </a:xfrm>
        </p:grpSpPr>
        <p:pic>
          <p:nvPicPr>
            <p:cNvPr id="3" name="Billede 2"/>
            <p:cNvPicPr>
              <a:picLocks noChangeAspect="1"/>
            </p:cNvPicPr>
            <p:nvPr userDrawn="1"/>
          </p:nvPicPr>
          <p:blipFill>
            <a:blip r:embed="rId3"/>
            <a:stretch>
              <a:fillRect/>
            </a:stretch>
          </p:blipFill>
          <p:spPr>
            <a:xfrm>
              <a:off x="0" y="-1"/>
              <a:ext cx="9144000" cy="1905000"/>
            </a:xfrm>
            <a:prstGeom prst="rect">
              <a:avLst/>
            </a:prstGeom>
          </p:spPr>
        </p:pic>
        <p:pic>
          <p:nvPicPr>
            <p:cNvPr id="14" name="Billede 13"/>
            <p:cNvPicPr>
              <a:picLocks noChangeAspect="1"/>
            </p:cNvPicPr>
            <p:nvPr userDrawn="1"/>
          </p:nvPicPr>
          <p:blipFill>
            <a:blip r:embed="rId4"/>
            <a:stretch>
              <a:fillRect/>
            </a:stretch>
          </p:blipFill>
          <p:spPr>
            <a:xfrm>
              <a:off x="6374606" y="0"/>
              <a:ext cx="2298700" cy="1016000"/>
            </a:xfrm>
            <a:prstGeom prst="rect">
              <a:avLst/>
            </a:prstGeom>
          </p:spPr>
        </p:pic>
      </p:grpSp>
      <p:sp>
        <p:nvSpPr>
          <p:cNvPr id="5" name="Pladsholder til sidefod 4"/>
          <p:cNvSpPr>
            <a:spLocks noGrp="1"/>
          </p:cNvSpPr>
          <p:nvPr>
            <p:ph type="ftr" sz="quarter" idx="11"/>
          </p:nvPr>
        </p:nvSpPr>
        <p:spPr>
          <a:xfrm>
            <a:off x="473869" y="6394451"/>
            <a:ext cx="2895600" cy="463550"/>
          </a:xfrm>
        </p:spPr>
        <p:txBody>
          <a:bodyPr/>
          <a:lstStyle/>
          <a:p>
            <a:r>
              <a:rPr lang="da-DK" smtClean="0">
                <a:solidFill>
                  <a:prstClr val="black">
                    <a:tint val="75000"/>
                  </a:prstClr>
                </a:solidFill>
              </a:rPr>
              <a:t>Titel</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2" name="Titel 1"/>
          <p:cNvSpPr>
            <a:spLocks noGrp="1"/>
          </p:cNvSpPr>
          <p:nvPr>
            <p:ph type="ctrTitle"/>
          </p:nvPr>
        </p:nvSpPr>
        <p:spPr>
          <a:xfrm>
            <a:off x="458789" y="-1"/>
            <a:ext cx="4926012" cy="1116000"/>
          </a:xfrm>
        </p:spPr>
        <p:txBody>
          <a:bodyPr/>
          <a:lstStyle>
            <a:lvl1pPr algn="l">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789" y="1118121"/>
            <a:ext cx="4090987" cy="266179"/>
          </a:xfrm>
        </p:spPr>
        <p:txBody>
          <a:bodyPr anchor="b"/>
          <a:lstStyle>
            <a:lvl1pPr algn="l">
              <a:defRPr sz="800"/>
            </a:lvl1pPr>
          </a:lstStyle>
          <a:p>
            <a:fld id="{FAA0EDBF-96F8-4E8D-BC89-CE2EA5E79747}" type="datetime2">
              <a:rPr lang="da-DK" smtClean="0">
                <a:solidFill>
                  <a:prstClr val="black">
                    <a:tint val="75000"/>
                  </a:prstClr>
                </a:solidFill>
              </a:rPr>
              <a:pPr/>
              <a:t>31. januar 2014</a:t>
            </a:fld>
            <a:endParaRPr lang="da-DK" dirty="0">
              <a:solidFill>
                <a:prstClr val="black">
                  <a:tint val="75000"/>
                </a:prstClr>
              </a:solidFill>
            </a:endParaRPr>
          </a:p>
        </p:txBody>
      </p:sp>
      <p:sp>
        <p:nvSpPr>
          <p:cNvPr id="11" name="Pladsholder til billede 7"/>
          <p:cNvSpPr>
            <a:spLocks noGrp="1"/>
          </p:cNvSpPr>
          <p:nvPr>
            <p:ph type="pic" sz="quarter" idx="15"/>
          </p:nvPr>
        </p:nvSpPr>
        <p:spPr>
          <a:xfrm>
            <a:off x="0" y="3309150"/>
            <a:ext cx="4546600" cy="1764000"/>
          </a:xfrm>
          <a:solidFill>
            <a:srgbClr val="E0DCC6"/>
          </a:solidFill>
        </p:spPr>
        <p:txBody>
          <a:bodyPr>
            <a:normAutofit/>
          </a:bodyPr>
          <a:lstStyle>
            <a:lvl1pPr>
              <a:defRPr sz="500"/>
            </a:lvl1pPr>
          </a:lstStyle>
          <a:p>
            <a:endParaRPr lang="da-DK" dirty="0"/>
          </a:p>
        </p:txBody>
      </p:sp>
      <p:sp>
        <p:nvSpPr>
          <p:cNvPr id="12" name="Pladsholder til billede 7"/>
          <p:cNvSpPr>
            <a:spLocks noGrp="1"/>
          </p:cNvSpPr>
          <p:nvPr>
            <p:ph type="pic" sz="quarter" idx="16"/>
          </p:nvPr>
        </p:nvSpPr>
        <p:spPr>
          <a:xfrm>
            <a:off x="4597400" y="3309150"/>
            <a:ext cx="4546600" cy="1764000"/>
          </a:xfrm>
          <a:solidFill>
            <a:srgbClr val="E0DCC6"/>
          </a:solidFill>
        </p:spPr>
        <p:txBody>
          <a:bodyPr>
            <a:normAutofit/>
          </a:bodyPr>
          <a:lstStyle>
            <a:lvl1pPr>
              <a:defRPr sz="500"/>
            </a:lvl1pPr>
          </a:lstStyle>
          <a:p>
            <a:endParaRPr lang="da-DK" dirty="0"/>
          </a:p>
        </p:txBody>
      </p:sp>
      <p:sp>
        <p:nvSpPr>
          <p:cNvPr id="13" name="Pladsholder til billede 7"/>
          <p:cNvSpPr>
            <a:spLocks noGrp="1"/>
          </p:cNvSpPr>
          <p:nvPr>
            <p:ph type="pic" sz="quarter" idx="17"/>
          </p:nvPr>
        </p:nvSpPr>
        <p:spPr>
          <a:xfrm>
            <a:off x="0" y="5130001"/>
            <a:ext cx="4546600" cy="1728000"/>
          </a:xfrm>
          <a:solidFill>
            <a:srgbClr val="E0DCC6"/>
          </a:solidFill>
        </p:spPr>
        <p:txBody>
          <a:bodyPr>
            <a:normAutofit/>
          </a:bodyPr>
          <a:lstStyle>
            <a:lvl1pPr>
              <a:defRPr sz="500"/>
            </a:lvl1pPr>
          </a:lstStyle>
          <a:p>
            <a:endParaRPr lang="da-DK" dirty="0"/>
          </a:p>
        </p:txBody>
      </p:sp>
      <p:sp>
        <p:nvSpPr>
          <p:cNvPr id="17" name="Pladsholder til billede 7"/>
          <p:cNvSpPr>
            <a:spLocks noGrp="1"/>
          </p:cNvSpPr>
          <p:nvPr>
            <p:ph type="pic" sz="quarter" idx="18"/>
          </p:nvPr>
        </p:nvSpPr>
        <p:spPr>
          <a:xfrm>
            <a:off x="4597400" y="5130001"/>
            <a:ext cx="4546600" cy="1728000"/>
          </a:xfrm>
          <a:solidFill>
            <a:srgbClr val="E0DCC6"/>
          </a:solidFill>
        </p:spPr>
        <p:txBody>
          <a:bodyPr>
            <a:normAutofit/>
          </a:bodyPr>
          <a:lstStyle>
            <a:lvl1pPr>
              <a:defRPr sz="500"/>
            </a:lvl1pPr>
          </a:lstStyle>
          <a:p>
            <a:endParaRPr lang="da-DK" dirty="0"/>
          </a:p>
        </p:txBody>
      </p:sp>
    </p:spTree>
    <p:extLst>
      <p:ext uri="{BB962C8B-B14F-4D97-AF65-F5344CB8AC3E}">
        <p14:creationId xmlns:p14="http://schemas.microsoft.com/office/powerpoint/2010/main" xmlns="" val="273982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Foto 3x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Pladsholder til billede 7"/>
          <p:cNvSpPr>
            <a:spLocks noGrp="1"/>
          </p:cNvSpPr>
          <p:nvPr>
            <p:ph type="pic" sz="quarter" idx="15"/>
          </p:nvPr>
        </p:nvSpPr>
        <p:spPr>
          <a:xfrm>
            <a:off x="-1" y="1523999"/>
            <a:ext cx="3007288" cy="5333999"/>
          </a:xfrm>
          <a:solidFill>
            <a:srgbClr val="E0DCC6"/>
          </a:solidFill>
        </p:spPr>
        <p:txBody>
          <a:bodyPr>
            <a:normAutofit/>
          </a:bodyPr>
          <a:lstStyle>
            <a:lvl1pPr>
              <a:defRPr sz="500"/>
            </a:lvl1pPr>
          </a:lstStyle>
          <a:p>
            <a:endParaRPr lang="da-DK" dirty="0"/>
          </a:p>
        </p:txBody>
      </p:sp>
      <p:sp>
        <p:nvSpPr>
          <p:cNvPr id="11" name="Pladsholder til billede 7"/>
          <p:cNvSpPr>
            <a:spLocks noGrp="1"/>
          </p:cNvSpPr>
          <p:nvPr>
            <p:ph type="pic" sz="quarter" idx="16"/>
          </p:nvPr>
        </p:nvSpPr>
        <p:spPr>
          <a:xfrm>
            <a:off x="6136712" y="1523999"/>
            <a:ext cx="3007288" cy="5333999"/>
          </a:xfrm>
          <a:solidFill>
            <a:srgbClr val="E0DCC6"/>
          </a:solidFill>
        </p:spPr>
        <p:txBody>
          <a:bodyPr>
            <a:normAutofit/>
          </a:bodyPr>
          <a:lstStyle>
            <a:lvl1pPr>
              <a:defRPr sz="500"/>
            </a:lvl1pPr>
          </a:lstStyle>
          <a:p>
            <a:endParaRPr lang="da-DK" dirty="0"/>
          </a:p>
        </p:txBody>
      </p:sp>
      <p:sp>
        <p:nvSpPr>
          <p:cNvPr id="12" name="Pladsholder til billede 7"/>
          <p:cNvSpPr>
            <a:spLocks noGrp="1"/>
          </p:cNvSpPr>
          <p:nvPr>
            <p:ph type="pic" sz="quarter" idx="17"/>
          </p:nvPr>
        </p:nvSpPr>
        <p:spPr>
          <a:xfrm>
            <a:off x="3068355" y="1523999"/>
            <a:ext cx="3007288" cy="5333999"/>
          </a:xfrm>
          <a:solidFill>
            <a:srgbClr val="E0DCC6"/>
          </a:solidFill>
        </p:spPr>
        <p:txBody>
          <a:bodyPr>
            <a:normAutofit/>
          </a:bodyPr>
          <a:lstStyle>
            <a:lvl1pPr>
              <a:defRPr sz="500"/>
            </a:lvl1pPr>
          </a:lstStyle>
          <a:p>
            <a:endParaRPr lang="da-DK" dirty="0"/>
          </a:p>
        </p:txBody>
      </p:sp>
      <p:grpSp>
        <p:nvGrpSpPr>
          <p:cNvPr id="7" name="Grupper 6"/>
          <p:cNvGrpSpPr/>
          <p:nvPr userDrawn="1"/>
        </p:nvGrpSpPr>
        <p:grpSpPr>
          <a:xfrm>
            <a:off x="0" y="-1"/>
            <a:ext cx="9144000" cy="1905000"/>
            <a:chOff x="0" y="-1"/>
            <a:chExt cx="9144000" cy="1905000"/>
          </a:xfrm>
        </p:grpSpPr>
        <p:pic>
          <p:nvPicPr>
            <p:cNvPr id="3" name="Billede 2"/>
            <p:cNvPicPr>
              <a:picLocks noChangeAspect="1"/>
            </p:cNvPicPr>
            <p:nvPr userDrawn="1"/>
          </p:nvPicPr>
          <p:blipFill>
            <a:blip r:embed="rId3"/>
            <a:stretch>
              <a:fillRect/>
            </a:stretch>
          </p:blipFill>
          <p:spPr>
            <a:xfrm>
              <a:off x="0" y="-1"/>
              <a:ext cx="9144000" cy="1905000"/>
            </a:xfrm>
            <a:prstGeom prst="rect">
              <a:avLst/>
            </a:prstGeom>
          </p:spPr>
        </p:pic>
        <p:pic>
          <p:nvPicPr>
            <p:cNvPr id="14" name="Billede 13"/>
            <p:cNvPicPr>
              <a:picLocks noChangeAspect="1"/>
            </p:cNvPicPr>
            <p:nvPr userDrawn="1"/>
          </p:nvPicPr>
          <p:blipFill>
            <a:blip r:embed="rId4"/>
            <a:stretch>
              <a:fillRect/>
            </a:stretch>
          </p:blipFill>
          <p:spPr>
            <a:xfrm>
              <a:off x="6374606" y="0"/>
              <a:ext cx="2298700" cy="1016000"/>
            </a:xfrm>
            <a:prstGeom prst="rect">
              <a:avLst/>
            </a:prstGeom>
          </p:spPr>
        </p:pic>
      </p:grpSp>
      <p:sp>
        <p:nvSpPr>
          <p:cNvPr id="5" name="Pladsholder til sidefod 4"/>
          <p:cNvSpPr>
            <a:spLocks noGrp="1"/>
          </p:cNvSpPr>
          <p:nvPr>
            <p:ph type="ftr" sz="quarter" idx="11"/>
          </p:nvPr>
        </p:nvSpPr>
        <p:spPr>
          <a:xfrm>
            <a:off x="473869" y="6394451"/>
            <a:ext cx="2895600" cy="463550"/>
          </a:xfrm>
        </p:spPr>
        <p:txBody>
          <a:bodyPr/>
          <a:lstStyle/>
          <a:p>
            <a:r>
              <a:rPr lang="da-DK" smtClean="0">
                <a:solidFill>
                  <a:prstClr val="black">
                    <a:tint val="75000"/>
                  </a:prstClr>
                </a:solidFill>
              </a:rPr>
              <a:t>Titel</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2" name="Titel 1"/>
          <p:cNvSpPr>
            <a:spLocks noGrp="1"/>
          </p:cNvSpPr>
          <p:nvPr>
            <p:ph type="ctrTitle"/>
          </p:nvPr>
        </p:nvSpPr>
        <p:spPr>
          <a:xfrm>
            <a:off x="458789" y="-1"/>
            <a:ext cx="4926012" cy="1116000"/>
          </a:xfrm>
        </p:spPr>
        <p:txBody>
          <a:bodyPr/>
          <a:lstStyle>
            <a:lvl1pPr algn="l">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789" y="1118121"/>
            <a:ext cx="4090987" cy="266179"/>
          </a:xfrm>
        </p:spPr>
        <p:txBody>
          <a:bodyPr anchor="b"/>
          <a:lstStyle>
            <a:lvl1pPr algn="l">
              <a:defRPr sz="800"/>
            </a:lvl1pPr>
          </a:lstStyle>
          <a:p>
            <a:fld id="{70E18637-5BD9-4F64-A717-1C0FCAFDD048}" type="datetime2">
              <a:rPr lang="da-DK" smtClean="0">
                <a:solidFill>
                  <a:prstClr val="black">
                    <a:tint val="75000"/>
                  </a:prstClr>
                </a:solidFill>
              </a:rPr>
              <a:pPr/>
              <a:t>31. januar 2014</a:t>
            </a:fld>
            <a:endParaRPr lang="da-DK" dirty="0">
              <a:solidFill>
                <a:prstClr val="black">
                  <a:tint val="75000"/>
                </a:prstClr>
              </a:solidFill>
            </a:endParaRPr>
          </a:p>
        </p:txBody>
      </p:sp>
    </p:spTree>
    <p:extLst>
      <p:ext uri="{BB962C8B-B14F-4D97-AF65-F5344CB8AC3E}">
        <p14:creationId xmlns:p14="http://schemas.microsoft.com/office/powerpoint/2010/main" xmlns="" val="53677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Foto 3x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Pladsholder til billede 7"/>
          <p:cNvSpPr>
            <a:spLocks noGrp="1"/>
          </p:cNvSpPr>
          <p:nvPr>
            <p:ph type="pic" sz="quarter" idx="19"/>
          </p:nvPr>
        </p:nvSpPr>
        <p:spPr>
          <a:xfrm>
            <a:off x="-1" y="4194001"/>
            <a:ext cx="3007288" cy="2664000"/>
          </a:xfrm>
          <a:solidFill>
            <a:srgbClr val="E0DCC6"/>
          </a:solidFill>
        </p:spPr>
        <p:txBody>
          <a:bodyPr>
            <a:normAutofit/>
          </a:bodyPr>
          <a:lstStyle>
            <a:lvl1pPr>
              <a:defRPr sz="500"/>
            </a:lvl1pPr>
          </a:lstStyle>
          <a:p>
            <a:endParaRPr lang="da-DK" dirty="0"/>
          </a:p>
        </p:txBody>
      </p:sp>
      <p:sp>
        <p:nvSpPr>
          <p:cNvPr id="17" name="Pladsholder til billede 7"/>
          <p:cNvSpPr>
            <a:spLocks noGrp="1"/>
          </p:cNvSpPr>
          <p:nvPr>
            <p:ph type="pic" sz="quarter" idx="20"/>
          </p:nvPr>
        </p:nvSpPr>
        <p:spPr>
          <a:xfrm>
            <a:off x="6136712" y="4190999"/>
            <a:ext cx="3007288" cy="2664000"/>
          </a:xfrm>
          <a:solidFill>
            <a:srgbClr val="E0DCC6"/>
          </a:solidFill>
        </p:spPr>
        <p:txBody>
          <a:bodyPr>
            <a:normAutofit/>
          </a:bodyPr>
          <a:lstStyle>
            <a:lvl1pPr>
              <a:defRPr sz="500"/>
            </a:lvl1pPr>
          </a:lstStyle>
          <a:p>
            <a:endParaRPr lang="da-DK" dirty="0"/>
          </a:p>
        </p:txBody>
      </p:sp>
      <p:sp>
        <p:nvSpPr>
          <p:cNvPr id="18" name="Pladsholder til billede 7"/>
          <p:cNvSpPr>
            <a:spLocks noGrp="1"/>
          </p:cNvSpPr>
          <p:nvPr>
            <p:ph type="pic" sz="quarter" idx="21"/>
          </p:nvPr>
        </p:nvSpPr>
        <p:spPr>
          <a:xfrm>
            <a:off x="3068355" y="4190999"/>
            <a:ext cx="3007288" cy="2664000"/>
          </a:xfrm>
          <a:solidFill>
            <a:srgbClr val="E0DCC6"/>
          </a:solidFill>
        </p:spPr>
        <p:txBody>
          <a:bodyPr>
            <a:normAutofit/>
          </a:bodyPr>
          <a:lstStyle>
            <a:lvl1pPr>
              <a:defRPr sz="500"/>
            </a:lvl1pPr>
          </a:lstStyle>
          <a:p>
            <a:endParaRPr lang="da-DK" dirty="0"/>
          </a:p>
        </p:txBody>
      </p:sp>
      <p:sp>
        <p:nvSpPr>
          <p:cNvPr id="10" name="Pladsholder til billede 7"/>
          <p:cNvSpPr>
            <a:spLocks noGrp="1"/>
          </p:cNvSpPr>
          <p:nvPr>
            <p:ph type="pic" sz="quarter" idx="15"/>
          </p:nvPr>
        </p:nvSpPr>
        <p:spPr>
          <a:xfrm>
            <a:off x="-1" y="1527001"/>
            <a:ext cx="3007288" cy="2628000"/>
          </a:xfrm>
          <a:solidFill>
            <a:srgbClr val="E0DCC6"/>
          </a:solidFill>
        </p:spPr>
        <p:txBody>
          <a:bodyPr>
            <a:normAutofit/>
          </a:bodyPr>
          <a:lstStyle>
            <a:lvl1pPr>
              <a:defRPr sz="500"/>
            </a:lvl1pPr>
          </a:lstStyle>
          <a:p>
            <a:endParaRPr lang="da-DK" dirty="0"/>
          </a:p>
        </p:txBody>
      </p:sp>
      <p:sp>
        <p:nvSpPr>
          <p:cNvPr id="11" name="Pladsholder til billede 7"/>
          <p:cNvSpPr>
            <a:spLocks noGrp="1"/>
          </p:cNvSpPr>
          <p:nvPr>
            <p:ph type="pic" sz="quarter" idx="16"/>
          </p:nvPr>
        </p:nvSpPr>
        <p:spPr>
          <a:xfrm>
            <a:off x="6136712" y="1523999"/>
            <a:ext cx="3007288" cy="2628000"/>
          </a:xfrm>
          <a:solidFill>
            <a:srgbClr val="E0DCC6"/>
          </a:solidFill>
        </p:spPr>
        <p:txBody>
          <a:bodyPr>
            <a:normAutofit/>
          </a:bodyPr>
          <a:lstStyle>
            <a:lvl1pPr>
              <a:defRPr sz="500"/>
            </a:lvl1pPr>
          </a:lstStyle>
          <a:p>
            <a:endParaRPr lang="da-DK" dirty="0"/>
          </a:p>
        </p:txBody>
      </p:sp>
      <p:sp>
        <p:nvSpPr>
          <p:cNvPr id="12" name="Pladsholder til billede 7"/>
          <p:cNvSpPr>
            <a:spLocks noGrp="1"/>
          </p:cNvSpPr>
          <p:nvPr>
            <p:ph type="pic" sz="quarter" idx="17"/>
          </p:nvPr>
        </p:nvSpPr>
        <p:spPr>
          <a:xfrm>
            <a:off x="3068355" y="1523999"/>
            <a:ext cx="3007288" cy="2628000"/>
          </a:xfrm>
          <a:solidFill>
            <a:srgbClr val="E0DCC6"/>
          </a:solidFill>
        </p:spPr>
        <p:txBody>
          <a:bodyPr>
            <a:normAutofit/>
          </a:bodyPr>
          <a:lstStyle>
            <a:lvl1pPr>
              <a:defRPr sz="500"/>
            </a:lvl1pPr>
          </a:lstStyle>
          <a:p>
            <a:endParaRPr lang="da-DK" dirty="0"/>
          </a:p>
        </p:txBody>
      </p:sp>
      <p:grpSp>
        <p:nvGrpSpPr>
          <p:cNvPr id="7" name="Grupper 6"/>
          <p:cNvGrpSpPr/>
          <p:nvPr userDrawn="1"/>
        </p:nvGrpSpPr>
        <p:grpSpPr>
          <a:xfrm>
            <a:off x="0" y="-1"/>
            <a:ext cx="9144000" cy="1905000"/>
            <a:chOff x="0" y="-1"/>
            <a:chExt cx="9144000" cy="1905000"/>
          </a:xfrm>
        </p:grpSpPr>
        <p:pic>
          <p:nvPicPr>
            <p:cNvPr id="3" name="Billede 2"/>
            <p:cNvPicPr>
              <a:picLocks noChangeAspect="1"/>
            </p:cNvPicPr>
            <p:nvPr userDrawn="1"/>
          </p:nvPicPr>
          <p:blipFill>
            <a:blip r:embed="rId3"/>
            <a:stretch>
              <a:fillRect/>
            </a:stretch>
          </p:blipFill>
          <p:spPr>
            <a:xfrm>
              <a:off x="0" y="-1"/>
              <a:ext cx="9144000" cy="1905000"/>
            </a:xfrm>
            <a:prstGeom prst="rect">
              <a:avLst/>
            </a:prstGeom>
          </p:spPr>
        </p:pic>
        <p:pic>
          <p:nvPicPr>
            <p:cNvPr id="14" name="Billede 13"/>
            <p:cNvPicPr>
              <a:picLocks noChangeAspect="1"/>
            </p:cNvPicPr>
            <p:nvPr userDrawn="1"/>
          </p:nvPicPr>
          <p:blipFill>
            <a:blip r:embed="rId4"/>
            <a:stretch>
              <a:fillRect/>
            </a:stretch>
          </p:blipFill>
          <p:spPr>
            <a:xfrm>
              <a:off x="6374606" y="0"/>
              <a:ext cx="2298700" cy="1016000"/>
            </a:xfrm>
            <a:prstGeom prst="rect">
              <a:avLst/>
            </a:prstGeom>
          </p:spPr>
        </p:pic>
      </p:grpSp>
      <p:sp>
        <p:nvSpPr>
          <p:cNvPr id="5" name="Pladsholder til sidefod 4"/>
          <p:cNvSpPr>
            <a:spLocks noGrp="1"/>
          </p:cNvSpPr>
          <p:nvPr>
            <p:ph type="ftr" sz="quarter" idx="11"/>
          </p:nvPr>
        </p:nvSpPr>
        <p:spPr>
          <a:xfrm>
            <a:off x="473869" y="6394451"/>
            <a:ext cx="2895600" cy="463550"/>
          </a:xfrm>
        </p:spPr>
        <p:txBody>
          <a:bodyPr/>
          <a:lstStyle/>
          <a:p>
            <a:r>
              <a:rPr lang="da-DK" smtClean="0">
                <a:solidFill>
                  <a:prstClr val="black">
                    <a:tint val="75000"/>
                  </a:prstClr>
                </a:solidFill>
              </a:rPr>
              <a:t>Titel</a:t>
            </a:r>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‹nr.›</a:t>
            </a:fld>
            <a:endParaRPr lang="da-DK">
              <a:solidFill>
                <a:prstClr val="black">
                  <a:tint val="75000"/>
                </a:prstClr>
              </a:solidFill>
            </a:endParaRPr>
          </a:p>
        </p:txBody>
      </p:sp>
      <p:sp>
        <p:nvSpPr>
          <p:cNvPr id="2" name="Titel 1"/>
          <p:cNvSpPr>
            <a:spLocks noGrp="1"/>
          </p:cNvSpPr>
          <p:nvPr>
            <p:ph type="ctrTitle"/>
          </p:nvPr>
        </p:nvSpPr>
        <p:spPr>
          <a:xfrm>
            <a:off x="458789" y="-1"/>
            <a:ext cx="4926012" cy="1116000"/>
          </a:xfrm>
        </p:spPr>
        <p:txBody>
          <a:bodyPr/>
          <a:lstStyle>
            <a:lvl1pPr algn="l">
              <a:defRPr/>
            </a:lvl1pPr>
          </a:lstStyle>
          <a:p>
            <a:r>
              <a:rPr lang="da-DK" dirty="0" smtClean="0"/>
              <a:t>Klik for at redigere i masteren</a:t>
            </a:r>
            <a:endParaRPr lang="da-DK" dirty="0"/>
          </a:p>
        </p:txBody>
      </p:sp>
      <p:sp>
        <p:nvSpPr>
          <p:cNvPr id="4" name="Pladsholder til dato 3"/>
          <p:cNvSpPr>
            <a:spLocks noGrp="1"/>
          </p:cNvSpPr>
          <p:nvPr>
            <p:ph type="dt" sz="half" idx="10"/>
          </p:nvPr>
        </p:nvSpPr>
        <p:spPr>
          <a:xfrm>
            <a:off x="458789" y="1118121"/>
            <a:ext cx="4090987" cy="266179"/>
          </a:xfrm>
        </p:spPr>
        <p:txBody>
          <a:bodyPr anchor="b"/>
          <a:lstStyle>
            <a:lvl1pPr algn="l">
              <a:defRPr sz="800"/>
            </a:lvl1pPr>
          </a:lstStyle>
          <a:p>
            <a:fld id="{F6B6F1B1-34B3-4DC2-BD44-E6F400164557}" type="datetime2">
              <a:rPr lang="da-DK" smtClean="0">
                <a:solidFill>
                  <a:prstClr val="black">
                    <a:tint val="75000"/>
                  </a:prstClr>
                </a:solidFill>
              </a:rPr>
              <a:pPr/>
              <a:t>31. januar 2014</a:t>
            </a:fld>
            <a:endParaRPr lang="da-DK" dirty="0">
              <a:solidFill>
                <a:prstClr val="black">
                  <a:tint val="75000"/>
                </a:prstClr>
              </a:solidFill>
            </a:endParaRPr>
          </a:p>
        </p:txBody>
      </p:sp>
    </p:spTree>
    <p:extLst>
      <p:ext uri="{BB962C8B-B14F-4D97-AF65-F5344CB8AC3E}">
        <p14:creationId xmlns:p14="http://schemas.microsoft.com/office/powerpoint/2010/main" xmlns="" val="252901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7"/>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65138" y="0"/>
            <a:ext cx="8199437" cy="1092279"/>
          </a:xfrm>
          <a:prstGeom prst="rect">
            <a:avLst/>
          </a:prstGeom>
        </p:spPr>
        <p:txBody>
          <a:bodyPr vert="horz" lIns="0" tIns="0" rIns="0" bIns="0" rtlCol="0" anchor="b" anchorCtr="0">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465138" y="1274121"/>
            <a:ext cx="8199437" cy="4582507"/>
          </a:xfrm>
          <a:prstGeom prst="rect">
            <a:avLst/>
          </a:prstGeom>
          <a:ln>
            <a:noFill/>
          </a:ln>
        </p:spPr>
        <p:txBody>
          <a:bodyPr vert="horz" lIns="0" tIns="0" rIns="0" bIns="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 </a:t>
            </a:r>
            <a:endParaRPr lang="da-DK" dirty="0"/>
          </a:p>
        </p:txBody>
      </p:sp>
      <p:sp>
        <p:nvSpPr>
          <p:cNvPr id="4" name="Pladsholder til dato 3"/>
          <p:cNvSpPr>
            <a:spLocks noGrp="1"/>
          </p:cNvSpPr>
          <p:nvPr>
            <p:ph type="dt" sz="half" idx="2"/>
          </p:nvPr>
        </p:nvSpPr>
        <p:spPr>
          <a:xfrm>
            <a:off x="471488" y="6394450"/>
            <a:ext cx="1772956" cy="463549"/>
          </a:xfrm>
          <a:prstGeom prst="rect">
            <a:avLst/>
          </a:prstGeom>
        </p:spPr>
        <p:txBody>
          <a:bodyPr vert="horz" lIns="0" tIns="0" rIns="0" bIns="0" rtlCol="0" anchor="ctr"/>
          <a:lstStyle>
            <a:lvl1pPr algn="l">
              <a:defRPr sz="800">
                <a:solidFill>
                  <a:schemeClr val="tx1">
                    <a:tint val="75000"/>
                  </a:schemeClr>
                </a:solidFill>
                <a:latin typeface="Verdana"/>
              </a:defRPr>
            </a:lvl1pPr>
          </a:lstStyle>
          <a:p>
            <a:fld id="{E25008C3-E01F-4B3B-880D-4FC639B12B49}" type="datetime2">
              <a:rPr lang="da-DK" smtClean="0">
                <a:solidFill>
                  <a:prstClr val="black">
                    <a:tint val="75000"/>
                  </a:prstClr>
                </a:solidFill>
              </a:rPr>
              <a:pPr/>
              <a:t>31. januar 2014</a:t>
            </a:fld>
            <a:endParaRPr lang="da-DK" dirty="0">
              <a:solidFill>
                <a:prstClr val="black">
                  <a:tint val="75000"/>
                </a:prstClr>
              </a:solidFill>
            </a:endParaRPr>
          </a:p>
        </p:txBody>
      </p:sp>
      <p:sp>
        <p:nvSpPr>
          <p:cNvPr id="5" name="Pladsholder til sidefod 4"/>
          <p:cNvSpPr>
            <a:spLocks noGrp="1"/>
          </p:cNvSpPr>
          <p:nvPr>
            <p:ph type="ftr" sz="quarter" idx="3"/>
          </p:nvPr>
        </p:nvSpPr>
        <p:spPr>
          <a:xfrm>
            <a:off x="2244444" y="6394450"/>
            <a:ext cx="2895600" cy="463549"/>
          </a:xfrm>
          <a:prstGeom prst="rect">
            <a:avLst/>
          </a:prstGeom>
        </p:spPr>
        <p:txBody>
          <a:bodyPr vert="horz" lIns="0" tIns="0" rIns="0" bIns="0" rtlCol="0" anchor="ctr"/>
          <a:lstStyle>
            <a:lvl1pPr algn="l">
              <a:defRPr sz="800">
                <a:solidFill>
                  <a:schemeClr val="tx1">
                    <a:tint val="75000"/>
                  </a:schemeClr>
                </a:solidFill>
                <a:latin typeface="Verdana"/>
              </a:defRPr>
            </a:lvl1pPr>
          </a:lstStyle>
          <a:p>
            <a:r>
              <a:rPr lang="da-DK" smtClean="0">
                <a:solidFill>
                  <a:prstClr val="black">
                    <a:tint val="75000"/>
                  </a:prstClr>
                </a:solidFill>
              </a:rPr>
              <a:t>Titel</a:t>
            </a:r>
            <a:endParaRPr lang="da-DK" dirty="0">
              <a:solidFill>
                <a:prstClr val="black">
                  <a:tint val="75000"/>
                </a:prstClr>
              </a:solidFill>
            </a:endParaRPr>
          </a:p>
        </p:txBody>
      </p:sp>
      <p:sp>
        <p:nvSpPr>
          <p:cNvPr id="6" name="Pladsholder til diasnummer 5"/>
          <p:cNvSpPr>
            <a:spLocks noGrp="1"/>
          </p:cNvSpPr>
          <p:nvPr>
            <p:ph type="sldNum" sz="quarter" idx="4"/>
          </p:nvPr>
        </p:nvSpPr>
        <p:spPr>
          <a:xfrm>
            <a:off x="0" y="6394450"/>
            <a:ext cx="471488" cy="463549"/>
          </a:xfrm>
          <a:prstGeom prst="rect">
            <a:avLst/>
          </a:prstGeom>
        </p:spPr>
        <p:txBody>
          <a:bodyPr vert="horz" lIns="0" tIns="0" rIns="0" bIns="0" rtlCol="0" anchor="ctr"/>
          <a:lstStyle>
            <a:lvl1pPr algn="ctr">
              <a:defRPr sz="600">
                <a:solidFill>
                  <a:schemeClr val="tx1">
                    <a:tint val="75000"/>
                  </a:schemeClr>
                </a:solidFill>
                <a:latin typeface="Verdana"/>
              </a:defRPr>
            </a:lvl1pPr>
          </a:lstStyle>
          <a:p>
            <a:fld id="{015525C3-C702-9C4E-B3EB-9D1691AF8184}"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xmlns="" val="36060764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Lst>
  <p:hf hdr="0" ftr="0" dt="0"/>
  <p:txStyles>
    <p:titleStyle>
      <a:lvl1pPr algn="l" defTabSz="457200" rtl="0" eaLnBrk="1" latinLnBrk="0" hangingPunct="1">
        <a:lnSpc>
          <a:spcPct val="90000"/>
        </a:lnSpc>
        <a:spcBef>
          <a:spcPct val="0"/>
        </a:spcBef>
        <a:buNone/>
        <a:defRPr sz="3200" kern="1200">
          <a:solidFill>
            <a:schemeClr val="tx1"/>
          </a:solidFill>
          <a:latin typeface="Verdana"/>
          <a:ea typeface="+mj-ea"/>
          <a:cs typeface="+mj-cs"/>
        </a:defRPr>
      </a:lvl1pPr>
    </p:titleStyle>
    <p:bodyStyle>
      <a:lvl1pPr marL="0" indent="0" algn="l" defTabSz="457200" rtl="0" eaLnBrk="1" latinLnBrk="0" hangingPunct="1">
        <a:lnSpc>
          <a:spcPct val="100000"/>
        </a:lnSpc>
        <a:spcBef>
          <a:spcPts val="0"/>
        </a:spcBef>
        <a:buFontTx/>
        <a:buNone/>
        <a:defRPr sz="1800" kern="1200">
          <a:solidFill>
            <a:schemeClr val="tx1"/>
          </a:solidFill>
          <a:latin typeface="Verdana"/>
          <a:ea typeface="+mn-ea"/>
          <a:cs typeface="+mn-cs"/>
        </a:defRPr>
      </a:lvl1pPr>
      <a:lvl2pPr marL="180000" indent="-180000" algn="l" defTabSz="457200" rtl="0" eaLnBrk="1" latinLnBrk="0" hangingPunct="1">
        <a:lnSpc>
          <a:spcPct val="100000"/>
        </a:lnSpc>
        <a:spcBef>
          <a:spcPts val="1100"/>
        </a:spcBef>
        <a:buFont typeface="Arial"/>
        <a:buChar char="•"/>
        <a:defRPr sz="1800" kern="1200">
          <a:solidFill>
            <a:schemeClr val="tx1"/>
          </a:solidFill>
          <a:latin typeface="Verdana"/>
          <a:ea typeface="+mn-ea"/>
          <a:cs typeface="+mn-cs"/>
        </a:defRPr>
      </a:lvl2pPr>
      <a:lvl3pPr marL="360000" indent="-180000" algn="l" defTabSz="457200" rtl="0" eaLnBrk="1" latinLnBrk="0" hangingPunct="1">
        <a:lnSpc>
          <a:spcPct val="100000"/>
        </a:lnSpc>
        <a:spcBef>
          <a:spcPts val="1100"/>
        </a:spcBef>
        <a:buSzPct val="100000"/>
        <a:buFont typeface="Arial"/>
        <a:buChar char="•"/>
        <a:defRPr sz="1800" kern="1200">
          <a:solidFill>
            <a:schemeClr val="tx1"/>
          </a:solidFill>
          <a:latin typeface="Verdana"/>
          <a:ea typeface="+mn-ea"/>
          <a:cs typeface="+mn-cs"/>
        </a:defRPr>
      </a:lvl3pPr>
      <a:lvl4pPr marL="0" indent="0" algn="l" defTabSz="457200" rtl="0" eaLnBrk="1" latinLnBrk="0" hangingPunct="1">
        <a:lnSpc>
          <a:spcPct val="100000"/>
        </a:lnSpc>
        <a:spcBef>
          <a:spcPts val="600"/>
        </a:spcBef>
        <a:spcAft>
          <a:spcPts val="0"/>
        </a:spcAft>
        <a:buFontTx/>
        <a:buNone/>
        <a:defRPr sz="1500" b="1" i="0" kern="1200">
          <a:solidFill>
            <a:schemeClr val="tx1">
              <a:lumMod val="75000"/>
              <a:lumOff val="25000"/>
            </a:schemeClr>
          </a:solidFill>
          <a:latin typeface="Verdana"/>
          <a:ea typeface="+mn-ea"/>
          <a:cs typeface="Verdana"/>
        </a:defRPr>
      </a:lvl4pPr>
      <a:lvl5pPr marL="0" indent="0" algn="l" defTabSz="457200" rtl="0" eaLnBrk="1" latinLnBrk="0" hangingPunct="1">
        <a:lnSpc>
          <a:spcPct val="100000"/>
        </a:lnSpc>
        <a:spcBef>
          <a:spcPts val="600"/>
        </a:spcBef>
        <a:spcAft>
          <a:spcPts val="0"/>
        </a:spcAft>
        <a:buFontTx/>
        <a:buNone/>
        <a:defRPr sz="1500" kern="1200">
          <a:solidFill>
            <a:schemeClr val="tx1"/>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descr="Forsidebillede natura 2000 folder.jpg"/>
          <p:cNvPicPr>
            <a:picLocks noGrp="1" noChangeAspect="1"/>
          </p:cNvPicPr>
          <p:nvPr>
            <p:ph idx="1"/>
          </p:nvPr>
        </p:nvPicPr>
        <p:blipFill>
          <a:blip r:embed="rId3" cstate="print"/>
          <a:stretch>
            <a:fillRect/>
          </a:stretch>
        </p:blipFill>
        <p:spPr>
          <a:xfrm>
            <a:off x="0" y="0"/>
            <a:ext cx="9162314" cy="6858000"/>
          </a:xfrm>
        </p:spPr>
      </p:pic>
      <p:sp>
        <p:nvSpPr>
          <p:cNvPr id="2" name="Titel 1"/>
          <p:cNvSpPr>
            <a:spLocks noGrp="1"/>
          </p:cNvSpPr>
          <p:nvPr>
            <p:ph type="title"/>
          </p:nvPr>
        </p:nvSpPr>
        <p:spPr>
          <a:xfrm>
            <a:off x="376895" y="275896"/>
            <a:ext cx="8152250" cy="3697014"/>
          </a:xfrm>
        </p:spPr>
        <p:txBody>
          <a:bodyPr>
            <a:normAutofit/>
          </a:bodyPr>
          <a:lstStyle/>
          <a:p>
            <a:r>
              <a:rPr lang="da-DK" sz="3600" dirty="0" smtClean="0">
                <a:solidFill>
                  <a:schemeClr val="bg1"/>
                </a:solidFill>
              </a:rPr>
              <a:t>Tilskud til naturpleje</a:t>
            </a:r>
            <a:br>
              <a:rPr lang="da-DK" sz="3600" dirty="0" smtClean="0">
                <a:solidFill>
                  <a:schemeClr val="bg1"/>
                </a:solidFill>
              </a:rPr>
            </a:br>
            <a:r>
              <a:rPr lang="da-DK" sz="3600" dirty="0" smtClean="0">
                <a:solidFill>
                  <a:schemeClr val="bg1"/>
                </a:solidFill>
              </a:rPr>
              <a:t>	- 1-årig eller 5-årig ordning</a:t>
            </a:r>
            <a:br>
              <a:rPr lang="da-DK" sz="3600" dirty="0" smtClean="0">
                <a:solidFill>
                  <a:schemeClr val="bg1"/>
                </a:solidFill>
              </a:rPr>
            </a:br>
            <a:r>
              <a:rPr lang="da-DK" sz="3600" dirty="0">
                <a:solidFill>
                  <a:schemeClr val="bg1"/>
                </a:solidFill>
              </a:rPr>
              <a:t>	</a:t>
            </a:r>
            <a:r>
              <a:rPr lang="da-DK" sz="3600" dirty="0" smtClean="0">
                <a:solidFill>
                  <a:schemeClr val="bg1"/>
                </a:solidFill>
              </a:rPr>
              <a:t>- 5-årig LDP plejegræs</a:t>
            </a:r>
            <a:br>
              <a:rPr lang="da-DK" sz="3600" dirty="0" smtClean="0">
                <a:solidFill>
                  <a:schemeClr val="bg1"/>
                </a:solidFill>
              </a:rPr>
            </a:br>
            <a:r>
              <a:rPr lang="da-DK" sz="3600" dirty="0" smtClean="0">
                <a:solidFill>
                  <a:schemeClr val="bg1"/>
                </a:solidFill>
              </a:rPr>
              <a:t>	- Storkreaturer pr. hektar</a:t>
            </a:r>
            <a:br>
              <a:rPr lang="da-DK" sz="3600" dirty="0" smtClean="0">
                <a:solidFill>
                  <a:schemeClr val="bg1"/>
                </a:solidFill>
              </a:rPr>
            </a:br>
            <a:r>
              <a:rPr lang="da-DK" sz="3600" dirty="0">
                <a:solidFill>
                  <a:schemeClr val="bg1"/>
                </a:solidFill>
              </a:rPr>
              <a:t>	</a:t>
            </a:r>
            <a:r>
              <a:rPr lang="da-DK" sz="3600" dirty="0" smtClean="0">
                <a:solidFill>
                  <a:schemeClr val="bg1"/>
                </a:solidFill>
              </a:rPr>
              <a:t>- EU rammer</a:t>
            </a:r>
            <a:br>
              <a:rPr lang="da-DK" sz="3600" dirty="0" smtClean="0">
                <a:solidFill>
                  <a:schemeClr val="bg1"/>
                </a:solidFill>
              </a:rPr>
            </a:br>
            <a:r>
              <a:rPr lang="da-DK" sz="3600" dirty="0">
                <a:solidFill>
                  <a:schemeClr val="bg1"/>
                </a:solidFill>
              </a:rPr>
              <a:t>	</a:t>
            </a:r>
            <a:r>
              <a:rPr lang="da-DK" sz="3600" dirty="0" smtClean="0">
                <a:solidFill>
                  <a:schemeClr val="bg1"/>
                </a:solidFill>
              </a:rPr>
              <a:t>- 2015</a:t>
            </a:r>
            <a:r>
              <a:rPr lang="da-DK" sz="3600" dirty="0">
                <a:solidFill>
                  <a:schemeClr val="bg1"/>
                </a:solidFill>
              </a:rPr>
              <a:t/>
            </a:r>
            <a:br>
              <a:rPr lang="da-DK" sz="3600" dirty="0">
                <a:solidFill>
                  <a:schemeClr val="bg1"/>
                </a:solidFill>
              </a:rPr>
            </a:br>
            <a:r>
              <a:rPr lang="da-DK" sz="3600" dirty="0">
                <a:solidFill>
                  <a:schemeClr val="bg1"/>
                </a:solidFill>
              </a:rPr>
              <a:t>	</a:t>
            </a:r>
          </a:p>
        </p:txBody>
      </p:sp>
      <p:sp>
        <p:nvSpPr>
          <p:cNvPr id="5" name="Pladsholder til diasnummer 4"/>
          <p:cNvSpPr>
            <a:spLocks noGrp="1"/>
          </p:cNvSpPr>
          <p:nvPr>
            <p:ph type="sldNum" sz="quarter" idx="11"/>
          </p:nvPr>
        </p:nvSpPr>
        <p:spPr/>
        <p:txBody>
          <a:bodyPr/>
          <a:lstStyle/>
          <a:p>
            <a:pPr>
              <a:defRPr/>
            </a:pPr>
            <a:fld id="{0C516053-1358-4F4B-AECB-B6818BF59BE0}" type="slidenum">
              <a:rPr lang="da-DK" smtClean="0">
                <a:solidFill>
                  <a:prstClr val="black">
                    <a:tint val="75000"/>
                  </a:prstClr>
                </a:solidFill>
              </a:rPr>
              <a:pPr>
                <a:defRPr/>
              </a:pPr>
              <a:t>1</a:t>
            </a:fld>
            <a:endParaRPr lang="da-DK">
              <a:solidFill>
                <a:prstClr val="black">
                  <a:tint val="75000"/>
                </a:prstClr>
              </a:solidFill>
            </a:endParaRPr>
          </a:p>
        </p:txBody>
      </p:sp>
      <p:sp>
        <p:nvSpPr>
          <p:cNvPr id="3" name="Tekstboks 2"/>
          <p:cNvSpPr txBox="1"/>
          <p:nvPr/>
        </p:nvSpPr>
        <p:spPr>
          <a:xfrm>
            <a:off x="5785944" y="6163617"/>
            <a:ext cx="3216166" cy="461665"/>
          </a:xfrm>
          <a:prstGeom prst="rect">
            <a:avLst/>
          </a:prstGeom>
          <a:noFill/>
        </p:spPr>
        <p:txBody>
          <a:bodyPr wrap="square" rtlCol="0">
            <a:spAutoFit/>
          </a:bodyPr>
          <a:lstStyle/>
          <a:p>
            <a:r>
              <a:rPr lang="da-DK" sz="2400" b="1" dirty="0" smtClean="0">
                <a:solidFill>
                  <a:prstClr val="white"/>
                </a:solidFill>
              </a:rPr>
              <a:t>Af Martin Brink</a:t>
            </a:r>
            <a:endParaRPr lang="da-DK" sz="2400" b="1" dirty="0">
              <a:solidFill>
                <a:prstClr val="white"/>
              </a:solidFill>
            </a:endParaRPr>
          </a:p>
        </p:txBody>
      </p:sp>
    </p:spTree>
    <p:extLst>
      <p:ext uri="{BB962C8B-B14F-4D97-AF65-F5344CB8AC3E}">
        <p14:creationId xmlns:p14="http://schemas.microsoft.com/office/powerpoint/2010/main" xmlns="" val="3703078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3390181" y="4718649"/>
            <a:ext cx="1518249" cy="9316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3" name="Pladsholder til indhold 2"/>
          <p:cNvSpPr>
            <a:spLocks noGrp="1"/>
          </p:cNvSpPr>
          <p:nvPr>
            <p:ph idx="1"/>
          </p:nvPr>
        </p:nvSpPr>
        <p:spPr>
          <a:xfrm>
            <a:off x="465138" y="1016877"/>
            <a:ext cx="8199437" cy="4839752"/>
          </a:xfrm>
        </p:spPr>
        <p:txBody>
          <a:bodyPr/>
          <a:lstStyle/>
          <a:p>
            <a:endParaRPr lang="da-DK"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7422" y="0"/>
            <a:ext cx="12273454" cy="76281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Pladsholder til diasnummer 1"/>
          <p:cNvSpPr>
            <a:spLocks noGrp="1"/>
          </p:cNvSpPr>
          <p:nvPr>
            <p:ph type="sldNum" sz="quarter" idx="12"/>
          </p:nvPr>
        </p:nvSpPr>
        <p:spPr/>
        <p:txBody>
          <a:bodyPr/>
          <a:lstStyle/>
          <a:p>
            <a:fld id="{015525C3-C702-9C4E-B3EB-9D1691AF8184}" type="slidenum">
              <a:rPr lang="da-DK" smtClean="0">
                <a:solidFill>
                  <a:prstClr val="black">
                    <a:tint val="75000"/>
                  </a:prstClr>
                </a:solidFill>
              </a:rPr>
              <a:pPr/>
              <a:t>10</a:t>
            </a:fld>
            <a:endParaRPr lang="da-DK">
              <a:solidFill>
                <a:prstClr val="black">
                  <a:tint val="75000"/>
                </a:prstClr>
              </a:solidFill>
            </a:endParaRPr>
          </a:p>
        </p:txBody>
      </p:sp>
      <p:sp>
        <p:nvSpPr>
          <p:cNvPr id="5" name="Ellipse 4"/>
          <p:cNvSpPr/>
          <p:nvPr/>
        </p:nvSpPr>
        <p:spPr>
          <a:xfrm>
            <a:off x="3605842" y="4813540"/>
            <a:ext cx="1190445" cy="836762"/>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Tree>
    <p:extLst>
      <p:ext uri="{BB962C8B-B14F-4D97-AF65-F5344CB8AC3E}">
        <p14:creationId xmlns:p14="http://schemas.microsoft.com/office/powerpoint/2010/main" xmlns="" val="4175691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0599" y="543911"/>
            <a:ext cx="3927036" cy="1092279"/>
          </a:xfrm>
        </p:spPr>
        <p:txBody>
          <a:bodyPr>
            <a:normAutofit fontScale="90000"/>
          </a:bodyPr>
          <a:lstStyle/>
          <a:p>
            <a:r>
              <a:rPr lang="da-DK" dirty="0" smtClean="0"/>
              <a:t/>
            </a:r>
            <a:br>
              <a:rPr lang="da-DK" dirty="0" smtClean="0"/>
            </a:br>
            <a:r>
              <a:rPr lang="da-DK" dirty="0"/>
              <a:t/>
            </a:r>
            <a:br>
              <a:rPr lang="da-DK" dirty="0"/>
            </a:br>
            <a:r>
              <a:rPr lang="da-DK" dirty="0" smtClean="0"/>
              <a:t/>
            </a:r>
            <a:br>
              <a:rPr lang="da-DK" dirty="0" smtClean="0"/>
            </a:br>
            <a:r>
              <a:rPr lang="da-DK" dirty="0"/>
              <a:t/>
            </a:r>
            <a:br>
              <a:rPr lang="da-DK" dirty="0"/>
            </a:br>
            <a:endParaRPr lang="da-DK" dirty="0"/>
          </a:p>
        </p:txBody>
      </p:sp>
      <p:pic>
        <p:nvPicPr>
          <p:cNvPr id="9" name="Billed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66310" y="-1"/>
            <a:ext cx="4377690" cy="5857337"/>
          </a:xfrm>
          <a:prstGeom prst="rect">
            <a:avLst/>
          </a:prstGeom>
        </p:spPr>
      </p:pic>
      <p:sp>
        <p:nvSpPr>
          <p:cNvPr id="5" name="Tekstboks 4"/>
          <p:cNvSpPr txBox="1"/>
          <p:nvPr/>
        </p:nvSpPr>
        <p:spPr>
          <a:xfrm>
            <a:off x="293298" y="488731"/>
            <a:ext cx="4201064" cy="4031873"/>
          </a:xfrm>
          <a:prstGeom prst="rect">
            <a:avLst/>
          </a:prstGeom>
          <a:noFill/>
        </p:spPr>
        <p:txBody>
          <a:bodyPr wrap="square" rtlCol="0">
            <a:spAutoFit/>
          </a:bodyPr>
          <a:lstStyle/>
          <a:p>
            <a:r>
              <a:rPr lang="da-DK" sz="3200" dirty="0" smtClean="0">
                <a:solidFill>
                  <a:prstClr val="black"/>
                </a:solidFill>
              </a:rPr>
              <a:t>2014 næsten status quo</a:t>
            </a:r>
          </a:p>
          <a:p>
            <a:endParaRPr lang="da-DK" sz="3200" dirty="0">
              <a:solidFill>
                <a:prstClr val="black"/>
              </a:solidFill>
            </a:endParaRPr>
          </a:p>
          <a:p>
            <a:r>
              <a:rPr lang="da-DK" sz="3200" dirty="0" smtClean="0">
                <a:solidFill>
                  <a:prstClr val="black"/>
                </a:solidFill>
              </a:rPr>
              <a:t>Storkreaturer pr. ha kan vælges på alle 5-årige tilsagn</a:t>
            </a:r>
          </a:p>
          <a:p>
            <a:endParaRPr lang="da-DK" sz="3200" dirty="0">
              <a:solidFill>
                <a:prstClr val="black"/>
              </a:solidFill>
            </a:endParaRPr>
          </a:p>
          <a:p>
            <a:r>
              <a:rPr lang="da-DK" sz="3200" dirty="0" smtClean="0">
                <a:solidFill>
                  <a:prstClr val="black"/>
                </a:solidFill>
              </a:rPr>
              <a:t>Nye regler og målretning på vej i 2015</a:t>
            </a:r>
            <a:endParaRPr lang="da-DK" sz="3200" dirty="0">
              <a:solidFill>
                <a:prstClr val="black"/>
              </a:solidFill>
            </a:endParaRPr>
          </a:p>
        </p:txBody>
      </p:sp>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11</a:t>
            </a:fld>
            <a:endParaRPr lang="da-DK">
              <a:solidFill>
                <a:prstClr val="black">
                  <a:tint val="75000"/>
                </a:prstClr>
              </a:solidFill>
            </a:endParaRPr>
          </a:p>
        </p:txBody>
      </p:sp>
    </p:spTree>
    <p:extLst>
      <p:ext uri="{BB962C8B-B14F-4D97-AF65-F5344CB8AC3E}">
        <p14:creationId xmlns:p14="http://schemas.microsoft.com/office/powerpoint/2010/main" xmlns="" val="3387606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138" y="234253"/>
            <a:ext cx="8199437" cy="572017"/>
          </a:xfrm>
        </p:spPr>
        <p:txBody>
          <a:bodyPr/>
          <a:lstStyle/>
          <a:p>
            <a:r>
              <a:rPr lang="da-DK" dirty="0" smtClean="0">
                <a:solidFill>
                  <a:schemeClr val="accent3">
                    <a:lumMod val="50000"/>
                  </a:schemeClr>
                </a:solidFill>
              </a:rPr>
              <a:t>1-årig eller 5-årig tilskudsordning</a:t>
            </a:r>
            <a:endParaRPr lang="da-DK" dirty="0">
              <a:solidFill>
                <a:schemeClr val="accent3">
                  <a:lumMod val="50000"/>
                </a:schemeClr>
              </a:solidFill>
            </a:endParaRPr>
          </a:p>
        </p:txBody>
      </p:sp>
      <p:sp>
        <p:nvSpPr>
          <p:cNvPr id="5" name="Tekstboks 4"/>
          <p:cNvSpPr txBox="1"/>
          <p:nvPr/>
        </p:nvSpPr>
        <p:spPr>
          <a:xfrm>
            <a:off x="2489314" y="1054820"/>
            <a:ext cx="1608083" cy="584775"/>
          </a:xfrm>
          <a:prstGeom prst="rect">
            <a:avLst/>
          </a:prstGeom>
          <a:noFill/>
          <a:ln w="38100">
            <a:solidFill>
              <a:schemeClr val="tx2"/>
            </a:solidFill>
          </a:ln>
        </p:spPr>
        <p:txBody>
          <a:bodyPr wrap="square" rtlCol="0">
            <a:spAutoFit/>
          </a:bodyPr>
          <a:lstStyle/>
          <a:p>
            <a:r>
              <a:rPr lang="da-DK" sz="3200" dirty="0" smtClean="0">
                <a:solidFill>
                  <a:prstClr val="black"/>
                </a:solidFill>
              </a:rPr>
              <a:t>Mark 1</a:t>
            </a:r>
            <a:endParaRPr lang="da-DK" sz="3200" dirty="0">
              <a:solidFill>
                <a:prstClr val="black"/>
              </a:solidFill>
            </a:endParaRPr>
          </a:p>
        </p:txBody>
      </p:sp>
      <p:cxnSp>
        <p:nvCxnSpPr>
          <p:cNvPr id="7" name="Lige pilforbindelse 6"/>
          <p:cNvCxnSpPr>
            <a:stCxn id="5" idx="2"/>
            <a:endCxn id="13" idx="0"/>
          </p:cNvCxnSpPr>
          <p:nvPr/>
        </p:nvCxnSpPr>
        <p:spPr>
          <a:xfrm flipH="1">
            <a:off x="1819829" y="1639595"/>
            <a:ext cx="1473527" cy="149774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Lige pilforbindelse 9"/>
          <p:cNvCxnSpPr>
            <a:stCxn id="5" idx="2"/>
          </p:cNvCxnSpPr>
          <p:nvPr/>
        </p:nvCxnSpPr>
        <p:spPr>
          <a:xfrm>
            <a:off x="3293356" y="1639595"/>
            <a:ext cx="1619573" cy="149774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kstboks 10"/>
          <p:cNvSpPr txBox="1"/>
          <p:nvPr/>
        </p:nvSpPr>
        <p:spPr>
          <a:xfrm>
            <a:off x="4381122" y="1639595"/>
            <a:ext cx="3070336" cy="1015663"/>
          </a:xfrm>
          <a:prstGeom prst="rect">
            <a:avLst/>
          </a:prstGeom>
          <a:noFill/>
        </p:spPr>
        <p:txBody>
          <a:bodyPr wrap="square" rtlCol="0">
            <a:spAutoFit/>
          </a:bodyPr>
          <a:lstStyle/>
          <a:p>
            <a:r>
              <a:rPr lang="da-DK" sz="2000" b="1" dirty="0" smtClean="0">
                <a:solidFill>
                  <a:prstClr val="black"/>
                </a:solidFill>
              </a:rPr>
              <a:t>Minus EB</a:t>
            </a:r>
          </a:p>
          <a:p>
            <a:r>
              <a:rPr lang="da-DK" sz="2000" dirty="0" smtClean="0">
                <a:solidFill>
                  <a:prstClr val="black"/>
                </a:solidFill>
              </a:rPr>
              <a:t>Udpegede områder, fx NATURA 2000 og  § 3 </a:t>
            </a:r>
            <a:endParaRPr lang="da-DK" sz="2000" dirty="0">
              <a:solidFill>
                <a:prstClr val="black"/>
              </a:solidFill>
            </a:endParaRPr>
          </a:p>
        </p:txBody>
      </p:sp>
      <p:sp>
        <p:nvSpPr>
          <p:cNvPr id="12" name="Tekstboks 11"/>
          <p:cNvSpPr txBox="1"/>
          <p:nvPr/>
        </p:nvSpPr>
        <p:spPr>
          <a:xfrm>
            <a:off x="574401" y="1680580"/>
            <a:ext cx="2057400" cy="707886"/>
          </a:xfrm>
          <a:prstGeom prst="rect">
            <a:avLst/>
          </a:prstGeom>
          <a:noFill/>
        </p:spPr>
        <p:txBody>
          <a:bodyPr wrap="square" rtlCol="0">
            <a:spAutoFit/>
          </a:bodyPr>
          <a:lstStyle/>
          <a:p>
            <a:r>
              <a:rPr lang="da-DK" sz="2000" b="1" dirty="0" smtClean="0">
                <a:solidFill>
                  <a:prstClr val="black"/>
                </a:solidFill>
              </a:rPr>
              <a:t>Plus EB</a:t>
            </a:r>
          </a:p>
          <a:p>
            <a:r>
              <a:rPr lang="da-DK" sz="2000" dirty="0" smtClean="0">
                <a:solidFill>
                  <a:prstClr val="black"/>
                </a:solidFill>
              </a:rPr>
              <a:t>Alle græsarealer</a:t>
            </a:r>
            <a:endParaRPr lang="da-DK" sz="2000" dirty="0">
              <a:solidFill>
                <a:prstClr val="black"/>
              </a:solidFill>
            </a:endParaRPr>
          </a:p>
        </p:txBody>
      </p:sp>
      <p:sp>
        <p:nvSpPr>
          <p:cNvPr id="13" name="Tekstboks 12"/>
          <p:cNvSpPr txBox="1"/>
          <p:nvPr/>
        </p:nvSpPr>
        <p:spPr>
          <a:xfrm>
            <a:off x="465137" y="3137337"/>
            <a:ext cx="2709383" cy="1569660"/>
          </a:xfrm>
          <a:prstGeom prst="rect">
            <a:avLst/>
          </a:prstGeom>
          <a:noFill/>
          <a:ln>
            <a:solidFill>
              <a:srgbClr val="FF0000"/>
            </a:solidFill>
          </a:ln>
        </p:spPr>
        <p:txBody>
          <a:bodyPr wrap="square" rtlCol="0">
            <a:spAutoFit/>
          </a:bodyPr>
          <a:lstStyle/>
          <a:p>
            <a:r>
              <a:rPr lang="da-DK" sz="2400" b="1" dirty="0" smtClean="0">
                <a:solidFill>
                  <a:prstClr val="black"/>
                </a:solidFill>
              </a:rPr>
              <a:t>Art. 68 (1-årig) </a:t>
            </a:r>
          </a:p>
          <a:p>
            <a:r>
              <a:rPr lang="da-DK" sz="2400" dirty="0" smtClean="0">
                <a:solidFill>
                  <a:prstClr val="black"/>
                </a:solidFill>
              </a:rPr>
              <a:t>Pleje af EB- støtteberettigede græsarealer</a:t>
            </a:r>
            <a:endParaRPr lang="da-DK" sz="2400" dirty="0">
              <a:solidFill>
                <a:prstClr val="black"/>
              </a:solidFill>
            </a:endParaRPr>
          </a:p>
        </p:txBody>
      </p:sp>
      <p:sp>
        <p:nvSpPr>
          <p:cNvPr id="14" name="Tekstboks 13"/>
          <p:cNvSpPr txBox="1"/>
          <p:nvPr/>
        </p:nvSpPr>
        <p:spPr>
          <a:xfrm>
            <a:off x="3996558" y="3137337"/>
            <a:ext cx="3373821" cy="1569660"/>
          </a:xfrm>
          <a:prstGeom prst="rect">
            <a:avLst/>
          </a:prstGeom>
          <a:noFill/>
          <a:ln>
            <a:solidFill>
              <a:srgbClr val="FF0000"/>
            </a:solidFill>
          </a:ln>
        </p:spPr>
        <p:txBody>
          <a:bodyPr wrap="square" rtlCol="0">
            <a:spAutoFit/>
          </a:bodyPr>
          <a:lstStyle/>
          <a:p>
            <a:r>
              <a:rPr lang="da-DK" sz="2400" b="1" dirty="0" smtClean="0">
                <a:solidFill>
                  <a:prstClr val="black"/>
                </a:solidFill>
              </a:rPr>
              <a:t>LDP 5-årig </a:t>
            </a:r>
          </a:p>
          <a:p>
            <a:r>
              <a:rPr lang="da-DK" sz="2400" dirty="0" smtClean="0">
                <a:solidFill>
                  <a:prstClr val="black"/>
                </a:solidFill>
              </a:rPr>
              <a:t>pleje af græs- og naturarealer</a:t>
            </a:r>
          </a:p>
          <a:p>
            <a:endParaRPr lang="da-DK" sz="2400" dirty="0">
              <a:solidFill>
                <a:prstClr val="black"/>
              </a:solidFill>
            </a:endParaRPr>
          </a:p>
        </p:txBody>
      </p:sp>
      <p:cxnSp>
        <p:nvCxnSpPr>
          <p:cNvPr id="6" name="Lige pilforbindelse 5"/>
          <p:cNvCxnSpPr/>
          <p:nvPr/>
        </p:nvCxnSpPr>
        <p:spPr>
          <a:xfrm>
            <a:off x="1781503" y="4753749"/>
            <a:ext cx="0" cy="70855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Lige pilforbindelse 15"/>
          <p:cNvCxnSpPr/>
          <p:nvPr/>
        </p:nvCxnSpPr>
        <p:spPr>
          <a:xfrm>
            <a:off x="5312979" y="4706997"/>
            <a:ext cx="0" cy="70855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boks 18"/>
          <p:cNvSpPr txBox="1"/>
          <p:nvPr/>
        </p:nvSpPr>
        <p:spPr>
          <a:xfrm>
            <a:off x="574401" y="5370391"/>
            <a:ext cx="2770788" cy="461665"/>
          </a:xfrm>
          <a:prstGeom prst="rect">
            <a:avLst/>
          </a:prstGeom>
          <a:noFill/>
        </p:spPr>
        <p:txBody>
          <a:bodyPr wrap="square" rtlCol="0">
            <a:spAutoFit/>
          </a:bodyPr>
          <a:lstStyle/>
          <a:p>
            <a:r>
              <a:rPr lang="da-DK" sz="2400" dirty="0" smtClean="0">
                <a:solidFill>
                  <a:srgbClr val="FF0000"/>
                </a:solidFill>
              </a:rPr>
              <a:t>1650/900 kr. pr. ha</a:t>
            </a:r>
            <a:endParaRPr lang="da-DK" sz="2400" dirty="0">
              <a:solidFill>
                <a:srgbClr val="FF0000"/>
              </a:solidFill>
            </a:endParaRPr>
          </a:p>
        </p:txBody>
      </p:sp>
      <p:sp>
        <p:nvSpPr>
          <p:cNvPr id="20" name="Tekstboks 19"/>
          <p:cNvSpPr txBox="1"/>
          <p:nvPr/>
        </p:nvSpPr>
        <p:spPr>
          <a:xfrm>
            <a:off x="4227780" y="5370391"/>
            <a:ext cx="3049642" cy="461665"/>
          </a:xfrm>
          <a:prstGeom prst="rect">
            <a:avLst/>
          </a:prstGeom>
          <a:noFill/>
        </p:spPr>
        <p:txBody>
          <a:bodyPr wrap="square" rtlCol="0">
            <a:spAutoFit/>
          </a:bodyPr>
          <a:lstStyle/>
          <a:p>
            <a:r>
              <a:rPr lang="da-DK" sz="2400" dirty="0" smtClean="0">
                <a:solidFill>
                  <a:srgbClr val="FF0000"/>
                </a:solidFill>
              </a:rPr>
              <a:t>2000/1000 kr. pr. ha</a:t>
            </a:r>
            <a:endParaRPr lang="da-DK" sz="2400" dirty="0">
              <a:solidFill>
                <a:srgbClr val="FF0000"/>
              </a:solidFill>
            </a:endParaRPr>
          </a:p>
        </p:txBody>
      </p:sp>
      <p:sp>
        <p:nvSpPr>
          <p:cNvPr id="3" name="Pladsholder til diasnummer 2"/>
          <p:cNvSpPr>
            <a:spLocks noGrp="1"/>
          </p:cNvSpPr>
          <p:nvPr>
            <p:ph type="sldNum" sz="quarter" idx="12"/>
          </p:nvPr>
        </p:nvSpPr>
        <p:spPr/>
        <p:txBody>
          <a:bodyPr/>
          <a:lstStyle/>
          <a:p>
            <a:fld id="{015525C3-C702-9C4E-B3EB-9D1691AF8184}" type="slidenum">
              <a:rPr lang="da-DK" smtClean="0">
                <a:solidFill>
                  <a:prstClr val="black">
                    <a:tint val="75000"/>
                  </a:prstClr>
                </a:solidFill>
              </a:rPr>
              <a:pPr/>
              <a:t>2</a:t>
            </a:fld>
            <a:endParaRPr lang="da-DK">
              <a:solidFill>
                <a:prstClr val="black">
                  <a:tint val="75000"/>
                </a:prstClr>
              </a:solidFill>
            </a:endParaRPr>
          </a:p>
        </p:txBody>
      </p:sp>
    </p:spTree>
    <p:extLst>
      <p:ext uri="{BB962C8B-B14F-4D97-AF65-F5344CB8AC3E}">
        <p14:creationId xmlns:p14="http://schemas.microsoft.com/office/powerpoint/2010/main" xmlns="" val="1173804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138" y="1"/>
            <a:ext cx="8199437" cy="748862"/>
          </a:xfrm>
        </p:spPr>
        <p:txBody>
          <a:bodyPr>
            <a:normAutofit/>
          </a:bodyPr>
          <a:lstStyle/>
          <a:p>
            <a:r>
              <a:rPr lang="da-DK" dirty="0" smtClean="0">
                <a:solidFill>
                  <a:schemeClr val="accent3">
                    <a:lumMod val="50000"/>
                  </a:schemeClr>
                </a:solidFill>
              </a:rPr>
              <a:t>Pleje af græs- og naturarealer </a:t>
            </a:r>
            <a:endParaRPr lang="da-DK" dirty="0">
              <a:solidFill>
                <a:schemeClr val="accent3">
                  <a:lumMod val="50000"/>
                </a:schemeClr>
              </a:solidFill>
            </a:endParaRPr>
          </a:p>
        </p:txBody>
      </p:sp>
      <p:sp>
        <p:nvSpPr>
          <p:cNvPr id="3" name="Pladsholder til indhold 2"/>
          <p:cNvSpPr>
            <a:spLocks noGrp="1"/>
          </p:cNvSpPr>
          <p:nvPr>
            <p:ph idx="1"/>
          </p:nvPr>
        </p:nvSpPr>
        <p:spPr>
          <a:xfrm>
            <a:off x="465138" y="982458"/>
            <a:ext cx="8199437" cy="5276451"/>
          </a:xfrm>
        </p:spPr>
        <p:txBody>
          <a:bodyPr>
            <a:normAutofit/>
          </a:bodyPr>
          <a:lstStyle/>
          <a:p>
            <a:r>
              <a:rPr lang="da-DK" sz="2000" b="1" dirty="0" smtClean="0"/>
              <a:t>Formål: </a:t>
            </a:r>
            <a:r>
              <a:rPr lang="da-DK" sz="3200" dirty="0" smtClean="0">
                <a:solidFill>
                  <a:srgbClr val="FF0000"/>
                </a:solidFill>
              </a:rPr>
              <a:t>Biodiversitet</a:t>
            </a:r>
            <a:endParaRPr lang="da-DK" sz="3200" dirty="0">
              <a:solidFill>
                <a:srgbClr val="FF0000"/>
              </a:solidFill>
            </a:endParaRPr>
          </a:p>
          <a:p>
            <a:endParaRPr lang="da-DK" sz="2000" b="1" dirty="0" smtClean="0"/>
          </a:p>
          <a:p>
            <a:r>
              <a:rPr lang="da-DK" sz="2000" dirty="0" smtClean="0"/>
              <a:t>Ordningen er målrettet NATURA 2000 og § 3 arealer. </a:t>
            </a:r>
          </a:p>
          <a:p>
            <a:endParaRPr lang="da-DK" sz="2000" dirty="0"/>
          </a:p>
          <a:p>
            <a:r>
              <a:rPr lang="da-DK" sz="2000" b="1" dirty="0" smtClean="0"/>
              <a:t>Hvor tæt er vi på målet:</a:t>
            </a:r>
          </a:p>
          <a:p>
            <a:r>
              <a:rPr lang="da-DK" sz="2000" dirty="0" smtClean="0"/>
              <a:t>Der er ca. 63.000 ha i tilsagn. Inkl. art 68 er vi ca. halvvejs.</a:t>
            </a:r>
          </a:p>
          <a:p>
            <a:endParaRPr lang="da-DK" sz="2000" dirty="0" smtClean="0"/>
          </a:p>
          <a:p>
            <a:r>
              <a:rPr lang="da-DK" sz="2000" dirty="0" smtClean="0"/>
              <a:t>Hyppige overtrædelser er på</a:t>
            </a:r>
          </a:p>
          <a:p>
            <a:pPr marL="342900" indent="-342900">
              <a:buFont typeface="Arial" pitchFamily="34" charset="0"/>
              <a:buChar char="•"/>
            </a:pPr>
            <a:r>
              <a:rPr lang="da-DK" sz="2000" dirty="0" smtClean="0"/>
              <a:t>tæt lavt plantedække pr. 31.8</a:t>
            </a:r>
          </a:p>
          <a:p>
            <a:pPr marL="342900" indent="-342900">
              <a:buFont typeface="Arial" pitchFamily="34" charset="0"/>
              <a:buChar char="•"/>
            </a:pPr>
            <a:r>
              <a:rPr lang="da-DK" sz="2000" dirty="0" smtClean="0"/>
              <a:t>Arealet kan ikke græsses. For vådt eller skov/krat.  </a:t>
            </a:r>
          </a:p>
          <a:p>
            <a:endParaRPr lang="da-DK" sz="2000" dirty="0" smtClean="0"/>
          </a:p>
          <a:p>
            <a:r>
              <a:rPr lang="da-DK" sz="2000" dirty="0" smtClean="0"/>
              <a:t>Ca. 2 % tilbagebetaling i 2011 og 12.</a:t>
            </a:r>
          </a:p>
          <a:p>
            <a:endParaRPr lang="da-DK" sz="2000" b="1" dirty="0" smtClean="0"/>
          </a:p>
          <a:p>
            <a:r>
              <a:rPr lang="da-DK" sz="2000" b="1" dirty="0" smtClean="0"/>
              <a:t>Nyt i 2014:</a:t>
            </a:r>
          </a:p>
          <a:p>
            <a:r>
              <a:rPr lang="da-DK" sz="2000" dirty="0" smtClean="0"/>
              <a:t>Storkreaturer pr. ha kan nu vælges på alle tilsagn.</a:t>
            </a:r>
          </a:p>
          <a:p>
            <a:endParaRPr lang="da-DK" sz="1600" dirty="0"/>
          </a:p>
        </p:txBody>
      </p:sp>
      <p:sp>
        <p:nvSpPr>
          <p:cNvPr id="5" name="Pladsholder til diasnummer 4"/>
          <p:cNvSpPr>
            <a:spLocks noGrp="1"/>
          </p:cNvSpPr>
          <p:nvPr>
            <p:ph type="sldNum" sz="quarter" idx="12"/>
          </p:nvPr>
        </p:nvSpPr>
        <p:spPr/>
        <p:txBody>
          <a:bodyPr/>
          <a:lstStyle/>
          <a:p>
            <a:fld id="{015525C3-C702-9C4E-B3EB-9D1691AF8184}" type="slidenum">
              <a:rPr lang="da-DK" smtClean="0">
                <a:solidFill>
                  <a:prstClr val="black">
                    <a:tint val="75000"/>
                  </a:prstClr>
                </a:solidFill>
              </a:rPr>
              <a:pPr/>
              <a:t>3</a:t>
            </a:fld>
            <a:endParaRPr lang="da-DK">
              <a:solidFill>
                <a:prstClr val="black">
                  <a:tint val="75000"/>
                </a:prstClr>
              </a:solidFill>
            </a:endParaRPr>
          </a:p>
        </p:txBody>
      </p:sp>
    </p:spTree>
    <p:extLst>
      <p:ext uri="{BB962C8B-B14F-4D97-AF65-F5344CB8AC3E}">
        <p14:creationId xmlns:p14="http://schemas.microsoft.com/office/powerpoint/2010/main" xmlns="" val="17800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fade">
                                      <p:cBhvr>
                                        <p:cTn id="39" dur="500"/>
                                        <p:tgtEl>
                                          <p:spTgt spid="3">
                                            <p:txEl>
                                              <p:pRg st="13" end="1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468313" y="598378"/>
            <a:ext cx="8229600" cy="1143000"/>
          </a:xfrm>
        </p:spPr>
        <p:txBody>
          <a:bodyPr>
            <a:normAutofit fontScale="90000"/>
          </a:bodyPr>
          <a:lstStyle/>
          <a:p>
            <a:pPr eaLnBrk="1" hangingPunct="1">
              <a:lnSpc>
                <a:spcPct val="150000"/>
              </a:lnSpc>
            </a:pPr>
            <a:r>
              <a:rPr lang="da-DK" sz="3600" dirty="0" smtClean="0">
                <a:solidFill>
                  <a:schemeClr val="accent3">
                    <a:lumMod val="50000"/>
                  </a:schemeClr>
                </a:solidFill>
              </a:rPr>
              <a:t>Krav til plejen på 5-årig ordning</a:t>
            </a:r>
            <a:r>
              <a:rPr lang="da-DK" sz="3600" b="1" dirty="0" smtClean="0"/>
              <a:t/>
            </a:r>
            <a:br>
              <a:rPr lang="da-DK" sz="3600" b="1" dirty="0" smtClean="0"/>
            </a:br>
            <a:r>
              <a:rPr lang="da-DK" dirty="0" smtClean="0"/>
              <a:t>Tilskud til afgræsning</a:t>
            </a:r>
          </a:p>
        </p:txBody>
      </p:sp>
      <p:pic>
        <p:nvPicPr>
          <p:cNvPr id="27651" name="Picture 3" descr="2010 056"/>
          <p:cNvPicPr>
            <a:picLocks noGrp="1" noChangeAspect="1" noChangeArrowheads="1"/>
          </p:cNvPicPr>
          <p:nvPr>
            <p:ph sz="half" idx="4294967295"/>
          </p:nvPr>
        </p:nvPicPr>
        <p:blipFill>
          <a:blip r:embed="rId3" cstate="print"/>
          <a:srcRect t="20451"/>
          <a:stretch>
            <a:fillRect/>
          </a:stretch>
        </p:blipFill>
        <p:spPr>
          <a:xfrm>
            <a:off x="-10584" y="2443655"/>
            <a:ext cx="3991377" cy="2993533"/>
          </a:xfrm>
        </p:spPr>
      </p:pic>
      <p:pic>
        <p:nvPicPr>
          <p:cNvPr id="27652" name="Picture 4" descr="2010 053"/>
          <p:cNvPicPr>
            <a:picLocks noGrp="1" noChangeAspect="1" noChangeArrowheads="1"/>
          </p:cNvPicPr>
          <p:nvPr>
            <p:ph sz="quarter" idx="4294967295"/>
          </p:nvPr>
        </p:nvPicPr>
        <p:blipFill>
          <a:blip r:embed="rId4" cstate="print"/>
          <a:srcRect t="36719"/>
          <a:stretch>
            <a:fillRect/>
          </a:stretch>
        </p:blipFill>
        <p:spPr>
          <a:xfrm>
            <a:off x="4284663" y="2443655"/>
            <a:ext cx="4947681" cy="2989775"/>
          </a:xfrm>
        </p:spPr>
      </p:pic>
      <p:sp>
        <p:nvSpPr>
          <p:cNvPr id="27653" name="Rectangle 5"/>
          <p:cNvSpPr>
            <a:spLocks noChangeArrowheads="1"/>
          </p:cNvSpPr>
          <p:nvPr/>
        </p:nvSpPr>
        <p:spPr bwMode="auto">
          <a:xfrm>
            <a:off x="323850" y="4868863"/>
            <a:ext cx="3240088" cy="914400"/>
          </a:xfrm>
          <a:prstGeom prst="rect">
            <a:avLst/>
          </a:prstGeom>
          <a:solidFill>
            <a:schemeClr val="accent1"/>
          </a:solidFill>
          <a:ln w="9525">
            <a:solidFill>
              <a:schemeClr val="tx1"/>
            </a:solidFill>
            <a:miter lim="800000"/>
            <a:headEnd/>
            <a:tailEnd/>
          </a:ln>
        </p:spPr>
        <p:txBody>
          <a:bodyPr wrap="none" anchor="ctr"/>
          <a:lstStyle/>
          <a:p>
            <a:pPr algn="ctr"/>
            <a:r>
              <a:rPr lang="da-DK" sz="3200" dirty="0" smtClean="0">
                <a:solidFill>
                  <a:prstClr val="black"/>
                </a:solidFill>
              </a:rPr>
              <a:t>1,5 SK/ha </a:t>
            </a:r>
          </a:p>
          <a:p>
            <a:pPr algn="ctr"/>
            <a:r>
              <a:rPr lang="da-DK" sz="3200" dirty="0" smtClean="0">
                <a:solidFill>
                  <a:prstClr val="black"/>
                </a:solidFill>
              </a:rPr>
              <a:t>1. juni-31. aug.</a:t>
            </a:r>
            <a:endParaRPr lang="da-DK" sz="3200" dirty="0">
              <a:solidFill>
                <a:prstClr val="black"/>
              </a:solidFill>
            </a:endParaRPr>
          </a:p>
        </p:txBody>
      </p:sp>
      <p:sp>
        <p:nvSpPr>
          <p:cNvPr id="27654" name="Rectangle 6"/>
          <p:cNvSpPr>
            <a:spLocks noChangeArrowheads="1"/>
          </p:cNvSpPr>
          <p:nvPr/>
        </p:nvSpPr>
        <p:spPr bwMode="auto">
          <a:xfrm>
            <a:off x="4787900" y="4868863"/>
            <a:ext cx="4105275" cy="914400"/>
          </a:xfrm>
          <a:prstGeom prst="rect">
            <a:avLst/>
          </a:prstGeom>
          <a:solidFill>
            <a:schemeClr val="accent1"/>
          </a:solidFill>
          <a:ln w="9525">
            <a:solidFill>
              <a:schemeClr val="tx1"/>
            </a:solidFill>
            <a:miter lim="800000"/>
            <a:headEnd/>
            <a:tailEnd/>
          </a:ln>
        </p:spPr>
        <p:txBody>
          <a:bodyPr wrap="none" anchor="ctr"/>
          <a:lstStyle/>
          <a:p>
            <a:pPr algn="ctr"/>
            <a:r>
              <a:rPr lang="da-DK" sz="3200" dirty="0">
                <a:solidFill>
                  <a:prstClr val="black"/>
                </a:solidFill>
              </a:rPr>
              <a:t>Tæt lavt plantedække</a:t>
            </a:r>
          </a:p>
          <a:p>
            <a:pPr algn="ctr"/>
            <a:r>
              <a:rPr lang="da-DK" sz="3200" dirty="0">
                <a:solidFill>
                  <a:prstClr val="black"/>
                </a:solidFill>
              </a:rPr>
              <a:t> den 31. </a:t>
            </a:r>
            <a:r>
              <a:rPr lang="da-DK" sz="3200" dirty="0" smtClean="0">
                <a:solidFill>
                  <a:prstClr val="black"/>
                </a:solidFill>
              </a:rPr>
              <a:t>aug.</a:t>
            </a:r>
            <a:endParaRPr lang="da-DK" sz="3200" dirty="0">
              <a:solidFill>
                <a:prstClr val="black"/>
              </a:solidFill>
            </a:endParaRPr>
          </a:p>
        </p:txBody>
      </p:sp>
      <p:sp>
        <p:nvSpPr>
          <p:cNvPr id="27656" name="Oval 9"/>
          <p:cNvSpPr>
            <a:spLocks noChangeArrowheads="1"/>
          </p:cNvSpPr>
          <p:nvPr/>
        </p:nvSpPr>
        <p:spPr bwMode="auto">
          <a:xfrm>
            <a:off x="2916238" y="3429000"/>
            <a:ext cx="2736850" cy="1295400"/>
          </a:xfrm>
          <a:prstGeom prst="ellipse">
            <a:avLst/>
          </a:prstGeom>
          <a:solidFill>
            <a:schemeClr val="accent1"/>
          </a:solidFill>
          <a:ln w="9525">
            <a:solidFill>
              <a:schemeClr val="tx1"/>
            </a:solidFill>
            <a:round/>
            <a:headEnd/>
            <a:tailEnd/>
          </a:ln>
        </p:spPr>
        <p:txBody>
          <a:bodyPr wrap="none" anchor="ctr"/>
          <a:lstStyle/>
          <a:p>
            <a:pPr algn="ctr"/>
            <a:r>
              <a:rPr lang="da-DK" sz="2000" dirty="0">
                <a:solidFill>
                  <a:prstClr val="black"/>
                </a:solidFill>
              </a:rPr>
              <a:t>Vælg hvert år i </a:t>
            </a:r>
          </a:p>
          <a:p>
            <a:pPr algn="ctr"/>
            <a:r>
              <a:rPr lang="da-DK" sz="2000" dirty="0">
                <a:solidFill>
                  <a:prstClr val="black"/>
                </a:solidFill>
              </a:rPr>
              <a:t>Fællesskema. </a:t>
            </a:r>
          </a:p>
        </p:txBody>
      </p:sp>
      <p:sp>
        <p:nvSpPr>
          <p:cNvPr id="2" name="Pladsholder til diasnummer 1"/>
          <p:cNvSpPr>
            <a:spLocks noGrp="1"/>
          </p:cNvSpPr>
          <p:nvPr>
            <p:ph type="sldNum" sz="quarter" idx="12"/>
          </p:nvPr>
        </p:nvSpPr>
        <p:spPr/>
        <p:txBody>
          <a:bodyPr/>
          <a:lstStyle/>
          <a:p>
            <a:fld id="{015525C3-C702-9C4E-B3EB-9D1691AF8184}" type="slidenum">
              <a:rPr lang="da-DK" smtClean="0">
                <a:solidFill>
                  <a:prstClr val="black">
                    <a:tint val="75000"/>
                  </a:prstClr>
                </a:solidFill>
              </a:rPr>
              <a:pPr/>
              <a:t>4</a:t>
            </a:fld>
            <a:endParaRPr lang="da-DK">
              <a:solidFill>
                <a:prstClr val="black">
                  <a:tint val="75000"/>
                </a:prstClr>
              </a:solidFill>
            </a:endParaRPr>
          </a:p>
        </p:txBody>
      </p:sp>
    </p:spTree>
    <p:extLst>
      <p:ext uri="{BB962C8B-B14F-4D97-AF65-F5344CB8AC3E}">
        <p14:creationId xmlns:p14="http://schemas.microsoft.com/office/powerpoint/2010/main" xmlns="" val="2831407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86310" y="271579"/>
            <a:ext cx="8199437" cy="450070"/>
          </a:xfrm>
        </p:spPr>
        <p:txBody>
          <a:bodyPr>
            <a:normAutofit/>
          </a:bodyPr>
          <a:lstStyle/>
          <a:p>
            <a:r>
              <a:rPr lang="da-DK" dirty="0" smtClean="0">
                <a:solidFill>
                  <a:schemeClr val="accent3">
                    <a:lumMod val="50000"/>
                  </a:schemeClr>
                </a:solidFill>
              </a:rPr>
              <a:t>Fast dyretryk</a:t>
            </a:r>
            <a:endParaRPr lang="da-DK" dirty="0">
              <a:solidFill>
                <a:schemeClr val="accent3">
                  <a:lumMod val="50000"/>
                </a:schemeClr>
              </a:solidFill>
            </a:endParaRPr>
          </a:p>
        </p:txBody>
      </p:sp>
      <p:sp>
        <p:nvSpPr>
          <p:cNvPr id="8" name="Pladsholder til tekst 7"/>
          <p:cNvSpPr>
            <a:spLocks noGrp="1"/>
          </p:cNvSpPr>
          <p:nvPr>
            <p:ph idx="1"/>
          </p:nvPr>
        </p:nvSpPr>
        <p:spPr>
          <a:xfrm>
            <a:off x="386310" y="1427827"/>
            <a:ext cx="8127962" cy="4960188"/>
          </a:xfrm>
        </p:spPr>
        <p:txBody>
          <a:bodyPr>
            <a:normAutofit/>
          </a:bodyPr>
          <a:lstStyle/>
          <a:p>
            <a:pPr lvl="1" indent="0">
              <a:buNone/>
            </a:pPr>
            <a:r>
              <a:rPr lang="da-DK" sz="2400" dirty="0"/>
              <a:t>1,5 </a:t>
            </a:r>
            <a:r>
              <a:rPr lang="da-DK" sz="2400" dirty="0" smtClean="0"/>
              <a:t>storkreaturer/ha – Mindre </a:t>
            </a:r>
            <a:r>
              <a:rPr lang="da-DK" sz="2400" dirty="0"/>
              <a:t>dyretryk </a:t>
            </a:r>
            <a:r>
              <a:rPr lang="da-DK" sz="2400" dirty="0" smtClean="0"/>
              <a:t>kan godkendes</a:t>
            </a:r>
            <a:r>
              <a:rPr lang="da-DK" sz="2400" dirty="0"/>
              <a:t> </a:t>
            </a:r>
            <a:r>
              <a:rPr lang="da-DK" sz="2400" dirty="0" smtClean="0"/>
              <a:t>efter udtalelse </a:t>
            </a:r>
            <a:r>
              <a:rPr lang="da-DK" sz="2400" dirty="0"/>
              <a:t>fra </a:t>
            </a:r>
            <a:r>
              <a:rPr lang="da-DK" sz="2400" dirty="0" smtClean="0"/>
              <a:t>kommunen. </a:t>
            </a:r>
          </a:p>
          <a:p>
            <a:pPr lvl="1" indent="0">
              <a:buNone/>
            </a:pPr>
            <a:r>
              <a:rPr lang="da-DK" sz="2400" dirty="0" smtClean="0"/>
              <a:t>Et nedsat græsningstryk skal fastsættes, så dyrene kommer over hele arealet.</a:t>
            </a:r>
          </a:p>
          <a:p>
            <a:pPr lvl="1" indent="0">
              <a:buNone/>
            </a:pPr>
            <a:r>
              <a:rPr lang="da-DK" sz="3200" b="1" dirty="0" smtClean="0"/>
              <a:t>Hovedkrav:</a:t>
            </a:r>
            <a:r>
              <a:rPr lang="da-DK" sz="2000" b="1" dirty="0" smtClean="0"/>
              <a:t>                                                                            </a:t>
            </a:r>
            <a:r>
              <a:rPr lang="da-DK" sz="2400" dirty="0"/>
              <a:t>I juni, juli og august skal dyrene være på arealet.</a:t>
            </a:r>
          </a:p>
          <a:p>
            <a:pPr lvl="1" indent="0">
              <a:buNone/>
            </a:pPr>
            <a:endParaRPr lang="da-DK" sz="2400" b="1" dirty="0" smtClean="0"/>
          </a:p>
          <a:p>
            <a:pPr lvl="1" indent="0">
              <a:buNone/>
            </a:pPr>
            <a:r>
              <a:rPr lang="da-DK" sz="2000" b="1" dirty="0" smtClean="0"/>
              <a:t>Supplerende krav:                                                                </a:t>
            </a:r>
            <a:r>
              <a:rPr lang="da-DK" sz="2000" dirty="0" smtClean="0"/>
              <a:t>Områder </a:t>
            </a:r>
            <a:r>
              <a:rPr lang="da-DK" sz="2000" dirty="0"/>
              <a:t>&gt; 100m2, som ikke er egnet til afgræsning fratrækkes</a:t>
            </a:r>
          </a:p>
          <a:p>
            <a:pPr lvl="1" indent="0">
              <a:buNone/>
            </a:pPr>
            <a:endParaRPr lang="da-DK" sz="800" b="1" dirty="0" smtClean="0"/>
          </a:p>
          <a:p>
            <a:endParaRPr lang="da-DK" dirty="0"/>
          </a:p>
        </p:txBody>
      </p:sp>
      <p:sp>
        <p:nvSpPr>
          <p:cNvPr id="2" name="Pladsholder til diasnummer 1"/>
          <p:cNvSpPr>
            <a:spLocks noGrp="1"/>
          </p:cNvSpPr>
          <p:nvPr>
            <p:ph type="sldNum" sz="quarter" idx="12"/>
          </p:nvPr>
        </p:nvSpPr>
        <p:spPr/>
        <p:txBody>
          <a:bodyPr/>
          <a:lstStyle/>
          <a:p>
            <a:fld id="{015525C3-C702-9C4E-B3EB-9D1691AF8184}" type="slidenum">
              <a:rPr lang="da-DK" smtClean="0">
                <a:solidFill>
                  <a:prstClr val="black">
                    <a:tint val="75000"/>
                  </a:prstClr>
                </a:solidFill>
              </a:rPr>
              <a:pPr/>
              <a:t>5</a:t>
            </a:fld>
            <a:endParaRPr lang="da-DK">
              <a:solidFill>
                <a:prstClr val="black">
                  <a:tint val="75000"/>
                </a:prstClr>
              </a:solidFill>
            </a:endParaRPr>
          </a:p>
        </p:txBody>
      </p:sp>
    </p:spTree>
    <p:extLst>
      <p:ext uri="{BB962C8B-B14F-4D97-AF65-F5344CB8AC3E}">
        <p14:creationId xmlns:p14="http://schemas.microsoft.com/office/powerpoint/2010/main" xmlns="" val="25333743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boks 7"/>
          <p:cNvSpPr txBox="1"/>
          <p:nvPr/>
        </p:nvSpPr>
        <p:spPr>
          <a:xfrm>
            <a:off x="790358" y="1228746"/>
            <a:ext cx="3850653" cy="4524315"/>
          </a:xfrm>
          <a:prstGeom prst="rect">
            <a:avLst/>
          </a:prstGeom>
          <a:noFill/>
        </p:spPr>
        <p:txBody>
          <a:bodyPr wrap="square" rtlCol="0">
            <a:spAutoFit/>
          </a:bodyPr>
          <a:lstStyle/>
          <a:p>
            <a:r>
              <a:rPr lang="da-DK" sz="2400" dirty="0" smtClean="0">
                <a:solidFill>
                  <a:prstClr val="black"/>
                </a:solidFill>
              </a:rPr>
              <a:t>*</a:t>
            </a:r>
            <a:r>
              <a:rPr lang="da-DK" sz="2400" dirty="0">
                <a:solidFill>
                  <a:prstClr val="black"/>
                </a:solidFill>
              </a:rPr>
              <a:t>Indhegning kan indeholde </a:t>
            </a:r>
            <a:r>
              <a:rPr lang="da-DK" sz="2400" dirty="0" smtClean="0">
                <a:solidFill>
                  <a:prstClr val="black"/>
                </a:solidFill>
              </a:rPr>
              <a:t>krat, vandhuller m.m. Uden tilskud.</a:t>
            </a:r>
          </a:p>
          <a:p>
            <a:r>
              <a:rPr lang="da-DK" sz="2400" dirty="0" smtClean="0">
                <a:solidFill>
                  <a:prstClr val="black"/>
                </a:solidFill>
              </a:rPr>
              <a:t> </a:t>
            </a:r>
            <a:r>
              <a:rPr lang="da-DK" sz="2400" dirty="0">
                <a:solidFill>
                  <a:prstClr val="black"/>
                </a:solidFill>
              </a:rPr>
              <a:t/>
            </a:r>
            <a:br>
              <a:rPr lang="da-DK" sz="2400" dirty="0">
                <a:solidFill>
                  <a:prstClr val="black"/>
                </a:solidFill>
              </a:rPr>
            </a:br>
            <a:r>
              <a:rPr lang="da-DK" sz="2400" dirty="0" smtClean="0">
                <a:solidFill>
                  <a:prstClr val="black"/>
                </a:solidFill>
              </a:rPr>
              <a:t>*</a:t>
            </a:r>
            <a:r>
              <a:rPr lang="da-DK" sz="2400" dirty="0">
                <a:solidFill>
                  <a:prstClr val="black"/>
                </a:solidFill>
              </a:rPr>
              <a:t>Ved </a:t>
            </a:r>
            <a:r>
              <a:rPr lang="da-DK" sz="2400" dirty="0" smtClean="0">
                <a:solidFill>
                  <a:prstClr val="black"/>
                </a:solidFill>
              </a:rPr>
              <a:t>foldinddeling </a:t>
            </a:r>
            <a:r>
              <a:rPr lang="da-DK" sz="2400" dirty="0">
                <a:solidFill>
                  <a:prstClr val="black"/>
                </a:solidFill>
              </a:rPr>
              <a:t>af marken skal alle dele opfylde dyretryk. </a:t>
            </a:r>
            <a:endParaRPr lang="da-DK" sz="2400" dirty="0" smtClean="0">
              <a:solidFill>
                <a:prstClr val="black"/>
              </a:solidFill>
            </a:endParaRPr>
          </a:p>
          <a:p>
            <a:r>
              <a:rPr lang="da-DK" sz="2400" dirty="0">
                <a:solidFill>
                  <a:prstClr val="black"/>
                </a:solidFill>
              </a:rPr>
              <a:t/>
            </a:r>
            <a:br>
              <a:rPr lang="da-DK" sz="2400" dirty="0">
                <a:solidFill>
                  <a:prstClr val="black"/>
                </a:solidFill>
              </a:rPr>
            </a:br>
            <a:r>
              <a:rPr lang="da-DK" sz="2400" dirty="0">
                <a:solidFill>
                  <a:prstClr val="black"/>
                </a:solidFill>
              </a:rPr>
              <a:t>*Husk at søge dispensation </a:t>
            </a:r>
            <a:r>
              <a:rPr lang="da-DK" sz="2400" dirty="0" smtClean="0">
                <a:solidFill>
                  <a:prstClr val="black"/>
                </a:solidFill>
              </a:rPr>
              <a:t>ved </a:t>
            </a:r>
            <a:r>
              <a:rPr lang="da-DK" sz="2400" dirty="0">
                <a:solidFill>
                  <a:prstClr val="black"/>
                </a:solidFill>
              </a:rPr>
              <a:t>hjemtagning af dyr </a:t>
            </a:r>
            <a:endParaRPr lang="da-DK" sz="2400" dirty="0" smtClean="0">
              <a:solidFill>
                <a:prstClr val="black"/>
              </a:solidFill>
            </a:endParaRPr>
          </a:p>
          <a:p>
            <a:endParaRPr lang="da-DK" sz="2400" dirty="0">
              <a:solidFill>
                <a:prstClr val="black"/>
              </a:solidFill>
            </a:endParaRPr>
          </a:p>
          <a:p>
            <a:r>
              <a:rPr lang="da-DK" sz="2400" dirty="0" smtClean="0">
                <a:solidFill>
                  <a:prstClr val="black"/>
                </a:solidFill>
              </a:rPr>
              <a:t>*Gradueret sanktion</a:t>
            </a:r>
            <a:endParaRPr lang="da-DK" sz="2400" dirty="0">
              <a:solidFill>
                <a:prstClr val="black"/>
              </a:solidFill>
            </a:endParaRPr>
          </a:p>
        </p:txBody>
      </p:sp>
      <p:sp>
        <p:nvSpPr>
          <p:cNvPr id="9" name="Tekstboks 8"/>
          <p:cNvSpPr txBox="1"/>
          <p:nvPr/>
        </p:nvSpPr>
        <p:spPr>
          <a:xfrm>
            <a:off x="681636" y="299990"/>
            <a:ext cx="7299434" cy="584775"/>
          </a:xfrm>
          <a:prstGeom prst="rect">
            <a:avLst/>
          </a:prstGeom>
          <a:noFill/>
        </p:spPr>
        <p:txBody>
          <a:bodyPr wrap="square" rtlCol="0">
            <a:spAutoFit/>
          </a:bodyPr>
          <a:lstStyle/>
          <a:p>
            <a:r>
              <a:rPr lang="da-DK" sz="3200" b="1" dirty="0">
                <a:solidFill>
                  <a:srgbClr val="83B6CD">
                    <a:lumMod val="50000"/>
                  </a:srgbClr>
                </a:solidFill>
              </a:rPr>
              <a:t>Yderligere vejledning, storkreaturer pr. </a:t>
            </a:r>
            <a:r>
              <a:rPr lang="da-DK" sz="3200" b="1" dirty="0" smtClean="0">
                <a:solidFill>
                  <a:srgbClr val="83B6CD">
                    <a:lumMod val="50000"/>
                  </a:srgbClr>
                </a:solidFill>
              </a:rPr>
              <a:t>ha</a:t>
            </a:r>
            <a:endParaRPr lang="da-DK" sz="3200" dirty="0">
              <a:solidFill>
                <a:srgbClr val="83B6CD">
                  <a:lumMod val="50000"/>
                </a:srgbClr>
              </a:solidFill>
            </a:endParaRPr>
          </a:p>
        </p:txBody>
      </p:sp>
      <p:sp>
        <p:nvSpPr>
          <p:cNvPr id="10" name="Rektangel 9"/>
          <p:cNvSpPr/>
          <p:nvPr/>
        </p:nvSpPr>
        <p:spPr>
          <a:xfrm>
            <a:off x="4950372" y="971031"/>
            <a:ext cx="3192518" cy="14568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11" name="Ellipse 10"/>
          <p:cNvSpPr/>
          <p:nvPr/>
        </p:nvSpPr>
        <p:spPr>
          <a:xfrm>
            <a:off x="5533697" y="1379483"/>
            <a:ext cx="189186" cy="149772"/>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12" name="Ellipse 11"/>
          <p:cNvSpPr/>
          <p:nvPr/>
        </p:nvSpPr>
        <p:spPr>
          <a:xfrm>
            <a:off x="5336628" y="2136228"/>
            <a:ext cx="291662" cy="149772"/>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13" name="Afrundet rektangel 12"/>
          <p:cNvSpPr/>
          <p:nvPr/>
        </p:nvSpPr>
        <p:spPr>
          <a:xfrm>
            <a:off x="7543800" y="1939159"/>
            <a:ext cx="543910" cy="197069"/>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14" name="Ellipse 13"/>
          <p:cNvSpPr/>
          <p:nvPr/>
        </p:nvSpPr>
        <p:spPr>
          <a:xfrm>
            <a:off x="6629400" y="1608083"/>
            <a:ext cx="59121" cy="45719"/>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15" name="Ellipse 14"/>
          <p:cNvSpPr/>
          <p:nvPr/>
        </p:nvSpPr>
        <p:spPr>
          <a:xfrm>
            <a:off x="7110248" y="1454369"/>
            <a:ext cx="94593" cy="45719"/>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16" name="Ellipse 15"/>
          <p:cNvSpPr/>
          <p:nvPr/>
        </p:nvSpPr>
        <p:spPr>
          <a:xfrm>
            <a:off x="6298324" y="2037693"/>
            <a:ext cx="268014" cy="98535"/>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17" name="Rektangel 16"/>
          <p:cNvSpPr/>
          <p:nvPr/>
        </p:nvSpPr>
        <p:spPr>
          <a:xfrm>
            <a:off x="4950372" y="2632841"/>
            <a:ext cx="3192518" cy="1363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cxnSp>
        <p:nvCxnSpPr>
          <p:cNvPr id="20" name="Lige forbindelse 19"/>
          <p:cNvCxnSpPr/>
          <p:nvPr/>
        </p:nvCxnSpPr>
        <p:spPr>
          <a:xfrm>
            <a:off x="5580993" y="2632841"/>
            <a:ext cx="614855" cy="1363718"/>
          </a:xfrm>
          <a:prstGeom prst="line">
            <a:avLst/>
          </a:prstGeom>
          <a:ln>
            <a:solidFill>
              <a:schemeClr val="tx2"/>
            </a:solidFill>
            <a:prstDash val="sysDash"/>
          </a:ln>
        </p:spPr>
        <p:style>
          <a:lnRef idx="2">
            <a:schemeClr val="accent1"/>
          </a:lnRef>
          <a:fillRef idx="0">
            <a:schemeClr val="accent1"/>
          </a:fillRef>
          <a:effectRef idx="1">
            <a:schemeClr val="accent1"/>
          </a:effectRef>
          <a:fontRef idx="minor">
            <a:schemeClr val="tx1"/>
          </a:fontRef>
        </p:style>
      </p:cxnSp>
      <p:sp>
        <p:nvSpPr>
          <p:cNvPr id="25" name="Tekstboks 24"/>
          <p:cNvSpPr txBox="1"/>
          <p:nvPr/>
        </p:nvSpPr>
        <p:spPr>
          <a:xfrm>
            <a:off x="5336628" y="3365938"/>
            <a:ext cx="488731" cy="369332"/>
          </a:xfrm>
          <a:prstGeom prst="rect">
            <a:avLst/>
          </a:prstGeom>
          <a:noFill/>
        </p:spPr>
        <p:txBody>
          <a:bodyPr wrap="square" rtlCol="0">
            <a:spAutoFit/>
          </a:bodyPr>
          <a:lstStyle/>
          <a:p>
            <a:r>
              <a:rPr lang="da-DK" dirty="0" smtClean="0">
                <a:solidFill>
                  <a:prstClr val="black"/>
                </a:solidFill>
              </a:rPr>
              <a:t>1,5</a:t>
            </a:r>
            <a:endParaRPr lang="da-DK" dirty="0">
              <a:solidFill>
                <a:prstClr val="black"/>
              </a:solidFill>
            </a:endParaRPr>
          </a:p>
        </p:txBody>
      </p:sp>
      <p:sp>
        <p:nvSpPr>
          <p:cNvPr id="26" name="Tekstboks 25"/>
          <p:cNvSpPr txBox="1"/>
          <p:nvPr/>
        </p:nvSpPr>
        <p:spPr>
          <a:xfrm>
            <a:off x="6298324" y="3121572"/>
            <a:ext cx="614855" cy="369332"/>
          </a:xfrm>
          <a:prstGeom prst="rect">
            <a:avLst/>
          </a:prstGeom>
          <a:noFill/>
        </p:spPr>
        <p:txBody>
          <a:bodyPr wrap="square" rtlCol="0">
            <a:spAutoFit/>
          </a:bodyPr>
          <a:lstStyle/>
          <a:p>
            <a:r>
              <a:rPr lang="da-DK" dirty="0" smtClean="0">
                <a:solidFill>
                  <a:prstClr val="black"/>
                </a:solidFill>
              </a:rPr>
              <a:t>1,5</a:t>
            </a:r>
            <a:endParaRPr lang="da-DK" dirty="0">
              <a:solidFill>
                <a:prstClr val="black"/>
              </a:solidFill>
            </a:endParaRPr>
          </a:p>
        </p:txBody>
      </p:sp>
      <p:sp>
        <p:nvSpPr>
          <p:cNvPr id="27" name="Rektangel 26"/>
          <p:cNvSpPr/>
          <p:nvPr/>
        </p:nvSpPr>
        <p:spPr>
          <a:xfrm>
            <a:off x="5234152" y="4217276"/>
            <a:ext cx="2908738" cy="13164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pic>
        <p:nvPicPr>
          <p:cNvPr id="1026" name="Picture 2" descr="http://www.knudsskov-graesningsforening.dk/page3/files/page3_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10555" y="4217276"/>
            <a:ext cx="3190391" cy="19608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ladsholder til diasnummer 1"/>
          <p:cNvSpPr>
            <a:spLocks noGrp="1"/>
          </p:cNvSpPr>
          <p:nvPr>
            <p:ph type="sldNum" sz="quarter" idx="12"/>
          </p:nvPr>
        </p:nvSpPr>
        <p:spPr/>
        <p:txBody>
          <a:bodyPr/>
          <a:lstStyle/>
          <a:p>
            <a:fld id="{015525C3-C702-9C4E-B3EB-9D1691AF8184}" type="slidenum">
              <a:rPr lang="da-DK" smtClean="0">
                <a:solidFill>
                  <a:prstClr val="black">
                    <a:tint val="75000"/>
                  </a:prstClr>
                </a:solidFill>
              </a:rPr>
              <a:pPr/>
              <a:t>6</a:t>
            </a:fld>
            <a:endParaRPr lang="da-DK">
              <a:solidFill>
                <a:prstClr val="black">
                  <a:tint val="75000"/>
                </a:prstClr>
              </a:solidFill>
            </a:endParaRPr>
          </a:p>
        </p:txBody>
      </p:sp>
    </p:spTree>
    <p:extLst>
      <p:ext uri="{BB962C8B-B14F-4D97-AF65-F5344CB8AC3E}">
        <p14:creationId xmlns:p14="http://schemas.microsoft.com/office/powerpoint/2010/main" xmlns="" val="16768620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0597" y="186957"/>
            <a:ext cx="8199437" cy="603548"/>
          </a:xfrm>
        </p:spPr>
        <p:txBody>
          <a:bodyPr>
            <a:normAutofit/>
          </a:bodyPr>
          <a:lstStyle/>
          <a:p>
            <a:r>
              <a:rPr lang="da-DK" sz="2800" dirty="0" smtClean="0">
                <a:solidFill>
                  <a:schemeClr val="accent3">
                    <a:lumMod val="50000"/>
                  </a:schemeClr>
                </a:solidFill>
              </a:rPr>
              <a:t>EU rammer for LDP arealtilskud</a:t>
            </a:r>
            <a:endParaRPr lang="da-DK" sz="2800" dirty="0">
              <a:solidFill>
                <a:schemeClr val="accent3">
                  <a:lumMod val="50000"/>
                </a:schemeClr>
              </a:solidFill>
            </a:endParaRPr>
          </a:p>
        </p:txBody>
      </p:sp>
      <p:sp>
        <p:nvSpPr>
          <p:cNvPr id="3" name="Pladsholder til indhold 2"/>
          <p:cNvSpPr>
            <a:spLocks noGrp="1"/>
          </p:cNvSpPr>
          <p:nvPr>
            <p:ph idx="1"/>
          </p:nvPr>
        </p:nvSpPr>
        <p:spPr>
          <a:xfrm>
            <a:off x="471488" y="953814"/>
            <a:ext cx="8199437" cy="5131675"/>
          </a:xfrm>
        </p:spPr>
        <p:txBody>
          <a:bodyPr>
            <a:noAutofit/>
          </a:bodyPr>
          <a:lstStyle/>
          <a:p>
            <a:pPr marL="285750" indent="-285750">
              <a:lnSpc>
                <a:spcPct val="160000"/>
              </a:lnSpc>
              <a:buFontTx/>
              <a:buChar char="-"/>
            </a:pPr>
            <a:r>
              <a:rPr lang="da-DK" sz="2000" dirty="0" smtClean="0"/>
              <a:t>Tilskud </a:t>
            </a:r>
            <a:r>
              <a:rPr lang="da-DK" sz="2000" dirty="0"/>
              <a:t>gives for </a:t>
            </a:r>
            <a:r>
              <a:rPr lang="da-DK" sz="2000" dirty="0" smtClean="0"/>
              <a:t>tabt </a:t>
            </a:r>
            <a:r>
              <a:rPr lang="da-DK" sz="2000" dirty="0"/>
              <a:t>indkomst eller påførte udgifter </a:t>
            </a:r>
          </a:p>
          <a:p>
            <a:pPr marL="285750" indent="-285750">
              <a:lnSpc>
                <a:spcPct val="160000"/>
              </a:lnSpc>
              <a:buFontTx/>
              <a:buChar char="-"/>
            </a:pPr>
            <a:r>
              <a:rPr lang="da-DK" sz="2000" dirty="0" smtClean="0"/>
              <a:t>5-7 årige forpligtigelser.</a:t>
            </a:r>
          </a:p>
          <a:p>
            <a:pPr marL="285750" indent="-285750">
              <a:lnSpc>
                <a:spcPct val="160000"/>
              </a:lnSpc>
              <a:buFontTx/>
              <a:buChar char="-"/>
            </a:pPr>
            <a:r>
              <a:rPr lang="da-DK" sz="2000" dirty="0" smtClean="0"/>
              <a:t>Årlig kontrol. Sanktion </a:t>
            </a:r>
            <a:r>
              <a:rPr lang="da-DK" sz="2000" dirty="0"/>
              <a:t>ved overtrædelse</a:t>
            </a:r>
            <a:endParaRPr lang="da-DK" sz="2000" dirty="0" smtClean="0"/>
          </a:p>
          <a:p>
            <a:endParaRPr lang="da-DK" sz="2000" dirty="0" smtClean="0"/>
          </a:p>
          <a:p>
            <a:endParaRPr lang="da-DK" sz="2000" dirty="0" smtClean="0"/>
          </a:p>
          <a:p>
            <a:r>
              <a:rPr lang="da-DK" sz="2000" dirty="0" smtClean="0"/>
              <a:t>Rammer, der gælder 28</a:t>
            </a:r>
          </a:p>
          <a:p>
            <a:r>
              <a:rPr lang="da-DK" sz="2000" dirty="0" smtClean="0"/>
              <a:t>EU lande, kan ikke rumme</a:t>
            </a:r>
          </a:p>
          <a:p>
            <a:r>
              <a:rPr lang="da-DK" sz="2000" dirty="0"/>
              <a:t>a</a:t>
            </a:r>
            <a:r>
              <a:rPr lang="da-DK" sz="2000" dirty="0" smtClean="0"/>
              <a:t>lle nationale behov. </a:t>
            </a:r>
          </a:p>
          <a:p>
            <a:endParaRPr lang="da-DK" sz="2000" dirty="0"/>
          </a:p>
          <a:p>
            <a:r>
              <a:rPr lang="da-DK" sz="2000" dirty="0"/>
              <a:t>N</a:t>
            </a:r>
            <a:r>
              <a:rPr lang="da-DK" sz="2000" dirty="0" smtClean="0"/>
              <a:t>ational bekendtgørelse</a:t>
            </a:r>
          </a:p>
          <a:p>
            <a:r>
              <a:rPr lang="da-DK" sz="2000" dirty="0"/>
              <a:t>s</a:t>
            </a:r>
            <a:r>
              <a:rPr lang="da-DK" sz="2000" dirty="0" smtClean="0"/>
              <a:t>kal slå bro mellem EU</a:t>
            </a:r>
          </a:p>
          <a:p>
            <a:r>
              <a:rPr lang="da-DK" sz="2000" dirty="0" smtClean="0"/>
              <a:t>rammer og de nationale</a:t>
            </a:r>
          </a:p>
          <a:p>
            <a:r>
              <a:rPr lang="da-DK" sz="2000" dirty="0" smtClean="0"/>
              <a:t>behov.</a:t>
            </a:r>
          </a:p>
          <a:p>
            <a:endParaRPr lang="da-DK" sz="2000" dirty="0"/>
          </a:p>
          <a:p>
            <a:endParaRPr lang="da-DK" sz="2000" dirty="0"/>
          </a:p>
        </p:txBody>
      </p:sp>
      <p:pic>
        <p:nvPicPr>
          <p:cNvPr id="5" name="Billed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49939" y="2493034"/>
            <a:ext cx="5294061" cy="3521496"/>
          </a:xfrm>
          <a:prstGeom prst="rect">
            <a:avLst/>
          </a:prstGeom>
        </p:spPr>
      </p:pic>
      <p:sp>
        <p:nvSpPr>
          <p:cNvPr id="6" name="Pladsholder til diasnummer 5"/>
          <p:cNvSpPr>
            <a:spLocks noGrp="1"/>
          </p:cNvSpPr>
          <p:nvPr>
            <p:ph type="sldNum" sz="quarter" idx="12"/>
          </p:nvPr>
        </p:nvSpPr>
        <p:spPr/>
        <p:txBody>
          <a:bodyPr/>
          <a:lstStyle/>
          <a:p>
            <a:fld id="{015525C3-C702-9C4E-B3EB-9D1691AF8184}" type="slidenum">
              <a:rPr lang="da-DK" smtClean="0">
                <a:solidFill>
                  <a:prstClr val="black">
                    <a:tint val="75000"/>
                  </a:prstClr>
                </a:solidFill>
              </a:rPr>
              <a:pPr/>
              <a:t>7</a:t>
            </a:fld>
            <a:endParaRPr lang="da-DK">
              <a:solidFill>
                <a:prstClr val="black">
                  <a:tint val="75000"/>
                </a:prstClr>
              </a:solidFill>
            </a:endParaRPr>
          </a:p>
        </p:txBody>
      </p:sp>
    </p:spTree>
    <p:extLst>
      <p:ext uri="{BB962C8B-B14F-4D97-AF65-F5344CB8AC3E}">
        <p14:creationId xmlns:p14="http://schemas.microsoft.com/office/powerpoint/2010/main" xmlns="" val="94436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138" y="204951"/>
            <a:ext cx="8199437" cy="713907"/>
          </a:xfrm>
        </p:spPr>
        <p:txBody>
          <a:bodyPr>
            <a:normAutofit/>
          </a:bodyPr>
          <a:lstStyle/>
          <a:p>
            <a:r>
              <a:rPr lang="da-DK" dirty="0" smtClean="0">
                <a:solidFill>
                  <a:schemeClr val="accent3">
                    <a:lumMod val="50000"/>
                  </a:schemeClr>
                </a:solidFill>
              </a:rPr>
              <a:t>Hvad arbejdes der på fra 2015</a:t>
            </a:r>
            <a:endParaRPr lang="da-DK" dirty="0">
              <a:solidFill>
                <a:schemeClr val="accent3">
                  <a:lumMod val="50000"/>
                </a:schemeClr>
              </a:solidFill>
            </a:endParaRPr>
          </a:p>
        </p:txBody>
      </p:sp>
      <p:sp>
        <p:nvSpPr>
          <p:cNvPr id="3" name="Pladsholder til indhold 2"/>
          <p:cNvSpPr>
            <a:spLocks noGrp="1"/>
          </p:cNvSpPr>
          <p:nvPr>
            <p:ph idx="1"/>
          </p:nvPr>
        </p:nvSpPr>
        <p:spPr>
          <a:xfrm>
            <a:off x="465138" y="1532913"/>
            <a:ext cx="8199437" cy="4582507"/>
          </a:xfrm>
        </p:spPr>
        <p:txBody>
          <a:bodyPr/>
          <a:lstStyle/>
          <a:p>
            <a:r>
              <a:rPr lang="da-DK" sz="2400" b="1" dirty="0" smtClean="0"/>
              <a:t>GODE RAMMER FOR AFGRÆSNING OG SLÆT</a:t>
            </a:r>
          </a:p>
          <a:p>
            <a:r>
              <a:rPr lang="da-DK" sz="2400" dirty="0" smtClean="0"/>
              <a:t>* enkle og entydige regler, færre betingelser</a:t>
            </a:r>
          </a:p>
          <a:p>
            <a:r>
              <a:rPr lang="da-DK" sz="2400" dirty="0" smtClean="0"/>
              <a:t>* lempeligere sanktioner når EU tillader det</a:t>
            </a:r>
          </a:p>
          <a:p>
            <a:endParaRPr lang="da-DK" sz="2400" dirty="0" smtClean="0"/>
          </a:p>
          <a:p>
            <a:r>
              <a:rPr lang="da-DK" sz="2400" b="1" dirty="0" smtClean="0"/>
              <a:t>ØGET GEOGRAFISK MÅLRETNING UDENFOR N2000</a:t>
            </a:r>
          </a:p>
          <a:p>
            <a:r>
              <a:rPr lang="da-DK" sz="2400" dirty="0" smtClean="0"/>
              <a:t>* HNV (High Nature Value) kort indføres</a:t>
            </a:r>
          </a:p>
          <a:p>
            <a:r>
              <a:rPr lang="da-DK" sz="2400" dirty="0" smtClean="0"/>
              <a:t>* NATURA 2000 og HNV som grundlag for tilskud</a:t>
            </a:r>
          </a:p>
          <a:p>
            <a:endParaRPr lang="da-DK" sz="2400" dirty="0"/>
          </a:p>
          <a:p>
            <a:r>
              <a:rPr lang="da-DK" sz="2400" dirty="0" smtClean="0"/>
              <a:t>Ikke alle artikel 68 græsarealer vil kunne få tilskud fra 2015.</a:t>
            </a:r>
          </a:p>
          <a:p>
            <a:endParaRPr lang="da-DK" dirty="0"/>
          </a:p>
        </p:txBody>
      </p:sp>
      <p:sp>
        <p:nvSpPr>
          <p:cNvPr id="5" name="Pladsholder til diasnummer 4"/>
          <p:cNvSpPr>
            <a:spLocks noGrp="1"/>
          </p:cNvSpPr>
          <p:nvPr>
            <p:ph type="sldNum" sz="quarter" idx="12"/>
          </p:nvPr>
        </p:nvSpPr>
        <p:spPr/>
        <p:txBody>
          <a:bodyPr/>
          <a:lstStyle/>
          <a:p>
            <a:fld id="{015525C3-C702-9C4E-B3EB-9D1691AF8184}" type="slidenum">
              <a:rPr lang="da-DK" smtClean="0">
                <a:solidFill>
                  <a:prstClr val="black">
                    <a:tint val="75000"/>
                  </a:prstClr>
                </a:solidFill>
              </a:rPr>
              <a:pPr/>
              <a:t>8</a:t>
            </a:fld>
            <a:endParaRPr lang="da-DK">
              <a:solidFill>
                <a:prstClr val="black">
                  <a:tint val="75000"/>
                </a:prstClr>
              </a:solidFill>
            </a:endParaRPr>
          </a:p>
        </p:txBody>
      </p:sp>
    </p:spTree>
    <p:extLst>
      <p:ext uri="{BB962C8B-B14F-4D97-AF65-F5344CB8AC3E}">
        <p14:creationId xmlns:p14="http://schemas.microsoft.com/office/powerpoint/2010/main" xmlns="" val="33681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65138" y="433553"/>
            <a:ext cx="8199437" cy="5423076"/>
          </a:xfrm>
        </p:spPr>
        <p:txBody>
          <a:bodyPr/>
          <a:lstStyle/>
          <a:p>
            <a:endParaRPr lang="da-DK"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3947" y="-586805"/>
            <a:ext cx="13235207" cy="74448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Pladsholder til diasnummer 1"/>
          <p:cNvSpPr>
            <a:spLocks noGrp="1"/>
          </p:cNvSpPr>
          <p:nvPr>
            <p:ph type="sldNum" sz="quarter" idx="12"/>
          </p:nvPr>
        </p:nvSpPr>
        <p:spPr/>
        <p:txBody>
          <a:bodyPr/>
          <a:lstStyle/>
          <a:p>
            <a:fld id="{015525C3-C702-9C4E-B3EB-9D1691AF8184}" type="slidenum">
              <a:rPr lang="da-DK" smtClean="0">
                <a:solidFill>
                  <a:prstClr val="black">
                    <a:tint val="75000"/>
                  </a:prstClr>
                </a:solidFill>
              </a:rPr>
              <a:pPr/>
              <a:t>9</a:t>
            </a:fld>
            <a:endParaRPr lang="da-DK">
              <a:solidFill>
                <a:prstClr val="black">
                  <a:tint val="75000"/>
                </a:prstClr>
              </a:solidFill>
            </a:endParaRPr>
          </a:p>
        </p:txBody>
      </p:sp>
    </p:spTree>
    <p:extLst>
      <p:ext uri="{BB962C8B-B14F-4D97-AF65-F5344CB8AC3E}">
        <p14:creationId xmlns:p14="http://schemas.microsoft.com/office/powerpoint/2010/main" xmlns="" val="1352849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Kontortema">
  <a:themeElements>
    <a:clrScheme name="Brugerdefineret 17">
      <a:dk1>
        <a:sysClr val="windowText" lastClr="000000"/>
      </a:dk1>
      <a:lt1>
        <a:sysClr val="window" lastClr="FFFFFF"/>
      </a:lt1>
      <a:dk2>
        <a:srgbClr val="00704F"/>
      </a:dk2>
      <a:lt2>
        <a:srgbClr val="E0DCC6"/>
      </a:lt2>
      <a:accent1>
        <a:srgbClr val="E4EC8D"/>
      </a:accent1>
      <a:accent2>
        <a:srgbClr val="85C01F"/>
      </a:accent2>
      <a:accent3>
        <a:srgbClr val="83B6CD"/>
      </a:accent3>
      <a:accent4>
        <a:srgbClr val="BFBB89"/>
      </a:accent4>
      <a:accent5>
        <a:srgbClr val="A48A78"/>
      </a:accent5>
      <a:accent6>
        <a:srgbClr val="D97F38"/>
      </a:accent6>
      <a:hlink>
        <a:srgbClr val="9F0018"/>
      </a:hlink>
      <a:folHlink>
        <a:srgbClr val="0070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2320</TotalTime>
  <Words>1664</Words>
  <Application>Microsoft Office PowerPoint</Application>
  <PresentationFormat>Skærmshow (4:3)</PresentationFormat>
  <Paragraphs>126</Paragraphs>
  <Slides>11</Slides>
  <Notes>11</Notes>
  <HiddenSlides>0</HiddenSlides>
  <MMClips>0</MMClips>
  <ScaleCrop>false</ScaleCrop>
  <HeadingPairs>
    <vt:vector size="4" baseType="variant">
      <vt:variant>
        <vt:lpstr>Tema</vt:lpstr>
      </vt:variant>
      <vt:variant>
        <vt:i4>1</vt:i4>
      </vt:variant>
      <vt:variant>
        <vt:lpstr>Diastitler</vt:lpstr>
      </vt:variant>
      <vt:variant>
        <vt:i4>11</vt:i4>
      </vt:variant>
    </vt:vector>
  </HeadingPairs>
  <TitlesOfParts>
    <vt:vector size="12" baseType="lpstr">
      <vt:lpstr>1_Kontortema</vt:lpstr>
      <vt:lpstr>Tilskud til naturpleje  - 1-årig eller 5-årig ordning  - 5-årig LDP plejegræs  - Storkreaturer pr. hektar  - EU rammer  - 2015  </vt:lpstr>
      <vt:lpstr>1-årig eller 5-årig tilskudsordning</vt:lpstr>
      <vt:lpstr>Pleje af græs- og naturarealer </vt:lpstr>
      <vt:lpstr>Krav til plejen på 5-årig ordning Tilskud til afgræsning</vt:lpstr>
      <vt:lpstr>Fast dyretryk</vt:lpstr>
      <vt:lpstr>Dias nummer 6</vt:lpstr>
      <vt:lpstr>EU rammer for LDP arealtilskud</vt:lpstr>
      <vt:lpstr>Hvad arbejdes der på fra 2015</vt:lpstr>
      <vt:lpstr>Dias nummer 9</vt:lpstr>
      <vt:lpstr>Dias nummer 10</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Jeanette Lundehøj</dc:creator>
  <cp:lastModifiedBy>Ellen Danvig</cp:lastModifiedBy>
  <cp:revision>152</cp:revision>
  <cp:lastPrinted>2014-01-23T13:36:27Z</cp:lastPrinted>
  <dcterms:created xsi:type="dcterms:W3CDTF">2013-01-23T14:03:47Z</dcterms:created>
  <dcterms:modified xsi:type="dcterms:W3CDTF">2014-01-31T11:57:30Z</dcterms:modified>
</cp:coreProperties>
</file>