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8"/>
  </p:notesMasterIdLst>
  <p:handoutMasterIdLst>
    <p:handoutMasterId r:id="rId9"/>
  </p:handoutMasterIdLst>
  <p:sldIdLst>
    <p:sldId id="346" r:id="rId2"/>
    <p:sldId id="347" r:id="rId3"/>
    <p:sldId id="348" r:id="rId4"/>
    <p:sldId id="349" r:id="rId5"/>
    <p:sldId id="351" r:id="rId6"/>
    <p:sldId id="350" r:id="rId7"/>
  </p:sldIdLst>
  <p:sldSz cx="9144000" cy="6858000" type="screen4x3"/>
  <p:notesSz cx="6797675" cy="9928225"/>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4" autoAdjust="0"/>
    <p:restoredTop sz="90178" autoAdjust="0"/>
  </p:normalViewPr>
  <p:slideViewPr>
    <p:cSldViewPr snapToGrid="0" snapToObjects="1" showGuides="1">
      <p:cViewPr varScale="1">
        <p:scale>
          <a:sx n="65" d="100"/>
          <a:sy n="65" d="100"/>
        </p:scale>
        <p:origin x="-930" y="-114"/>
      </p:cViewPr>
      <p:guideLst>
        <p:guide orient="horz" pos="820"/>
        <p:guide orient="horz" pos="637"/>
        <p:guide orient="horz" pos="872"/>
        <p:guide pos="5450"/>
        <p:guide pos="289"/>
      </p:guideLst>
    </p:cSldViewPr>
  </p:slideViewPr>
  <p:notesTextViewPr>
    <p:cViewPr>
      <p:scale>
        <a:sx n="100" d="100"/>
        <a:sy n="100" d="100"/>
      </p:scale>
      <p:origin x="0" y="0"/>
    </p:cViewPr>
  </p:notesTextViewPr>
  <p:notesViewPr>
    <p:cSldViewPr snapToGrid="0" snapToObjects="1">
      <p:cViewPr varScale="1">
        <p:scale>
          <a:sx n="81" d="100"/>
          <a:sy n="81" d="100"/>
        </p:scale>
        <p:origin x="-3204"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C3EEE03-D5B6-3749-A7E5-94B2F02E776F}" type="datetimeFigureOut">
              <a:rPr lang="da-DK" smtClean="0"/>
              <a:pPr/>
              <a:t>31-01-2014</a:t>
            </a:fld>
            <a:endParaRPr lang="da-DK"/>
          </a:p>
        </p:txBody>
      </p:sp>
      <p:sp>
        <p:nvSpPr>
          <p:cNvPr id="4" name="Pladsholder til sidefod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ECAF97B-E6C5-B348-98FF-B89EFF98F66C}" type="slidenum">
              <a:rPr lang="da-DK" smtClean="0"/>
              <a:pPr/>
              <a:t>‹nr.›</a:t>
            </a:fld>
            <a:endParaRPr lang="da-DK"/>
          </a:p>
        </p:txBody>
      </p:sp>
    </p:spTree>
    <p:extLst>
      <p:ext uri="{BB962C8B-B14F-4D97-AF65-F5344CB8AC3E}">
        <p14:creationId xmlns:p14="http://schemas.microsoft.com/office/powerpoint/2010/main" xmlns="" val="651489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1239683-6613-3A4F-BA84-BAED98285295}" type="datetimeFigureOut">
              <a:rPr lang="da-DK" smtClean="0"/>
              <a:pPr/>
              <a:t>31-01-2014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27F8373-3029-BF4B-B31F-1E3F956F617F}" type="slidenum">
              <a:rPr lang="da-DK" smtClean="0"/>
              <a:pPr/>
              <a:t>‹nr.›</a:t>
            </a:fld>
            <a:endParaRPr lang="da-DK"/>
          </a:p>
        </p:txBody>
      </p:sp>
    </p:spTree>
    <p:extLst>
      <p:ext uri="{BB962C8B-B14F-4D97-AF65-F5344CB8AC3E}">
        <p14:creationId xmlns:p14="http://schemas.microsoft.com/office/powerpoint/2010/main" xmlns="" val="1928189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Efter at vi har hørt spændende  indlæg om randzoner og efterafgrøder, skal vi nu til at tale om landskabselementer og GLM. Det er også spændende og der kan være muligheder for mere støtte til landmændene. Desuden er der er frokost bag efter. Jeg hedder Tue Mørch og kommer fra den enhed i styrelsen, der hedder Bæredygtighed</a:t>
            </a:r>
          </a:p>
          <a:p>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1</a:t>
            </a:fld>
            <a:endParaRPr lang="da-DK">
              <a:solidFill>
                <a:prstClr val="black"/>
              </a:solidFill>
            </a:endParaRPr>
          </a:p>
        </p:txBody>
      </p:sp>
    </p:spTree>
    <p:extLst>
      <p:ext uri="{BB962C8B-B14F-4D97-AF65-F5344CB8AC3E}">
        <p14:creationId xmlns:p14="http://schemas.microsoft.com/office/powerpoint/2010/main" xmlns="" val="19434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xmlns="" val="225399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Tallene viser antallet af indberetninger med overtrædelser</a:t>
            </a:r>
          </a:p>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3</a:t>
            </a:fld>
            <a:endParaRPr lang="da-DK">
              <a:solidFill>
                <a:prstClr val="black"/>
              </a:solidFill>
            </a:endParaRPr>
          </a:p>
        </p:txBody>
      </p:sp>
    </p:spTree>
    <p:extLst>
      <p:ext uri="{BB962C8B-B14F-4D97-AF65-F5344CB8AC3E}">
        <p14:creationId xmlns:p14="http://schemas.microsoft.com/office/powerpoint/2010/main" xmlns="" val="158102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xmlns="" val="169826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xmlns="" val="2669542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869" y="3455082"/>
            <a:ext cx="8199437" cy="1196975"/>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2319" y="4663022"/>
            <a:ext cx="4090987" cy="315378"/>
          </a:xfrm>
        </p:spPr>
        <p:txBody>
          <a:bodyPr anchor="b"/>
          <a:lstStyle>
            <a:lvl1pPr algn="r">
              <a:defRPr sz="1800"/>
            </a:lvl1pPr>
          </a:lstStyle>
          <a:p>
            <a:fld id="{2CDD97F6-1448-4139-B85D-45EDA71BC7F6}"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34154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3x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ladsholder til billede 7"/>
          <p:cNvSpPr>
            <a:spLocks noGrp="1"/>
          </p:cNvSpPr>
          <p:nvPr>
            <p:ph type="pic" sz="quarter" idx="15"/>
          </p:nvPr>
        </p:nvSpPr>
        <p:spPr>
          <a:xfrm>
            <a:off x="0" y="1524002"/>
            <a:ext cx="3007288" cy="1728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1728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17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12FCB5FE-6107-42BA-BC8E-3100E0434880}" type="datetime2">
              <a:rPr lang="da-DK" smtClean="0">
                <a:solidFill>
                  <a:prstClr val="black">
                    <a:tint val="75000"/>
                  </a:prstClr>
                </a:solidFill>
              </a:rPr>
              <a:pPr/>
              <a:t>31. januar 2014</a:t>
            </a:fld>
            <a:endParaRPr lang="da-DK" dirty="0">
              <a:solidFill>
                <a:prstClr val="black">
                  <a:tint val="75000"/>
                </a:prstClr>
              </a:solidFill>
            </a:endParaRPr>
          </a:p>
        </p:txBody>
      </p:sp>
      <p:sp>
        <p:nvSpPr>
          <p:cNvPr id="13" name="Pladsholder til billede 7"/>
          <p:cNvSpPr>
            <a:spLocks noGrp="1"/>
          </p:cNvSpPr>
          <p:nvPr>
            <p:ph type="pic" sz="quarter" idx="18"/>
          </p:nvPr>
        </p:nvSpPr>
        <p:spPr>
          <a:xfrm>
            <a:off x="0" y="5129999"/>
            <a:ext cx="3007288" cy="1728000"/>
          </a:xfrm>
          <a:solidFill>
            <a:srgbClr val="E0DCC6"/>
          </a:solidFill>
        </p:spPr>
        <p:txBody>
          <a:bodyPr>
            <a:normAutofit/>
          </a:bodyPr>
          <a:lstStyle>
            <a:lvl1pPr>
              <a:defRPr sz="500"/>
            </a:lvl1pPr>
          </a:lstStyle>
          <a:p>
            <a:endParaRPr lang="da-DK" dirty="0"/>
          </a:p>
        </p:txBody>
      </p:sp>
      <p:sp>
        <p:nvSpPr>
          <p:cNvPr id="15" name="Pladsholder til billede 7"/>
          <p:cNvSpPr>
            <a:spLocks noGrp="1"/>
          </p:cNvSpPr>
          <p:nvPr>
            <p:ph type="pic" sz="quarter" idx="19"/>
          </p:nvPr>
        </p:nvSpPr>
        <p:spPr>
          <a:xfrm>
            <a:off x="6136712" y="5129996"/>
            <a:ext cx="3007288" cy="17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20"/>
          </p:nvPr>
        </p:nvSpPr>
        <p:spPr>
          <a:xfrm>
            <a:off x="3068355" y="5129996"/>
            <a:ext cx="3007288" cy="1728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21"/>
          </p:nvPr>
        </p:nvSpPr>
        <p:spPr>
          <a:xfrm>
            <a:off x="0" y="3307552"/>
            <a:ext cx="3007288" cy="1764000"/>
          </a:xfrm>
          <a:solidFill>
            <a:srgbClr val="E0DCC6"/>
          </a:solidFill>
        </p:spPr>
        <p:txBody>
          <a:bodyPr>
            <a:normAutofit/>
          </a:bodyPr>
          <a:lstStyle>
            <a:lvl1pPr>
              <a:defRPr sz="500"/>
            </a:lvl1pPr>
          </a:lstStyle>
          <a:p>
            <a:endParaRPr lang="da-DK" dirty="0"/>
          </a:p>
        </p:txBody>
      </p:sp>
      <p:sp>
        <p:nvSpPr>
          <p:cNvPr id="18" name="Pladsholder til billede 7"/>
          <p:cNvSpPr>
            <a:spLocks noGrp="1"/>
          </p:cNvSpPr>
          <p:nvPr>
            <p:ph type="pic" sz="quarter" idx="22"/>
          </p:nvPr>
        </p:nvSpPr>
        <p:spPr>
          <a:xfrm>
            <a:off x="6136712" y="3307549"/>
            <a:ext cx="3007288" cy="1764000"/>
          </a:xfrm>
          <a:solidFill>
            <a:srgbClr val="E0DCC6"/>
          </a:solidFill>
        </p:spPr>
        <p:txBody>
          <a:bodyPr>
            <a:normAutofit/>
          </a:bodyPr>
          <a:lstStyle>
            <a:lvl1pPr>
              <a:defRPr sz="500"/>
            </a:lvl1pPr>
          </a:lstStyle>
          <a:p>
            <a:endParaRPr lang="da-DK" dirty="0"/>
          </a:p>
        </p:txBody>
      </p:sp>
      <p:sp>
        <p:nvSpPr>
          <p:cNvPr id="19" name="Pladsholder til billede 7"/>
          <p:cNvSpPr>
            <a:spLocks noGrp="1"/>
          </p:cNvSpPr>
          <p:nvPr>
            <p:ph type="pic" sz="quarter" idx="23"/>
          </p:nvPr>
        </p:nvSpPr>
        <p:spPr>
          <a:xfrm>
            <a:off x="3068355" y="3307549"/>
            <a:ext cx="3007288" cy="1764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249645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Foto">
    <p:spTree>
      <p:nvGrpSpPr>
        <p:cNvPr id="1" name=""/>
        <p:cNvGrpSpPr/>
        <p:nvPr/>
      </p:nvGrpSpPr>
      <p:grpSpPr>
        <a:xfrm>
          <a:off x="0" y="0"/>
          <a:ext cx="0" cy="0"/>
          <a:chOff x="0" y="0"/>
          <a:chExt cx="0" cy="0"/>
        </a:xfrm>
      </p:grpSpPr>
      <p:sp>
        <p:nvSpPr>
          <p:cNvPr id="8" name="Pladsholder til billede 8"/>
          <p:cNvSpPr>
            <a:spLocks noGrp="1"/>
          </p:cNvSpPr>
          <p:nvPr>
            <p:ph type="pic" sz="quarter" idx="13"/>
          </p:nvPr>
        </p:nvSpPr>
        <p:spPr>
          <a:xfrm>
            <a:off x="0" y="0"/>
            <a:ext cx="9144000" cy="6857999"/>
          </a:xfrm>
          <a:solidFill>
            <a:schemeClr val="bg2"/>
          </a:solidFill>
        </p:spPr>
        <p:txBody>
          <a:bodyPr>
            <a:normAutofit/>
          </a:bodyPr>
          <a:lstStyle>
            <a:lvl1pPr>
              <a:defRPr sz="500"/>
            </a:lvl1pPr>
          </a:lstStyle>
          <a:p>
            <a:endParaRPr lang="da-DK" dirty="0"/>
          </a:p>
        </p:txBody>
      </p:sp>
      <p:pic>
        <p:nvPicPr>
          <p:cNvPr id="7" name="Billede 6"/>
          <p:cNvPicPr>
            <a:picLocks noChangeAspect="1"/>
          </p:cNvPicPr>
          <p:nvPr userDrawn="1"/>
        </p:nvPicPr>
        <p:blipFill>
          <a:blip r:embed="rId2"/>
          <a:stretch>
            <a:fillRect/>
          </a:stretch>
        </p:blipFill>
        <p:spPr>
          <a:xfrm>
            <a:off x="0" y="5930900"/>
            <a:ext cx="9144000" cy="927100"/>
          </a:xfrm>
          <a:prstGeom prst="rect">
            <a:avLst/>
          </a:prstGeom>
        </p:spPr>
      </p:pic>
      <p:sp>
        <p:nvSpPr>
          <p:cNvPr id="4" name="Pladsholder til dato 3"/>
          <p:cNvSpPr>
            <a:spLocks noGrp="1"/>
          </p:cNvSpPr>
          <p:nvPr>
            <p:ph type="dt" sz="half" idx="10"/>
          </p:nvPr>
        </p:nvSpPr>
        <p:spPr/>
        <p:txBody>
          <a:bodyPr/>
          <a:lstStyle/>
          <a:p>
            <a:fld id="{D233CCD0-C41A-402D-9EC4-075355249E3F}"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263150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Foto + Tekst">
    <p:spTree>
      <p:nvGrpSpPr>
        <p:cNvPr id="1" name=""/>
        <p:cNvGrpSpPr/>
        <p:nvPr/>
      </p:nvGrpSpPr>
      <p:grpSpPr>
        <a:xfrm>
          <a:off x="0" y="0"/>
          <a:ext cx="0" cy="0"/>
          <a:chOff x="0" y="0"/>
          <a:chExt cx="0" cy="0"/>
        </a:xfrm>
      </p:grpSpPr>
      <p:sp>
        <p:nvSpPr>
          <p:cNvPr id="7" name="Pladsholder til billede 8"/>
          <p:cNvSpPr>
            <a:spLocks noGrp="1"/>
          </p:cNvSpPr>
          <p:nvPr>
            <p:ph type="pic" sz="quarter" idx="13"/>
          </p:nvPr>
        </p:nvSpPr>
        <p:spPr>
          <a:xfrm>
            <a:off x="0" y="1"/>
            <a:ext cx="9144000" cy="6857999"/>
          </a:xfrm>
          <a:solidFill>
            <a:schemeClr val="bg2"/>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hasCustomPrompt="1"/>
          </p:nvPr>
        </p:nvSpPr>
        <p:spPr>
          <a:xfrm>
            <a:off x="458789" y="679450"/>
            <a:ext cx="5345111" cy="1949450"/>
          </a:xfrm>
        </p:spPr>
        <p:txBody>
          <a:bodyPr anchor="t"/>
          <a:lstStyle/>
          <a:p>
            <a:r>
              <a:rPr lang="da-DK" dirty="0" smtClean="0"/>
              <a:t>Teksten placeres </a:t>
            </a:r>
            <a:br>
              <a:rPr lang="da-DK" dirty="0" smtClean="0"/>
            </a:br>
            <a:r>
              <a:rPr lang="da-DK" dirty="0" smtClean="0"/>
              <a:t>hvor der er ro på fotoet</a:t>
            </a:r>
            <a:endParaRPr lang="da-DK" dirty="0"/>
          </a:p>
        </p:txBody>
      </p:sp>
      <p:sp>
        <p:nvSpPr>
          <p:cNvPr id="4" name="Pladsholder til dato 3"/>
          <p:cNvSpPr>
            <a:spLocks noGrp="1"/>
          </p:cNvSpPr>
          <p:nvPr>
            <p:ph type="dt" sz="half" idx="10"/>
          </p:nvPr>
        </p:nvSpPr>
        <p:spPr/>
        <p:txBody>
          <a:bodyPr/>
          <a:lstStyle/>
          <a:p>
            <a:fld id="{2A010809-8DEB-414B-9F49-9E9C2F51FAA7}"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79845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Foto + Tekst + Bokse">
    <p:spTree>
      <p:nvGrpSpPr>
        <p:cNvPr id="1" name=""/>
        <p:cNvGrpSpPr/>
        <p:nvPr/>
      </p:nvGrpSpPr>
      <p:grpSpPr>
        <a:xfrm>
          <a:off x="0" y="0"/>
          <a:ext cx="0" cy="0"/>
          <a:chOff x="0" y="0"/>
          <a:chExt cx="0" cy="0"/>
        </a:xfrm>
      </p:grpSpPr>
      <p:sp>
        <p:nvSpPr>
          <p:cNvPr id="7" name="Pladsholder til billede 8"/>
          <p:cNvSpPr>
            <a:spLocks noGrp="1"/>
          </p:cNvSpPr>
          <p:nvPr>
            <p:ph type="pic" sz="quarter" idx="13"/>
          </p:nvPr>
        </p:nvSpPr>
        <p:spPr>
          <a:xfrm>
            <a:off x="0" y="1"/>
            <a:ext cx="9144000" cy="6857999"/>
          </a:xfrm>
          <a:solidFill>
            <a:schemeClr val="bg2"/>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hasCustomPrompt="1"/>
          </p:nvPr>
        </p:nvSpPr>
        <p:spPr>
          <a:xfrm>
            <a:off x="458789" y="679450"/>
            <a:ext cx="5345111" cy="1949450"/>
          </a:xfrm>
        </p:spPr>
        <p:txBody>
          <a:bodyPr anchor="t"/>
          <a:lstStyle/>
          <a:p>
            <a:r>
              <a:rPr lang="da-DK" dirty="0" smtClean="0"/>
              <a:t>Teksten placeres </a:t>
            </a:r>
            <a:br>
              <a:rPr lang="da-DK" dirty="0" smtClean="0"/>
            </a:br>
            <a:r>
              <a:rPr lang="da-DK" dirty="0" smtClean="0"/>
              <a:t>hvor der er ro på fotoet</a:t>
            </a:r>
            <a:endParaRPr lang="da-DK" dirty="0"/>
          </a:p>
        </p:txBody>
      </p:sp>
      <p:sp>
        <p:nvSpPr>
          <p:cNvPr id="4" name="Pladsholder til dato 3"/>
          <p:cNvSpPr>
            <a:spLocks noGrp="1"/>
          </p:cNvSpPr>
          <p:nvPr>
            <p:ph type="dt" sz="half" idx="10"/>
          </p:nvPr>
        </p:nvSpPr>
        <p:spPr/>
        <p:txBody>
          <a:bodyPr/>
          <a:lstStyle/>
          <a:p>
            <a:fld id="{EA502BFF-C423-457F-8E43-A21C89F2196A}"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4" name="Pladsholder til billede 12"/>
          <p:cNvSpPr>
            <a:spLocks noGrp="1"/>
          </p:cNvSpPr>
          <p:nvPr>
            <p:ph type="pic" sz="quarter" idx="22"/>
          </p:nvPr>
        </p:nvSpPr>
        <p:spPr>
          <a:xfrm>
            <a:off x="6137275" y="1524000"/>
            <a:ext cx="3006725" cy="1260000"/>
          </a:xfrm>
          <a:solidFill>
            <a:schemeClr val="accent1"/>
          </a:solidFill>
        </p:spPr>
        <p:txBody>
          <a:bodyPr>
            <a:normAutofit/>
          </a:bodyPr>
          <a:lstStyle>
            <a:lvl1pPr>
              <a:defRPr sz="500"/>
            </a:lvl1pPr>
          </a:lstStyle>
          <a:p>
            <a:endParaRPr lang="da-DK" dirty="0"/>
          </a:p>
        </p:txBody>
      </p:sp>
      <p:sp>
        <p:nvSpPr>
          <p:cNvPr id="15" name="Pladsholder til tekst 10"/>
          <p:cNvSpPr>
            <a:spLocks noGrp="1"/>
          </p:cNvSpPr>
          <p:nvPr>
            <p:ph type="body" sz="quarter" idx="23"/>
          </p:nvPr>
        </p:nvSpPr>
        <p:spPr>
          <a:xfrm>
            <a:off x="6235700" y="165100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0" name="Pladsholder til billede 12"/>
          <p:cNvSpPr>
            <a:spLocks noGrp="1"/>
          </p:cNvSpPr>
          <p:nvPr>
            <p:ph type="pic" sz="quarter" idx="24"/>
          </p:nvPr>
        </p:nvSpPr>
        <p:spPr>
          <a:xfrm>
            <a:off x="6137275" y="2857500"/>
            <a:ext cx="3006725" cy="1260000"/>
          </a:xfrm>
          <a:solidFill>
            <a:schemeClr val="accent1"/>
          </a:solidFill>
        </p:spPr>
        <p:txBody>
          <a:bodyPr>
            <a:normAutofit/>
          </a:bodyPr>
          <a:lstStyle>
            <a:lvl1pPr>
              <a:defRPr sz="500"/>
            </a:lvl1pPr>
          </a:lstStyle>
          <a:p>
            <a:endParaRPr lang="da-DK" dirty="0"/>
          </a:p>
        </p:txBody>
      </p:sp>
      <p:sp>
        <p:nvSpPr>
          <p:cNvPr id="21" name="Pladsholder til tekst 10"/>
          <p:cNvSpPr>
            <a:spLocks noGrp="1"/>
          </p:cNvSpPr>
          <p:nvPr>
            <p:ph type="body" sz="quarter" idx="25"/>
          </p:nvPr>
        </p:nvSpPr>
        <p:spPr>
          <a:xfrm>
            <a:off x="6235700" y="29781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2" name="Pladsholder til billede 12"/>
          <p:cNvSpPr>
            <a:spLocks noGrp="1"/>
          </p:cNvSpPr>
          <p:nvPr>
            <p:ph type="pic" sz="quarter" idx="26"/>
          </p:nvPr>
        </p:nvSpPr>
        <p:spPr>
          <a:xfrm>
            <a:off x="6137275" y="4178300"/>
            <a:ext cx="3006725" cy="1260000"/>
          </a:xfrm>
          <a:solidFill>
            <a:schemeClr val="accent1"/>
          </a:solidFill>
        </p:spPr>
        <p:txBody>
          <a:bodyPr>
            <a:normAutofit/>
          </a:bodyPr>
          <a:lstStyle>
            <a:lvl1pPr>
              <a:defRPr sz="500"/>
            </a:lvl1pPr>
          </a:lstStyle>
          <a:p>
            <a:endParaRPr lang="da-DK" dirty="0"/>
          </a:p>
        </p:txBody>
      </p:sp>
      <p:sp>
        <p:nvSpPr>
          <p:cNvPr id="23" name="Pladsholder til tekst 10"/>
          <p:cNvSpPr>
            <a:spLocks noGrp="1"/>
          </p:cNvSpPr>
          <p:nvPr>
            <p:ph type="body" sz="quarter" idx="27"/>
          </p:nvPr>
        </p:nvSpPr>
        <p:spPr>
          <a:xfrm>
            <a:off x="6235700" y="42989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4" name="Pladsholder til billede 12"/>
          <p:cNvSpPr>
            <a:spLocks noGrp="1"/>
          </p:cNvSpPr>
          <p:nvPr>
            <p:ph type="pic" sz="quarter" idx="28"/>
          </p:nvPr>
        </p:nvSpPr>
        <p:spPr>
          <a:xfrm>
            <a:off x="6137275" y="190500"/>
            <a:ext cx="3006725" cy="1260000"/>
          </a:xfrm>
          <a:solidFill>
            <a:schemeClr val="accent1"/>
          </a:solidFill>
        </p:spPr>
        <p:txBody>
          <a:bodyPr>
            <a:normAutofit/>
          </a:bodyPr>
          <a:lstStyle>
            <a:lvl1pPr>
              <a:defRPr sz="500"/>
            </a:lvl1pPr>
          </a:lstStyle>
          <a:p>
            <a:endParaRPr lang="da-DK" dirty="0"/>
          </a:p>
        </p:txBody>
      </p:sp>
      <p:sp>
        <p:nvSpPr>
          <p:cNvPr id="25" name="Pladsholder til tekst 10"/>
          <p:cNvSpPr>
            <a:spLocks noGrp="1"/>
          </p:cNvSpPr>
          <p:nvPr>
            <p:ph type="body" sz="quarter" idx="29"/>
          </p:nvPr>
        </p:nvSpPr>
        <p:spPr>
          <a:xfrm>
            <a:off x="6235700" y="3111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279575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Foto 1x2">
    <p:spTree>
      <p:nvGrpSpPr>
        <p:cNvPr id="1" name=""/>
        <p:cNvGrpSpPr/>
        <p:nvPr/>
      </p:nvGrpSpPr>
      <p:grpSpPr>
        <a:xfrm>
          <a:off x="0" y="0"/>
          <a:ext cx="0" cy="0"/>
          <a:chOff x="0" y="0"/>
          <a:chExt cx="0" cy="0"/>
        </a:xfrm>
      </p:grpSpPr>
      <p:sp>
        <p:nvSpPr>
          <p:cNvPr id="9" name="Pladsholder til billede 7"/>
          <p:cNvSpPr>
            <a:spLocks noGrp="1"/>
          </p:cNvSpPr>
          <p:nvPr>
            <p:ph type="pic" sz="quarter" idx="13"/>
          </p:nvPr>
        </p:nvSpPr>
        <p:spPr>
          <a:xfrm>
            <a:off x="3176" y="1524000"/>
            <a:ext cx="9140824" cy="2628000"/>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5"/>
          </p:nvPr>
        </p:nvSpPr>
        <p:spPr>
          <a:xfrm>
            <a:off x="3176" y="4194001"/>
            <a:ext cx="9140824" cy="2664000"/>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BEBF68AE-8482-45D7-8417-E529D9383761}"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72676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Foto 2x1">
    <p:spTree>
      <p:nvGrpSpPr>
        <p:cNvPr id="1" name=""/>
        <p:cNvGrpSpPr/>
        <p:nvPr/>
      </p:nvGrpSpPr>
      <p:grpSpPr>
        <a:xfrm>
          <a:off x="0" y="0"/>
          <a:ext cx="0" cy="0"/>
          <a:chOff x="0" y="0"/>
          <a:chExt cx="0" cy="0"/>
        </a:xfrm>
      </p:grpSpPr>
      <p:sp>
        <p:nvSpPr>
          <p:cNvPr id="9" name="Pladsholder til billede 7"/>
          <p:cNvSpPr>
            <a:spLocks noGrp="1"/>
          </p:cNvSpPr>
          <p:nvPr>
            <p:ph type="pic" sz="quarter" idx="13"/>
          </p:nvPr>
        </p:nvSpPr>
        <p:spPr>
          <a:xfrm>
            <a:off x="0" y="1524000"/>
            <a:ext cx="4546600" cy="5333999"/>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4"/>
          </p:nvPr>
        </p:nvSpPr>
        <p:spPr>
          <a:xfrm>
            <a:off x="4597400" y="1524000"/>
            <a:ext cx="4546600" cy="5333999"/>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0E653DFC-7D9A-4B06-B06A-AF446B27F77A}"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36466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Foto 3x1">
    <p:spTree>
      <p:nvGrpSpPr>
        <p:cNvPr id="1" name=""/>
        <p:cNvGrpSpPr/>
        <p:nvPr/>
      </p:nvGrpSpPr>
      <p:grpSpPr>
        <a:xfrm>
          <a:off x="0" y="0"/>
          <a:ext cx="0" cy="0"/>
          <a:chOff x="0" y="0"/>
          <a:chExt cx="0" cy="0"/>
        </a:xfrm>
      </p:grpSpPr>
      <p:sp>
        <p:nvSpPr>
          <p:cNvPr id="11" name="Pladsholder til billede 7"/>
          <p:cNvSpPr>
            <a:spLocks noGrp="1"/>
          </p:cNvSpPr>
          <p:nvPr>
            <p:ph type="pic" sz="quarter" idx="15"/>
          </p:nvPr>
        </p:nvSpPr>
        <p:spPr>
          <a:xfrm>
            <a:off x="-1" y="1523999"/>
            <a:ext cx="3007288" cy="5333999"/>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6136712" y="1523999"/>
            <a:ext cx="3007288" cy="5333999"/>
          </a:xfrm>
          <a:solidFill>
            <a:srgbClr val="E0DCC6"/>
          </a:solidFill>
        </p:spPr>
        <p:txBody>
          <a:bodyPr>
            <a:normAutofit/>
          </a:bodyPr>
          <a:lstStyle>
            <a:lvl1pPr>
              <a:defRPr sz="500"/>
            </a:lvl1pPr>
          </a:lstStyle>
          <a:p>
            <a:endParaRPr lang="da-DK" dirty="0"/>
          </a:p>
        </p:txBody>
      </p:sp>
      <p:sp>
        <p:nvSpPr>
          <p:cNvPr id="13" name="Pladsholder til billede 7"/>
          <p:cNvSpPr>
            <a:spLocks noGrp="1"/>
          </p:cNvSpPr>
          <p:nvPr>
            <p:ph type="pic" sz="quarter" idx="17"/>
          </p:nvPr>
        </p:nvSpPr>
        <p:spPr>
          <a:xfrm>
            <a:off x="3068355" y="1523999"/>
            <a:ext cx="3007288" cy="5333999"/>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A340EE3C-0FF3-4076-9379-089F5E1889CF}"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13670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DHOLD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masteren</a:t>
            </a:r>
            <a:endParaRPr lang="da-DK" dirty="0"/>
          </a:p>
        </p:txBody>
      </p:sp>
      <p:sp>
        <p:nvSpPr>
          <p:cNvPr id="3" name="Pladsholder til indhold 2"/>
          <p:cNvSpPr>
            <a:spLocks noGrp="1"/>
          </p:cNvSpPr>
          <p:nvPr>
            <p:ph idx="1"/>
          </p:nvPr>
        </p:nvSpPr>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284491DD-DC3A-4E4C-9A48-9D8A6744EA2E}"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295519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HOLD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465139" y="1274121"/>
            <a:ext cx="3935411" cy="4582507"/>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9F16587F-E2BD-482E-A3E6-5D67E0468E79}"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tekst 7"/>
          <p:cNvSpPr>
            <a:spLocks noGrp="1"/>
          </p:cNvSpPr>
          <p:nvPr>
            <p:ph type="body" sz="quarter" idx="13"/>
          </p:nvPr>
        </p:nvSpPr>
        <p:spPr>
          <a:xfrm>
            <a:off x="4710925" y="1270000"/>
            <a:ext cx="3960000" cy="4608000"/>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xmlns="" val="180007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1sp + Info/foto bokse">
    <p:spTree>
      <p:nvGrpSpPr>
        <p:cNvPr id="1" name=""/>
        <p:cNvGrpSpPr/>
        <p:nvPr/>
      </p:nvGrpSpPr>
      <p:grpSpPr>
        <a:xfrm>
          <a:off x="0" y="0"/>
          <a:ext cx="0" cy="0"/>
          <a:chOff x="0" y="0"/>
          <a:chExt cx="0" cy="0"/>
        </a:xfrm>
      </p:grpSpPr>
      <p:sp>
        <p:nvSpPr>
          <p:cNvPr id="13" name="Pladsholder til billede 12"/>
          <p:cNvSpPr>
            <a:spLocks noGrp="1"/>
          </p:cNvSpPr>
          <p:nvPr>
            <p:ph type="pic" sz="quarter" idx="19"/>
          </p:nvPr>
        </p:nvSpPr>
        <p:spPr>
          <a:xfrm>
            <a:off x="6137275" y="3429000"/>
            <a:ext cx="3006725" cy="2427288"/>
          </a:xfrm>
          <a:solidFill>
            <a:schemeClr val="bg2"/>
          </a:solidFill>
        </p:spPr>
        <p:txBody>
          <a:bodyPr>
            <a:normAutofit/>
          </a:bodyPr>
          <a:lstStyle>
            <a:lvl1pPr>
              <a:defRPr sz="500"/>
            </a:lvl1pPr>
          </a:lstStyle>
          <a:p>
            <a:endParaRPr lang="da-DK" dirty="0"/>
          </a:p>
        </p:txBody>
      </p:sp>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465138" y="1274121"/>
            <a:ext cx="8199437" cy="2065979"/>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A23173D6-2F39-4216-8165-7358B511CFB1}"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billede 7"/>
          <p:cNvSpPr>
            <a:spLocks noGrp="1"/>
          </p:cNvSpPr>
          <p:nvPr>
            <p:ph type="pic" sz="quarter" idx="17"/>
          </p:nvPr>
        </p:nvSpPr>
        <p:spPr>
          <a:xfrm>
            <a:off x="0" y="3429000"/>
            <a:ext cx="6075643" cy="2427628"/>
          </a:xfrm>
          <a:solidFill>
            <a:schemeClr val="bg2"/>
          </a:solidFill>
        </p:spPr>
        <p:txBody>
          <a:bodyPr>
            <a:normAutofit/>
          </a:bodyPr>
          <a:lstStyle>
            <a:lvl1pPr>
              <a:defRPr sz="500"/>
            </a:lvl1pPr>
          </a:lstStyle>
          <a:p>
            <a:endParaRPr lang="da-DK" dirty="0"/>
          </a:p>
        </p:txBody>
      </p:sp>
      <p:sp>
        <p:nvSpPr>
          <p:cNvPr id="11" name="Pladsholder til tekst 10"/>
          <p:cNvSpPr>
            <a:spLocks noGrp="1"/>
          </p:cNvSpPr>
          <p:nvPr>
            <p:ph type="body" sz="quarter" idx="18"/>
          </p:nvPr>
        </p:nvSpPr>
        <p:spPr>
          <a:xfrm>
            <a:off x="6235700" y="3511550"/>
            <a:ext cx="2832100" cy="227965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15" name="Pladsholder til tekst 14"/>
          <p:cNvSpPr>
            <a:spLocks noGrp="1"/>
          </p:cNvSpPr>
          <p:nvPr>
            <p:ph type="body" sz="quarter" idx="20"/>
          </p:nvPr>
        </p:nvSpPr>
        <p:spPr>
          <a:xfrm>
            <a:off x="458788" y="3511550"/>
            <a:ext cx="5522912" cy="2279650"/>
          </a:xfrm>
        </p:spPr>
        <p:txBody>
          <a:bodyPr anchor="ct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xmlns="" val="296273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Kron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Billede 6" descr="Krone.pdf"/>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1588" y="0"/>
            <a:ext cx="9144000" cy="6858000"/>
          </a:xfrm>
          <a:prstGeom prst="rect">
            <a:avLst/>
          </a:prstGeom>
        </p:spPr>
      </p:pic>
      <p:sp>
        <p:nvSpPr>
          <p:cNvPr id="2" name="Titel 1"/>
          <p:cNvSpPr>
            <a:spLocks noGrp="1"/>
          </p:cNvSpPr>
          <p:nvPr>
            <p:ph type="ctrTitle"/>
          </p:nvPr>
        </p:nvSpPr>
        <p:spPr>
          <a:xfrm>
            <a:off x="473869" y="4115645"/>
            <a:ext cx="8199437" cy="1196975"/>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2319" y="5312620"/>
            <a:ext cx="4090987" cy="315378"/>
          </a:xfrm>
        </p:spPr>
        <p:txBody>
          <a:bodyPr anchor="b"/>
          <a:lstStyle>
            <a:lvl1pPr algn="r">
              <a:defRPr sz="1800"/>
            </a:lvl1pPr>
          </a:lstStyle>
          <a:p>
            <a:fld id="{885A9A3D-5098-47F4-8277-036CABC581A9}"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pic>
        <p:nvPicPr>
          <p:cNvPr id="3" name="Billede 2"/>
          <p:cNvPicPr>
            <a:picLocks noChangeAspect="1"/>
          </p:cNvPicPr>
          <p:nvPr userDrawn="1"/>
        </p:nvPicPr>
        <p:blipFill>
          <a:blip r:embed="rId4"/>
          <a:stretch>
            <a:fillRect/>
          </a:stretch>
        </p:blipFill>
        <p:spPr>
          <a:xfrm>
            <a:off x="6374606" y="0"/>
            <a:ext cx="2298700" cy="1016000"/>
          </a:xfrm>
          <a:prstGeom prst="rect">
            <a:avLst/>
          </a:prstGeom>
        </p:spPr>
      </p:pic>
    </p:spTree>
    <p:extLst>
      <p:ext uri="{BB962C8B-B14F-4D97-AF65-F5344CB8AC3E}">
        <p14:creationId xmlns:p14="http://schemas.microsoft.com/office/powerpoint/2010/main" xmlns="" val="273749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 2sp + Foto/info boks">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6137275" y="3429000"/>
            <a:ext cx="3023999" cy="2427628"/>
          </a:xfrm>
          <a:solidFill>
            <a:srgbClr val="E0DCC6"/>
          </a:solidFill>
        </p:spPr>
        <p:txBody>
          <a:bodyPr>
            <a:normAutofit/>
          </a:bodyPr>
          <a:lstStyle>
            <a:lvl1pPr>
              <a:defRPr sz="500"/>
            </a:lvl1pPr>
          </a:lstStyle>
          <a:p>
            <a:endParaRPr lang="da-DK" dirty="0"/>
          </a:p>
        </p:txBody>
      </p:sp>
      <p:sp>
        <p:nvSpPr>
          <p:cNvPr id="13" name="Pladsholder til billede 12"/>
          <p:cNvSpPr>
            <a:spLocks noGrp="1"/>
          </p:cNvSpPr>
          <p:nvPr>
            <p:ph type="pic" sz="quarter" idx="19"/>
          </p:nvPr>
        </p:nvSpPr>
        <p:spPr>
          <a:xfrm>
            <a:off x="6137275" y="241302"/>
            <a:ext cx="3006725" cy="3098798"/>
          </a:xfrm>
          <a:solidFill>
            <a:schemeClr val="bg2"/>
          </a:solidFill>
        </p:spPr>
        <p:txBody>
          <a:bodyPr>
            <a:normAutofit/>
          </a:bodyPr>
          <a:lstStyle>
            <a:lvl1pPr>
              <a:defRPr sz="500"/>
            </a:lvl1pPr>
          </a:lstStyle>
          <a:p>
            <a:endParaRPr lang="da-DK" dirty="0"/>
          </a:p>
        </p:txBody>
      </p:sp>
      <p:sp>
        <p:nvSpPr>
          <p:cNvPr id="2" name="Titel 1"/>
          <p:cNvSpPr>
            <a:spLocks noGrp="1"/>
          </p:cNvSpPr>
          <p:nvPr>
            <p:ph type="title"/>
          </p:nvPr>
        </p:nvSpPr>
        <p:spPr>
          <a:xfrm>
            <a:off x="465138" y="0"/>
            <a:ext cx="5516563" cy="1092279"/>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65139" y="1274121"/>
            <a:ext cx="5516562" cy="4582507"/>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C7284144-E2FC-427C-B035-FF8CA70F26E4}"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1" name="Pladsholder til tekst 10"/>
          <p:cNvSpPr>
            <a:spLocks noGrp="1"/>
          </p:cNvSpPr>
          <p:nvPr>
            <p:ph type="body" sz="quarter" idx="18"/>
          </p:nvPr>
        </p:nvSpPr>
        <p:spPr>
          <a:xfrm>
            <a:off x="6242050" y="3536950"/>
            <a:ext cx="2800350" cy="2319678"/>
          </a:xfrm>
        </p:spPr>
        <p:txBody>
          <a:bodyPr>
            <a:normAutofit/>
          </a:bodyPr>
          <a:lstStyle>
            <a:lvl1pPr>
              <a:spcBef>
                <a:spcPts val="600"/>
              </a:spcBef>
              <a:spcAft>
                <a:spcPts val="0"/>
              </a:spcAft>
              <a:defRPr sz="1500" b="1" i="0">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3332095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1sp - FotoTop 2">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121"/>
            <a:ext cx="8199437" cy="79200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71488" y="2243442"/>
            <a:ext cx="8199437" cy="361125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D5DF676-BAFD-40AF-A24B-8F9C29A0B57A}"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billede 7"/>
          <p:cNvSpPr>
            <a:spLocks noGrp="1"/>
          </p:cNvSpPr>
          <p:nvPr>
            <p:ph type="pic" sz="quarter" idx="13"/>
          </p:nvPr>
        </p:nvSpPr>
        <p:spPr>
          <a:xfrm>
            <a:off x="0" y="0"/>
            <a:ext cx="4546600" cy="1270000"/>
          </a:xfrm>
          <a:solidFill>
            <a:srgbClr val="E0DCC6"/>
          </a:solidFill>
        </p:spPr>
        <p:txBody>
          <a:bodyPr>
            <a:normAutofit/>
          </a:bodyPr>
          <a:lstStyle>
            <a:lvl1pPr>
              <a:defRPr sz="500"/>
            </a:lvl1pPr>
          </a:lstStyle>
          <a:p>
            <a:endParaRPr lang="da-DK" dirty="0"/>
          </a:p>
        </p:txBody>
      </p:sp>
      <p:sp>
        <p:nvSpPr>
          <p:cNvPr id="9" name="Pladsholder til billede 7"/>
          <p:cNvSpPr>
            <a:spLocks noGrp="1"/>
          </p:cNvSpPr>
          <p:nvPr>
            <p:ph type="pic" sz="quarter" idx="14"/>
          </p:nvPr>
        </p:nvSpPr>
        <p:spPr>
          <a:xfrm>
            <a:off x="4597400" y="0"/>
            <a:ext cx="4546600" cy="1270000"/>
          </a:xfrm>
          <a:solidFill>
            <a:srgbClr val="E0DCC6"/>
          </a:solidFill>
        </p:spPr>
        <p:txBody>
          <a:bodyPr>
            <a:normAutofit/>
          </a:bodyPr>
          <a:lstStyle>
            <a:lvl1pPr>
              <a:defRPr sz="500"/>
            </a:lvl1pPr>
          </a:lstStyle>
          <a:p>
            <a:endParaRPr lang="da-DK" dirty="0"/>
          </a:p>
        </p:txBody>
      </p:sp>
      <p:sp>
        <p:nvSpPr>
          <p:cNvPr id="10" name="Pladsholder til tekst 10"/>
          <p:cNvSpPr>
            <a:spLocks noGrp="1"/>
          </p:cNvSpPr>
          <p:nvPr>
            <p:ph type="body" sz="quarter" idx="18"/>
          </p:nvPr>
        </p:nvSpPr>
        <p:spPr>
          <a:xfrm>
            <a:off x="4692650" y="1"/>
            <a:ext cx="4356100" cy="1270000"/>
          </a:xfrm>
        </p:spPr>
        <p:txBody>
          <a:bodyPr anchor="ctr">
            <a:normAutofit/>
          </a:bodyPr>
          <a:lstStyle>
            <a:lvl1pPr>
              <a:spcBef>
                <a:spcPts val="600"/>
              </a:spcBef>
              <a:spcAft>
                <a:spcPts val="0"/>
              </a:spcAft>
              <a:defRPr sz="1500" b="1" i="0">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335781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1sp - FotoTop 3">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121"/>
            <a:ext cx="8199437" cy="79200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71488" y="2243442"/>
            <a:ext cx="8199437" cy="361125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49EDE3F-2057-453F-8CEE-06EC33EA2808}"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0" name="Pladsholder til billede 7"/>
          <p:cNvSpPr>
            <a:spLocks noGrp="1"/>
          </p:cNvSpPr>
          <p:nvPr>
            <p:ph type="pic" sz="quarter" idx="15"/>
          </p:nvPr>
        </p:nvSpPr>
        <p:spPr>
          <a:xfrm>
            <a:off x="-1" y="4121"/>
            <a:ext cx="3007288" cy="1270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4121"/>
            <a:ext cx="3007288" cy="1270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4121"/>
            <a:ext cx="3007288" cy="1270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370157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2sp - FotoTop 1">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037"/>
            <a:ext cx="8199437" cy="791999"/>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65139" y="2289559"/>
            <a:ext cx="3935411" cy="3571491"/>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2FB202C-1883-484C-AF87-76AFBE38389F}"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tekst 7"/>
          <p:cNvSpPr>
            <a:spLocks noGrp="1"/>
          </p:cNvSpPr>
          <p:nvPr>
            <p:ph type="body" sz="quarter" idx="13"/>
          </p:nvPr>
        </p:nvSpPr>
        <p:spPr>
          <a:xfrm>
            <a:off x="4710925" y="2285438"/>
            <a:ext cx="3960000" cy="3575612"/>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billede 8"/>
          <p:cNvSpPr>
            <a:spLocks noGrp="1"/>
          </p:cNvSpPr>
          <p:nvPr>
            <p:ph type="pic" sz="quarter" idx="14"/>
          </p:nvPr>
        </p:nvSpPr>
        <p:spPr>
          <a:xfrm>
            <a:off x="0" y="0"/>
            <a:ext cx="9144000" cy="1270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2559493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s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0862550A-310E-41DA-8F52-0289E6A0BD1A}" type="datetime2">
              <a:rPr lang="da-DK" smtClean="0">
                <a:solidFill>
                  <a:prstClr val="black">
                    <a:tint val="75000"/>
                  </a:prstClr>
                </a:solidFill>
              </a:rPr>
              <a:pPr/>
              <a:t>31. januar 2014</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2080437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3F64E15-9D35-4B91-82AF-8C0AE998E8D4}" type="datetime2">
              <a:rPr lang="da-DK" smtClean="0">
                <a:solidFill>
                  <a:prstClr val="black">
                    <a:tint val="75000"/>
                  </a:prstClr>
                </a:solidFill>
              </a:rPr>
              <a:pPr/>
              <a:t>31. januar 2014</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2446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BueKron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lede 7" descr="KroneBue.pdf"/>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0" y="2409825"/>
            <a:ext cx="9144000" cy="4457700"/>
          </a:xfrm>
          <a:prstGeom prst="rect">
            <a:avLst/>
          </a:prstGeom>
        </p:spPr>
      </p:pic>
      <p:sp>
        <p:nvSpPr>
          <p:cNvPr id="2" name="Titel 1"/>
          <p:cNvSpPr>
            <a:spLocks noGrp="1"/>
          </p:cNvSpPr>
          <p:nvPr>
            <p:ph type="ctrTitle"/>
          </p:nvPr>
        </p:nvSpPr>
        <p:spPr>
          <a:xfrm>
            <a:off x="473869" y="1270000"/>
            <a:ext cx="8199437" cy="628273"/>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73588" y="1898273"/>
            <a:ext cx="4090987" cy="315378"/>
          </a:xfrm>
        </p:spPr>
        <p:txBody>
          <a:bodyPr anchor="b"/>
          <a:lstStyle>
            <a:lvl1pPr algn="r">
              <a:defRPr sz="1800"/>
            </a:lvl1pPr>
          </a:lstStyle>
          <a:p>
            <a:fld id="{99E3BEC9-73AF-4BBD-8819-F54385ED47E9}"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66802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Foto 1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0" y="1530001"/>
            <a:ext cx="9144000" cy="5327999"/>
          </a:xfrm>
          <a:solidFill>
            <a:schemeClr val="bg2"/>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8A7B67C3-1C01-449B-8632-7C45464112A0}"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11170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2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0" y="1524000"/>
            <a:ext cx="4546600" cy="5333999"/>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5333999"/>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2ED6BF9B-3B5B-446E-810D-CF65B659E811}"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250989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foto 2x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3176" y="1524000"/>
            <a:ext cx="4546600" cy="26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26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0342DFB6-7CCB-448B-90B7-95D02E34F9D3}" type="datetime2">
              <a:rPr lang="da-DK" smtClean="0">
                <a:solidFill>
                  <a:prstClr val="black">
                    <a:tint val="75000"/>
                  </a:prstClr>
                </a:solidFill>
              </a:rPr>
              <a:pPr/>
              <a:t>31. januar 2014</a:t>
            </a:fld>
            <a:endParaRPr lang="da-DK" dirty="0">
              <a:solidFill>
                <a:prstClr val="black">
                  <a:tint val="75000"/>
                </a:prstClr>
              </a:solidFill>
            </a:endParaRPr>
          </a:p>
        </p:txBody>
      </p:sp>
      <p:sp>
        <p:nvSpPr>
          <p:cNvPr id="11" name="Pladsholder til billede 7"/>
          <p:cNvSpPr>
            <a:spLocks noGrp="1"/>
          </p:cNvSpPr>
          <p:nvPr>
            <p:ph type="pic" sz="quarter" idx="15"/>
          </p:nvPr>
        </p:nvSpPr>
        <p:spPr>
          <a:xfrm>
            <a:off x="3176" y="4194001"/>
            <a:ext cx="4546600" cy="2664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4597400" y="4194001"/>
            <a:ext cx="4546600" cy="2664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380782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Foto 2x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0" y="1524000"/>
            <a:ext cx="4546600" cy="17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17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F3D79DA3-339D-4E5C-8A31-C7E486384FC8}" type="datetime2">
              <a:rPr lang="da-DK" smtClean="0">
                <a:solidFill>
                  <a:prstClr val="black">
                    <a:tint val="75000"/>
                  </a:prstClr>
                </a:solidFill>
              </a:rPr>
              <a:pPr/>
              <a:t>31. januar 2014</a:t>
            </a:fld>
            <a:endParaRPr lang="da-DK" dirty="0">
              <a:solidFill>
                <a:prstClr val="black">
                  <a:tint val="75000"/>
                </a:prstClr>
              </a:solidFill>
            </a:endParaRPr>
          </a:p>
        </p:txBody>
      </p:sp>
      <p:sp>
        <p:nvSpPr>
          <p:cNvPr id="11" name="Pladsholder til billede 7"/>
          <p:cNvSpPr>
            <a:spLocks noGrp="1"/>
          </p:cNvSpPr>
          <p:nvPr>
            <p:ph type="pic" sz="quarter" idx="15"/>
          </p:nvPr>
        </p:nvSpPr>
        <p:spPr>
          <a:xfrm>
            <a:off x="0" y="3309150"/>
            <a:ext cx="4546600" cy="1764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4597400" y="3309150"/>
            <a:ext cx="4546600" cy="1764000"/>
          </a:xfrm>
          <a:solidFill>
            <a:srgbClr val="E0DCC6"/>
          </a:solidFill>
        </p:spPr>
        <p:txBody>
          <a:bodyPr>
            <a:normAutofit/>
          </a:bodyPr>
          <a:lstStyle>
            <a:lvl1pPr>
              <a:defRPr sz="500"/>
            </a:lvl1pPr>
          </a:lstStyle>
          <a:p>
            <a:endParaRPr lang="da-DK" dirty="0"/>
          </a:p>
        </p:txBody>
      </p:sp>
      <p:sp>
        <p:nvSpPr>
          <p:cNvPr id="13" name="Pladsholder til billede 7"/>
          <p:cNvSpPr>
            <a:spLocks noGrp="1"/>
          </p:cNvSpPr>
          <p:nvPr>
            <p:ph type="pic" sz="quarter" idx="17"/>
          </p:nvPr>
        </p:nvSpPr>
        <p:spPr>
          <a:xfrm>
            <a:off x="0" y="5130001"/>
            <a:ext cx="4546600" cy="1728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18"/>
          </p:nvPr>
        </p:nvSpPr>
        <p:spPr>
          <a:xfrm>
            <a:off x="4597400" y="5130001"/>
            <a:ext cx="4546600" cy="1728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342783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Foto 3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ladsholder til billede 7"/>
          <p:cNvSpPr>
            <a:spLocks noGrp="1"/>
          </p:cNvSpPr>
          <p:nvPr>
            <p:ph type="pic" sz="quarter" idx="15"/>
          </p:nvPr>
        </p:nvSpPr>
        <p:spPr>
          <a:xfrm>
            <a:off x="-1" y="1523999"/>
            <a:ext cx="3007288" cy="5333999"/>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5333999"/>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5333999"/>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9764FB09-D8AA-4146-A53E-C721A820CF55}"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144267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Foto 3x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Pladsholder til billede 7"/>
          <p:cNvSpPr>
            <a:spLocks noGrp="1"/>
          </p:cNvSpPr>
          <p:nvPr>
            <p:ph type="pic" sz="quarter" idx="19"/>
          </p:nvPr>
        </p:nvSpPr>
        <p:spPr>
          <a:xfrm>
            <a:off x="-1" y="4194001"/>
            <a:ext cx="3007288" cy="2664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20"/>
          </p:nvPr>
        </p:nvSpPr>
        <p:spPr>
          <a:xfrm>
            <a:off x="6136712" y="4190999"/>
            <a:ext cx="3007288" cy="2664000"/>
          </a:xfrm>
          <a:solidFill>
            <a:srgbClr val="E0DCC6"/>
          </a:solidFill>
        </p:spPr>
        <p:txBody>
          <a:bodyPr>
            <a:normAutofit/>
          </a:bodyPr>
          <a:lstStyle>
            <a:lvl1pPr>
              <a:defRPr sz="500"/>
            </a:lvl1pPr>
          </a:lstStyle>
          <a:p>
            <a:endParaRPr lang="da-DK" dirty="0"/>
          </a:p>
        </p:txBody>
      </p:sp>
      <p:sp>
        <p:nvSpPr>
          <p:cNvPr id="18" name="Pladsholder til billede 7"/>
          <p:cNvSpPr>
            <a:spLocks noGrp="1"/>
          </p:cNvSpPr>
          <p:nvPr>
            <p:ph type="pic" sz="quarter" idx="21"/>
          </p:nvPr>
        </p:nvSpPr>
        <p:spPr>
          <a:xfrm>
            <a:off x="3068355" y="4190999"/>
            <a:ext cx="3007288" cy="2664000"/>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5"/>
          </p:nvPr>
        </p:nvSpPr>
        <p:spPr>
          <a:xfrm>
            <a:off x="-1" y="1527001"/>
            <a:ext cx="3007288" cy="2628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2628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26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77080054-412D-44BF-9FC8-F826052D15C6}"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281556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7"/>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5138" y="0"/>
            <a:ext cx="8199437" cy="1092279"/>
          </a:xfrm>
          <a:prstGeom prst="rect">
            <a:avLst/>
          </a:prstGeom>
        </p:spPr>
        <p:txBody>
          <a:bodyPr vert="horz" lIns="0" tIns="0" rIns="0" bIns="0" rtlCol="0" anchor="b" anchorCtr="0">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65138" y="1274121"/>
            <a:ext cx="8199437" cy="4582507"/>
          </a:xfrm>
          <a:prstGeom prst="rect">
            <a:avLst/>
          </a:prstGeom>
          <a:ln>
            <a:noFill/>
          </a:ln>
        </p:spPr>
        <p:txBody>
          <a:bodyPr vert="horz" lIns="0" tIns="0" rIns="0" bIns="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 </a:t>
            </a:r>
            <a:endParaRPr lang="da-DK" dirty="0"/>
          </a:p>
        </p:txBody>
      </p:sp>
      <p:sp>
        <p:nvSpPr>
          <p:cNvPr id="4" name="Pladsholder til dato 3"/>
          <p:cNvSpPr>
            <a:spLocks noGrp="1"/>
          </p:cNvSpPr>
          <p:nvPr>
            <p:ph type="dt" sz="half" idx="2"/>
          </p:nvPr>
        </p:nvSpPr>
        <p:spPr>
          <a:xfrm>
            <a:off x="471488" y="6394450"/>
            <a:ext cx="1772956" cy="463549"/>
          </a:xfrm>
          <a:prstGeom prst="rect">
            <a:avLst/>
          </a:prstGeom>
        </p:spPr>
        <p:txBody>
          <a:bodyPr vert="horz" lIns="0" tIns="0" rIns="0" bIns="0" rtlCol="0" anchor="ctr"/>
          <a:lstStyle>
            <a:lvl1pPr algn="l">
              <a:defRPr sz="800">
                <a:solidFill>
                  <a:schemeClr val="tx1">
                    <a:tint val="75000"/>
                  </a:schemeClr>
                </a:solidFill>
                <a:latin typeface="Verdana"/>
              </a:defRPr>
            </a:lvl1pPr>
          </a:lstStyle>
          <a:p>
            <a:fld id="{8CAA0B0E-844E-4041-AB26-0B44BF7D515A}"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3"/>
          </p:nvPr>
        </p:nvSpPr>
        <p:spPr>
          <a:xfrm>
            <a:off x="2244444" y="6394450"/>
            <a:ext cx="2895600" cy="463549"/>
          </a:xfrm>
          <a:prstGeom prst="rect">
            <a:avLst/>
          </a:prstGeom>
        </p:spPr>
        <p:txBody>
          <a:bodyPr vert="horz" lIns="0" tIns="0" rIns="0" bIns="0" rtlCol="0" anchor="ctr"/>
          <a:lstStyle>
            <a:lvl1pPr algn="l">
              <a:defRPr sz="800">
                <a:solidFill>
                  <a:schemeClr val="tx1">
                    <a:tint val="75000"/>
                  </a:schemeClr>
                </a:solidFill>
                <a:latin typeface="Verdana"/>
              </a:defRPr>
            </a:lvl1pPr>
          </a:lstStyle>
          <a:p>
            <a:endParaRPr lang="da-DK" dirty="0">
              <a:solidFill>
                <a:prstClr val="black">
                  <a:tint val="75000"/>
                </a:prstClr>
              </a:solidFill>
            </a:endParaRPr>
          </a:p>
        </p:txBody>
      </p:sp>
      <p:sp>
        <p:nvSpPr>
          <p:cNvPr id="6" name="Pladsholder til diasnummer 5"/>
          <p:cNvSpPr>
            <a:spLocks noGrp="1"/>
          </p:cNvSpPr>
          <p:nvPr>
            <p:ph type="sldNum" sz="quarter" idx="4"/>
          </p:nvPr>
        </p:nvSpPr>
        <p:spPr>
          <a:xfrm>
            <a:off x="0" y="6394450"/>
            <a:ext cx="471488" cy="463549"/>
          </a:xfrm>
          <a:prstGeom prst="rect">
            <a:avLst/>
          </a:prstGeom>
        </p:spPr>
        <p:txBody>
          <a:bodyPr vert="horz" lIns="0" tIns="0" rIns="0" bIns="0" rtlCol="0" anchor="ctr"/>
          <a:lstStyle>
            <a:lvl1pPr algn="ctr">
              <a:defRPr sz="600">
                <a:solidFill>
                  <a:schemeClr val="tx1">
                    <a:tint val="75000"/>
                  </a:schemeClr>
                </a:solidFill>
                <a:latin typeface="Verdana"/>
              </a:defRPr>
            </a:lvl1pPr>
          </a:lstStyle>
          <a:p>
            <a:fld id="{015525C3-C702-9C4E-B3EB-9D1691AF8184}"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xmlns="" val="23615213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hf hdr="0" ftr="0"/>
  <p:txStyles>
    <p:titleStyle>
      <a:lvl1pPr algn="l" defTabSz="457200" rtl="0" eaLnBrk="1" latinLnBrk="0" hangingPunct="1">
        <a:lnSpc>
          <a:spcPct val="90000"/>
        </a:lnSpc>
        <a:spcBef>
          <a:spcPct val="0"/>
        </a:spcBef>
        <a:buNone/>
        <a:defRPr sz="3200" kern="1200">
          <a:solidFill>
            <a:schemeClr val="tx1"/>
          </a:solidFill>
          <a:latin typeface="Verdana"/>
          <a:ea typeface="+mj-ea"/>
          <a:cs typeface="+mj-cs"/>
        </a:defRPr>
      </a:lvl1pPr>
    </p:titleStyle>
    <p:bodyStyle>
      <a:lvl1pPr marL="0" indent="0" algn="l" defTabSz="457200" rtl="0" eaLnBrk="1" latinLnBrk="0" hangingPunct="1">
        <a:lnSpc>
          <a:spcPct val="100000"/>
        </a:lnSpc>
        <a:spcBef>
          <a:spcPts val="0"/>
        </a:spcBef>
        <a:buFontTx/>
        <a:buNone/>
        <a:defRPr sz="1800" kern="1200">
          <a:solidFill>
            <a:schemeClr val="tx1"/>
          </a:solidFill>
          <a:latin typeface="Verdana"/>
          <a:ea typeface="+mn-ea"/>
          <a:cs typeface="+mn-cs"/>
        </a:defRPr>
      </a:lvl1pPr>
      <a:lvl2pPr marL="180000" indent="-180000" algn="l" defTabSz="457200" rtl="0" eaLnBrk="1" latinLnBrk="0" hangingPunct="1">
        <a:lnSpc>
          <a:spcPct val="100000"/>
        </a:lnSpc>
        <a:spcBef>
          <a:spcPts val="1100"/>
        </a:spcBef>
        <a:buFont typeface="Arial"/>
        <a:buChar char="•"/>
        <a:defRPr sz="1800" kern="1200">
          <a:solidFill>
            <a:schemeClr val="tx1"/>
          </a:solidFill>
          <a:latin typeface="Verdana"/>
          <a:ea typeface="+mn-ea"/>
          <a:cs typeface="+mn-cs"/>
        </a:defRPr>
      </a:lvl2pPr>
      <a:lvl3pPr marL="360000" indent="-180000" algn="l" defTabSz="457200" rtl="0" eaLnBrk="1" latinLnBrk="0" hangingPunct="1">
        <a:lnSpc>
          <a:spcPct val="100000"/>
        </a:lnSpc>
        <a:spcBef>
          <a:spcPts val="1100"/>
        </a:spcBef>
        <a:buSzPct val="100000"/>
        <a:buFont typeface="Arial"/>
        <a:buChar char="•"/>
        <a:defRPr sz="1800" kern="1200">
          <a:solidFill>
            <a:schemeClr val="tx1"/>
          </a:solidFill>
          <a:latin typeface="Verdana"/>
          <a:ea typeface="+mn-ea"/>
          <a:cs typeface="+mn-cs"/>
        </a:defRPr>
      </a:lvl3pPr>
      <a:lvl4pPr marL="0" indent="0" algn="l" defTabSz="457200" rtl="0" eaLnBrk="1" latinLnBrk="0" hangingPunct="1">
        <a:lnSpc>
          <a:spcPct val="100000"/>
        </a:lnSpc>
        <a:spcBef>
          <a:spcPts val="600"/>
        </a:spcBef>
        <a:spcAft>
          <a:spcPts val="0"/>
        </a:spcAft>
        <a:buFontTx/>
        <a:buNone/>
        <a:defRPr sz="1500" b="1" i="0" kern="1200">
          <a:solidFill>
            <a:schemeClr val="tx1">
              <a:lumMod val="75000"/>
              <a:lumOff val="25000"/>
            </a:schemeClr>
          </a:solidFill>
          <a:latin typeface="Verdana"/>
          <a:ea typeface="+mn-ea"/>
          <a:cs typeface="Verdana"/>
        </a:defRPr>
      </a:lvl4pPr>
      <a:lvl5pPr marL="0" indent="0" algn="l" defTabSz="457200" rtl="0" eaLnBrk="1" latinLnBrk="0" hangingPunct="1">
        <a:lnSpc>
          <a:spcPct val="100000"/>
        </a:lnSpc>
        <a:spcBef>
          <a:spcPts val="600"/>
        </a:spcBef>
        <a:spcAft>
          <a:spcPts val="0"/>
        </a:spcAft>
        <a:buFontTx/>
        <a:buNone/>
        <a:defRPr sz="15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r 8"/>
          <p:cNvGrpSpPr/>
          <p:nvPr/>
        </p:nvGrpSpPr>
        <p:grpSpPr>
          <a:xfrm>
            <a:off x="0" y="-1"/>
            <a:ext cx="9144000" cy="1905000"/>
            <a:chOff x="0" y="-1"/>
            <a:chExt cx="9144000" cy="1905000"/>
          </a:xfrm>
        </p:grpSpPr>
        <p:pic>
          <p:nvPicPr>
            <p:cNvPr id="10" name="Billede 9"/>
            <p:cNvPicPr>
              <a:picLocks noChangeAspect="1"/>
            </p:cNvPicPr>
            <p:nvPr/>
          </p:nvPicPr>
          <p:blipFill>
            <a:blip r:embed="rId3"/>
            <a:stretch>
              <a:fillRect/>
            </a:stretch>
          </p:blipFill>
          <p:spPr>
            <a:xfrm>
              <a:off x="0" y="-1"/>
              <a:ext cx="9144000" cy="1905000"/>
            </a:xfrm>
            <a:prstGeom prst="rect">
              <a:avLst/>
            </a:prstGeom>
          </p:spPr>
        </p:pic>
        <p:pic>
          <p:nvPicPr>
            <p:cNvPr id="11" name="Billede 10"/>
            <p:cNvPicPr>
              <a:picLocks noChangeAspect="1"/>
            </p:cNvPicPr>
            <p:nvPr/>
          </p:nvPicPr>
          <p:blipFill>
            <a:blip r:embed="rId4"/>
            <a:stretch>
              <a:fillRect/>
            </a:stretch>
          </p:blipFill>
          <p:spPr>
            <a:xfrm>
              <a:off x="6374606" y="0"/>
              <a:ext cx="2298700" cy="1016000"/>
            </a:xfrm>
            <a:prstGeom prst="rect">
              <a:avLst/>
            </a:prstGeom>
          </p:spPr>
        </p:pic>
      </p:grpSp>
      <p:sp>
        <p:nvSpPr>
          <p:cNvPr id="3" name="Titel 2"/>
          <p:cNvSpPr>
            <a:spLocks noGrp="1"/>
          </p:cNvSpPr>
          <p:nvPr>
            <p:ph type="ctrTitle"/>
          </p:nvPr>
        </p:nvSpPr>
        <p:spPr>
          <a:xfrm>
            <a:off x="106875" y="142499"/>
            <a:ext cx="6626431" cy="1116000"/>
          </a:xfrm>
        </p:spPr>
        <p:txBody>
          <a:bodyPr>
            <a:normAutofit/>
          </a:bodyPr>
          <a:lstStyle/>
          <a:p>
            <a:r>
              <a:rPr lang="da-DK" dirty="0" smtClean="0"/>
              <a:t>God </a:t>
            </a:r>
            <a:r>
              <a:rPr lang="da-DK" dirty="0"/>
              <a:t>landbrugsmæssig </a:t>
            </a:r>
            <a:r>
              <a:rPr lang="da-DK" dirty="0" smtClean="0"/>
              <a:t/>
            </a:r>
            <a:br>
              <a:rPr lang="da-DK" dirty="0" smtClean="0"/>
            </a:br>
            <a:r>
              <a:rPr lang="da-DK" dirty="0" smtClean="0"/>
              <a:t>og Miljømæssig </a:t>
            </a:r>
            <a:r>
              <a:rPr lang="da-DK" dirty="0"/>
              <a:t>stand (GLM</a:t>
            </a:r>
            <a:r>
              <a:rPr lang="da-DK" dirty="0" smtClean="0"/>
              <a:t>)</a:t>
            </a:r>
            <a:endParaRPr lang="da-DK" dirty="0"/>
          </a:p>
        </p:txBody>
      </p:sp>
      <p:sp>
        <p:nvSpPr>
          <p:cNvPr id="4" name="Pladsholder til dato 3"/>
          <p:cNvSpPr>
            <a:spLocks noGrp="1"/>
          </p:cNvSpPr>
          <p:nvPr>
            <p:ph type="dt" sz="half" idx="10"/>
          </p:nvPr>
        </p:nvSpPr>
        <p:spPr>
          <a:xfrm>
            <a:off x="316285" y="1251210"/>
            <a:ext cx="4090987" cy="266179"/>
          </a:xfrm>
        </p:spPr>
        <p:txBody>
          <a:bodyPr/>
          <a:lstStyle/>
          <a:p>
            <a:fld id="{D85AA0FD-E396-4362-B4B2-FA327F2065DF}" type="datetime2">
              <a:rPr lang="da-DK" smtClean="0">
                <a:solidFill>
                  <a:prstClr val="black">
                    <a:tint val="75000"/>
                  </a:prstClr>
                </a:solidFill>
              </a:rPr>
              <a:pPr/>
              <a:t>31. januar 2014</a:t>
            </a:fld>
            <a:endParaRPr lang="da-DK" dirty="0">
              <a:solidFill>
                <a:prstClr val="black">
                  <a:tint val="75000"/>
                </a:prstClr>
              </a:solidFill>
            </a:endParaRPr>
          </a:p>
        </p:txBody>
      </p:sp>
      <p:sp>
        <p:nvSpPr>
          <p:cNvPr id="2" name="Pladsholder til billede 1"/>
          <p:cNvSpPr>
            <a:spLocks noGrp="1"/>
          </p:cNvSpPr>
          <p:nvPr>
            <p:ph type="pic" sz="quarter" idx="13"/>
          </p:nvPr>
        </p:nvSpPr>
        <p:spPr/>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6352"/>
          <a:stretch/>
        </p:blipFill>
        <p:spPr bwMode="auto">
          <a:xfrm>
            <a:off x="0" y="1517389"/>
            <a:ext cx="9144000" cy="5327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boks 4"/>
          <p:cNvSpPr txBox="1"/>
          <p:nvPr/>
        </p:nvSpPr>
        <p:spPr>
          <a:xfrm>
            <a:off x="6080166" y="6092042"/>
            <a:ext cx="2755076" cy="461665"/>
          </a:xfrm>
          <a:prstGeom prst="rect">
            <a:avLst/>
          </a:prstGeom>
          <a:noFill/>
        </p:spPr>
        <p:txBody>
          <a:bodyPr wrap="square" rtlCol="0">
            <a:spAutoFit/>
          </a:bodyPr>
          <a:lstStyle/>
          <a:p>
            <a:r>
              <a:rPr lang="da-DK" sz="2400" b="1" dirty="0" smtClean="0">
                <a:solidFill>
                  <a:prstClr val="white"/>
                </a:solidFill>
              </a:rPr>
              <a:t>Af Tue Mørk</a:t>
            </a:r>
            <a:endParaRPr lang="da-DK" sz="2400" b="1" dirty="0">
              <a:solidFill>
                <a:prstClr val="white"/>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1</a:t>
            </a:fld>
            <a:endParaRPr lang="da-DK">
              <a:solidFill>
                <a:prstClr val="black">
                  <a:tint val="75000"/>
                </a:prstClr>
              </a:solidFill>
            </a:endParaRPr>
          </a:p>
        </p:txBody>
      </p:sp>
    </p:spTree>
    <p:extLst>
      <p:ext uri="{BB962C8B-B14F-4D97-AF65-F5344CB8AC3E}">
        <p14:creationId xmlns:p14="http://schemas.microsoft.com/office/powerpoint/2010/main" xmlns="" val="1293565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Slåning eller afgræsning </a:t>
            </a:r>
            <a:endParaRPr lang="da-DK" dirty="0"/>
          </a:p>
        </p:txBody>
      </p:sp>
      <p:sp>
        <p:nvSpPr>
          <p:cNvPr id="4" name="Pladsholder til dato 3"/>
          <p:cNvSpPr>
            <a:spLocks noGrp="1"/>
          </p:cNvSpPr>
          <p:nvPr>
            <p:ph type="dt" sz="half" idx="10"/>
          </p:nvPr>
        </p:nvSpPr>
        <p:spPr/>
        <p:txBody>
          <a:bodyPr/>
          <a:lstStyle/>
          <a:p>
            <a:fld id="{19276125-187F-47B4-994B-362F04BDC3E4}"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indhold 2"/>
          <p:cNvSpPr txBox="1">
            <a:spLocks/>
          </p:cNvSpPr>
          <p:nvPr/>
        </p:nvSpPr>
        <p:spPr bwMode="auto">
          <a:xfrm>
            <a:off x="468313" y="1998663"/>
            <a:ext cx="4839957"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eaLnBrk="1" hangingPunct="1">
              <a:defRPr/>
            </a:pPr>
            <a:r>
              <a:rPr lang="da-DK" kern="0" dirty="0" smtClean="0">
                <a:solidFill>
                  <a:srgbClr val="000000"/>
                </a:solidFill>
                <a:latin typeface="Arial"/>
              </a:rPr>
              <a:t>Græs i </a:t>
            </a:r>
            <a:r>
              <a:rPr lang="da-DK" kern="0" dirty="0" err="1" smtClean="0">
                <a:solidFill>
                  <a:srgbClr val="000000"/>
                </a:solidFill>
                <a:latin typeface="Arial"/>
              </a:rPr>
              <a:t>omdrift</a:t>
            </a:r>
            <a:endParaRPr lang="da-DK" kern="0" dirty="0" smtClean="0">
              <a:solidFill>
                <a:srgbClr val="000000"/>
              </a:solidFill>
              <a:latin typeface="Arial"/>
            </a:endParaRPr>
          </a:p>
          <a:p>
            <a:pPr marL="0" indent="0" defTabSz="914400" eaLnBrk="1" hangingPunct="1">
              <a:buFontTx/>
              <a:buNone/>
              <a:defRPr/>
            </a:pPr>
            <a:endParaRPr lang="da-DK" kern="0" dirty="0" smtClean="0">
              <a:solidFill>
                <a:srgbClr val="000000"/>
              </a:solidFill>
              <a:latin typeface="Arial"/>
            </a:endParaRPr>
          </a:p>
          <a:p>
            <a:pPr defTabSz="914400" eaLnBrk="1" hangingPunct="1">
              <a:defRPr/>
            </a:pPr>
            <a:r>
              <a:rPr lang="da-DK" kern="0" dirty="0" smtClean="0">
                <a:solidFill>
                  <a:srgbClr val="000000"/>
                </a:solidFill>
                <a:latin typeface="Arial"/>
              </a:rPr>
              <a:t>Permanent græs </a:t>
            </a:r>
          </a:p>
          <a:p>
            <a:pPr defTabSz="914400" eaLnBrk="1" hangingPunct="1">
              <a:defRPr/>
            </a:pPr>
            <a:endParaRPr lang="da-DK" kern="0" dirty="0" smtClean="0">
              <a:solidFill>
                <a:srgbClr val="000000"/>
              </a:solidFill>
              <a:latin typeface="Arial"/>
            </a:endParaRPr>
          </a:p>
          <a:p>
            <a:pPr defTabSz="914400" eaLnBrk="1" hangingPunct="1">
              <a:defRPr/>
            </a:pPr>
            <a:r>
              <a:rPr lang="da-DK" kern="0" dirty="0" smtClean="0">
                <a:solidFill>
                  <a:srgbClr val="000000"/>
                </a:solidFill>
                <a:latin typeface="Arial"/>
              </a:rPr>
              <a:t>Græsarealer skal</a:t>
            </a:r>
            <a:r>
              <a:rPr lang="da-DK" kern="0" dirty="0">
                <a:solidFill>
                  <a:srgbClr val="000000"/>
                </a:solidFill>
                <a:latin typeface="Arial"/>
              </a:rPr>
              <a:t> </a:t>
            </a:r>
            <a:r>
              <a:rPr lang="da-DK" kern="0" dirty="0" smtClean="0">
                <a:solidFill>
                  <a:srgbClr val="000000"/>
                </a:solidFill>
                <a:latin typeface="Arial"/>
              </a:rPr>
              <a:t>slås eller afgræsses hvert år</a:t>
            </a:r>
          </a:p>
          <a:p>
            <a:pPr marL="0" indent="0" defTabSz="914400" eaLnBrk="1" hangingPunct="1">
              <a:buFontTx/>
              <a:buNone/>
              <a:defRPr/>
            </a:pPr>
            <a:endParaRPr lang="da-DK" kern="0" dirty="0" smtClean="0">
              <a:solidFill>
                <a:srgbClr val="000000"/>
              </a:solidFill>
              <a:latin typeface="Arial"/>
            </a:endParaRPr>
          </a:p>
          <a:p>
            <a:pPr marL="0" indent="0" defTabSz="914400" eaLnBrk="1" hangingPunct="1">
              <a:buFontTx/>
              <a:buNone/>
              <a:defRPr/>
            </a:pPr>
            <a:endParaRPr lang="da-DK" kern="0" dirty="0" smtClean="0">
              <a:solidFill>
                <a:srgbClr val="000000"/>
              </a:solidFill>
              <a:latin typeface="Arial"/>
            </a:endParaRPr>
          </a:p>
          <a:p>
            <a:pPr marL="0" indent="0" defTabSz="914400" eaLnBrk="1" hangingPunct="1">
              <a:buFontTx/>
              <a:buNone/>
              <a:defRPr/>
            </a:pPr>
            <a:endParaRPr lang="da-DK" kern="0" dirty="0" smtClean="0">
              <a:solidFill>
                <a:srgbClr val="000000"/>
              </a:solidFill>
              <a:latin typeface="Arial"/>
            </a:endParaRPr>
          </a:p>
          <a:p>
            <a:pPr defTabSz="914400" eaLnBrk="1" hangingPunct="1">
              <a:defRPr/>
            </a:pPr>
            <a:endParaRPr lang="da-DK" kern="0" dirty="0" smtClean="0">
              <a:solidFill>
                <a:srgbClr val="000000"/>
              </a:solidFill>
              <a:latin typeface="Aria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785756" y="1685706"/>
            <a:ext cx="4156367" cy="4170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2</a:t>
            </a:fld>
            <a:endParaRPr lang="da-DK">
              <a:solidFill>
                <a:prstClr val="black">
                  <a:tint val="75000"/>
                </a:prstClr>
              </a:solidFill>
            </a:endParaRPr>
          </a:p>
        </p:txBody>
      </p:sp>
    </p:spTree>
    <p:extLst>
      <p:ext uri="{BB962C8B-B14F-4D97-AF65-F5344CB8AC3E}">
        <p14:creationId xmlns:p14="http://schemas.microsoft.com/office/powerpoint/2010/main" xmlns="" val="84655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ABB1CC88-1AE5-46FF-9270-D504C46A697F}" type="datetime2">
              <a:rPr lang="da-DK" smtClean="0">
                <a:solidFill>
                  <a:prstClr val="black">
                    <a:tint val="75000"/>
                  </a:prstClr>
                </a:solidFill>
              </a:rPr>
              <a:pPr/>
              <a:t>31. januar 2014</a:t>
            </a:fld>
            <a:endParaRPr lang="da-DK">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488" y="1297482"/>
            <a:ext cx="6947064" cy="4794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3</a:t>
            </a:fld>
            <a:endParaRPr lang="da-DK">
              <a:solidFill>
                <a:prstClr val="black">
                  <a:tint val="75000"/>
                </a:prstClr>
              </a:solidFill>
            </a:endParaRPr>
          </a:p>
        </p:txBody>
      </p:sp>
      <p:sp>
        <p:nvSpPr>
          <p:cNvPr id="2" name="Tekstboks 1"/>
          <p:cNvSpPr txBox="1"/>
          <p:nvPr/>
        </p:nvSpPr>
        <p:spPr>
          <a:xfrm>
            <a:off x="285007" y="391886"/>
            <a:ext cx="7600207" cy="584775"/>
          </a:xfrm>
          <a:prstGeom prst="rect">
            <a:avLst/>
          </a:prstGeom>
          <a:noFill/>
        </p:spPr>
        <p:txBody>
          <a:bodyPr wrap="square" rtlCol="0">
            <a:spAutoFit/>
          </a:bodyPr>
          <a:lstStyle/>
          <a:p>
            <a:r>
              <a:rPr lang="da-DK" sz="3200" smtClean="0">
                <a:solidFill>
                  <a:prstClr val="black"/>
                </a:solidFill>
                <a:latin typeface="Verdana" pitchFamily="34" charset="0"/>
                <a:ea typeface="Verdana" pitchFamily="34" charset="0"/>
                <a:cs typeface="Verdana" pitchFamily="34" charset="0"/>
              </a:rPr>
              <a:t>GLM overtrædelser </a:t>
            </a:r>
            <a:r>
              <a:rPr lang="da-DK" sz="3200" dirty="0" smtClean="0">
                <a:solidFill>
                  <a:prstClr val="black"/>
                </a:solidFill>
                <a:latin typeface="Verdana" pitchFamily="34" charset="0"/>
                <a:ea typeface="Verdana" pitchFamily="34" charset="0"/>
                <a:cs typeface="Verdana" pitchFamily="34" charset="0"/>
              </a:rPr>
              <a:t>- statistik</a:t>
            </a:r>
            <a:endParaRPr lang="da-DK" sz="3200" dirty="0">
              <a:solidFill>
                <a:prstClr val="black"/>
              </a:solidFill>
              <a:latin typeface="Verdana" pitchFamily="34" charset="0"/>
              <a:ea typeface="Verdana" pitchFamily="34" charset="0"/>
              <a:cs typeface="Verdana" pitchFamily="34" charset="0"/>
            </a:endParaRPr>
          </a:p>
        </p:txBody>
      </p:sp>
      <p:sp>
        <p:nvSpPr>
          <p:cNvPr id="3" name="Ellipse 2"/>
          <p:cNvSpPr/>
          <p:nvPr/>
        </p:nvSpPr>
        <p:spPr>
          <a:xfrm>
            <a:off x="6341423" y="2648197"/>
            <a:ext cx="748146" cy="48688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18032" y="4754109"/>
            <a:ext cx="871537"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3657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181842"/>
            <a:ext cx="8199437" cy="1092279"/>
          </a:xfrm>
        </p:spPr>
        <p:txBody>
          <a:bodyPr/>
          <a:lstStyle/>
          <a:p>
            <a:r>
              <a:rPr lang="da-DK" dirty="0" smtClean="0"/>
              <a:t>Slåning </a:t>
            </a:r>
            <a:r>
              <a:rPr lang="da-DK" dirty="0"/>
              <a:t>eller </a:t>
            </a:r>
            <a:r>
              <a:rPr lang="da-DK" dirty="0" smtClean="0"/>
              <a:t>afgræsning på arealer uden Enkeltbetaling</a:t>
            </a:r>
            <a:endParaRPr lang="da-DK" dirty="0"/>
          </a:p>
        </p:txBody>
      </p:sp>
      <p:sp>
        <p:nvSpPr>
          <p:cNvPr id="3" name="Pladsholder til indhold 2"/>
          <p:cNvSpPr>
            <a:spLocks noGrp="1"/>
          </p:cNvSpPr>
          <p:nvPr>
            <p:ph idx="1"/>
          </p:nvPr>
        </p:nvSpPr>
        <p:spPr>
          <a:xfrm>
            <a:off x="471488" y="1811943"/>
            <a:ext cx="8199437" cy="4582507"/>
          </a:xfrm>
        </p:spPr>
        <p:txBody>
          <a:bodyPr/>
          <a:lstStyle/>
          <a:p>
            <a:endParaRPr lang="da-DK" dirty="0"/>
          </a:p>
          <a:p>
            <a:pPr marL="342900" indent="-342900">
              <a:buFont typeface="Arial" pitchFamily="34" charset="0"/>
              <a:buChar char="•"/>
            </a:pPr>
            <a:r>
              <a:rPr lang="da-DK" sz="2400" dirty="0" smtClean="0"/>
              <a:t>0,3 Storkreaturer (SK) fra 1/7 til 15/9</a:t>
            </a:r>
          </a:p>
          <a:p>
            <a:pPr marL="342900" indent="-342900">
              <a:buFont typeface="Arial" pitchFamily="34" charset="0"/>
              <a:buChar char="•"/>
            </a:pPr>
            <a:endParaRPr lang="da-DK" sz="2400" dirty="0" smtClean="0"/>
          </a:p>
          <a:p>
            <a:pPr marL="342900" indent="-342900">
              <a:buFont typeface="Arial" pitchFamily="34" charset="0"/>
              <a:buChar char="•"/>
            </a:pPr>
            <a:endParaRPr lang="da-DK" sz="2400" dirty="0"/>
          </a:p>
          <a:p>
            <a:pPr marL="342900" indent="-342900">
              <a:buFont typeface="Arial" pitchFamily="34" charset="0"/>
              <a:buChar char="•"/>
            </a:pPr>
            <a:r>
              <a:rPr lang="da-DK" sz="2400" dirty="0" smtClean="0"/>
              <a:t>På § 3, Natura 2000 eller Særligt Følsomme landbrugsområder uden kvælstofkvote</a:t>
            </a:r>
          </a:p>
          <a:p>
            <a:pPr marL="342900" indent="-342900">
              <a:buFont typeface="Arial" pitchFamily="34" charset="0"/>
              <a:buChar char="•"/>
            </a:pPr>
            <a:endParaRPr lang="da-DK" sz="2400" dirty="0" smtClean="0"/>
          </a:p>
          <a:p>
            <a:pPr marL="342900" indent="-342900">
              <a:buFont typeface="Arial" pitchFamily="34" charset="0"/>
              <a:buChar char="•"/>
            </a:pPr>
            <a:endParaRPr lang="da-DK" sz="2400" dirty="0"/>
          </a:p>
          <a:p>
            <a:pPr marL="342900" indent="-342900">
              <a:buFont typeface="Arial" pitchFamily="34" charset="0"/>
              <a:buChar char="•"/>
            </a:pPr>
            <a:r>
              <a:rPr lang="da-DK" sz="2400" dirty="0" smtClean="0"/>
              <a:t>Hvis arealet ikke kan holdes lysåbent skal det slås</a:t>
            </a:r>
          </a:p>
          <a:p>
            <a:pPr marL="342900" indent="-342900">
              <a:buFont typeface="Arial" pitchFamily="34" charset="0"/>
              <a:buChar char="•"/>
            </a:pPr>
            <a:endParaRPr lang="da-DK" sz="2400" dirty="0"/>
          </a:p>
          <a:p>
            <a:pPr marL="342900" indent="-342900">
              <a:buFont typeface="Arial" pitchFamily="34" charset="0"/>
              <a:buChar char="•"/>
            </a:pPr>
            <a:endParaRPr lang="da-DK" sz="2400" dirty="0" smtClean="0"/>
          </a:p>
          <a:p>
            <a:pPr marL="342900" indent="-342900">
              <a:buFont typeface="Arial" pitchFamily="34" charset="0"/>
              <a:buChar char="•"/>
            </a:pPr>
            <a:endParaRPr lang="da-DK" sz="2400" dirty="0"/>
          </a:p>
          <a:p>
            <a:pPr marL="342900" indent="-342900">
              <a:buFont typeface="Arial" pitchFamily="34" charset="0"/>
              <a:buChar char="•"/>
            </a:pPr>
            <a:endParaRPr lang="da-DK" sz="2400" dirty="0" smtClean="0"/>
          </a:p>
          <a:p>
            <a:pPr marL="342900" indent="-342900">
              <a:buFont typeface="Arial" pitchFamily="34" charset="0"/>
              <a:buChar char="•"/>
            </a:pPr>
            <a:endParaRPr lang="da-DK" sz="2400" dirty="0"/>
          </a:p>
          <a:p>
            <a:pPr marL="342900" indent="-342900">
              <a:buFont typeface="Arial" pitchFamily="34" charset="0"/>
              <a:buChar char="•"/>
            </a:pPr>
            <a:endParaRPr lang="da-DK" sz="2400" dirty="0" smtClean="0"/>
          </a:p>
          <a:p>
            <a:pPr marL="342900" indent="-342900">
              <a:buFont typeface="Arial" pitchFamily="34" charset="0"/>
              <a:buChar char="•"/>
            </a:pPr>
            <a:endParaRPr lang="da-DK" sz="2400" dirty="0"/>
          </a:p>
          <a:p>
            <a:pPr marL="342900" indent="-342900">
              <a:buFont typeface="Arial" pitchFamily="34" charset="0"/>
              <a:buChar char="•"/>
            </a:pPr>
            <a:endParaRPr lang="da-DK" sz="2400" dirty="0" smtClean="0"/>
          </a:p>
          <a:p>
            <a:endParaRPr lang="da-DK" dirty="0"/>
          </a:p>
          <a:p>
            <a:endParaRPr lang="da-DK" dirty="0"/>
          </a:p>
        </p:txBody>
      </p:sp>
      <p:sp>
        <p:nvSpPr>
          <p:cNvPr id="4" name="Pladsholder til dato 3"/>
          <p:cNvSpPr>
            <a:spLocks noGrp="1"/>
          </p:cNvSpPr>
          <p:nvPr>
            <p:ph type="dt" sz="half" idx="10"/>
          </p:nvPr>
        </p:nvSpPr>
        <p:spPr/>
        <p:txBody>
          <a:bodyPr/>
          <a:lstStyle/>
          <a:p>
            <a:fld id="{284491DD-DC3A-4E4C-9A48-9D8A6744EA2E}"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4</a:t>
            </a:fld>
            <a:endParaRPr lang="da-DK">
              <a:solidFill>
                <a:prstClr val="black">
                  <a:tint val="75000"/>
                </a:prstClr>
              </a:solidFill>
            </a:endParaRPr>
          </a:p>
        </p:txBody>
      </p:sp>
    </p:spTree>
    <p:extLst>
      <p:ext uri="{BB962C8B-B14F-4D97-AF65-F5344CB8AC3E}">
        <p14:creationId xmlns:p14="http://schemas.microsoft.com/office/powerpoint/2010/main" xmlns="" val="385751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dato 3"/>
          <p:cNvSpPr>
            <a:spLocks noGrp="1"/>
          </p:cNvSpPr>
          <p:nvPr>
            <p:ph type="dt" sz="half" idx="10"/>
          </p:nvPr>
        </p:nvSpPr>
        <p:spPr/>
        <p:txBody>
          <a:bodyPr/>
          <a:lstStyle/>
          <a:p>
            <a:fld id="{D11B0F79-8815-43DC-A055-76F8E673D99F}" type="datetime2">
              <a:rPr lang="da-DK" smtClean="0">
                <a:solidFill>
                  <a:prstClr val="black">
                    <a:tint val="75000"/>
                  </a:prstClr>
                </a:solidFill>
              </a:rPr>
              <a:pPr/>
              <a:t>31. januar 2014</a:t>
            </a:fld>
            <a:endParaRPr lang="da-DK">
              <a:solidFill>
                <a:prstClr val="black">
                  <a:tint val="75000"/>
                </a:prstClr>
              </a:solidFill>
            </a:endParaRPr>
          </a:p>
        </p:txBody>
      </p:sp>
      <p:sp>
        <p:nvSpPr>
          <p:cNvPr id="5" name="Rectangle 3"/>
          <p:cNvSpPr txBox="1">
            <a:spLocks noChangeArrowheads="1"/>
          </p:cNvSpPr>
          <p:nvPr/>
        </p:nvSpPr>
        <p:spPr bwMode="auto">
          <a:xfrm>
            <a:off x="465138" y="1595294"/>
            <a:ext cx="8229600" cy="161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eaLnBrk="1" hangingPunct="1">
              <a:defRPr/>
            </a:pPr>
            <a:endParaRPr lang="da-DK" kern="0" dirty="0" smtClean="0">
              <a:solidFill>
                <a:srgbClr val="000000"/>
              </a:solidFill>
              <a:latin typeface="Arial"/>
            </a:endParaRPr>
          </a:p>
          <a:p>
            <a:pPr marL="0" indent="0" defTabSz="914400" eaLnBrk="1" hangingPunct="1">
              <a:buFontTx/>
              <a:buNone/>
              <a:defRPr/>
            </a:pPr>
            <a:endParaRPr lang="da-DK" kern="0" dirty="0" smtClean="0">
              <a:solidFill>
                <a:srgbClr val="000000"/>
              </a:solidFill>
              <a:latin typeface="Aria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5</a:t>
            </a:fld>
            <a:endParaRPr lang="da-DK">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3220" t="12094" r="36125" b="9071"/>
          <a:stretch/>
        </p:blipFill>
        <p:spPr bwMode="auto">
          <a:xfrm>
            <a:off x="0" y="0"/>
            <a:ext cx="9263921" cy="8109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Ellipse 8"/>
          <p:cNvSpPr/>
          <p:nvPr/>
        </p:nvSpPr>
        <p:spPr>
          <a:xfrm>
            <a:off x="4339771" y="3206338"/>
            <a:ext cx="1291772" cy="10753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Tree>
    <p:extLst>
      <p:ext uri="{BB962C8B-B14F-4D97-AF65-F5344CB8AC3E}">
        <p14:creationId xmlns:p14="http://schemas.microsoft.com/office/powerpoint/2010/main" xmlns="" val="27462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424" y="769257"/>
            <a:ext cx="8199437" cy="1092279"/>
          </a:xfrm>
        </p:spPr>
        <p:txBody>
          <a:bodyPr/>
          <a:lstStyle/>
          <a:p>
            <a:r>
              <a:rPr lang="da-DK" dirty="0"/>
              <a:t>Slåning eller afgræsning </a:t>
            </a:r>
          </a:p>
        </p:txBody>
      </p:sp>
      <p:sp>
        <p:nvSpPr>
          <p:cNvPr id="4" name="Pladsholder til dato 3"/>
          <p:cNvSpPr>
            <a:spLocks noGrp="1"/>
          </p:cNvSpPr>
          <p:nvPr>
            <p:ph type="dt" sz="half" idx="10"/>
          </p:nvPr>
        </p:nvSpPr>
        <p:spPr/>
        <p:txBody>
          <a:bodyPr/>
          <a:lstStyle/>
          <a:p>
            <a:fld id="{5BB4A8F7-9275-4DEF-BBAA-07D94BE2F7C4}" type="datetime2">
              <a:rPr lang="da-DK" smtClean="0">
                <a:solidFill>
                  <a:prstClr val="black">
                    <a:tint val="75000"/>
                  </a:prstClr>
                </a:solidFill>
              </a:rPr>
              <a:pPr/>
              <a:t>31. januar 2014</a:t>
            </a:fld>
            <a:endParaRPr lang="da-DK">
              <a:solidFill>
                <a:prstClr val="black">
                  <a:tint val="75000"/>
                </a:prstClr>
              </a:solidFill>
            </a:endParaRPr>
          </a:p>
        </p:txBody>
      </p:sp>
      <p:sp>
        <p:nvSpPr>
          <p:cNvPr id="6" name="Rectangle 3"/>
          <p:cNvSpPr txBox="1">
            <a:spLocks noChangeArrowheads="1"/>
          </p:cNvSpPr>
          <p:nvPr/>
        </p:nvSpPr>
        <p:spPr bwMode="auto">
          <a:xfrm>
            <a:off x="468313" y="2489471"/>
            <a:ext cx="82296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eaLnBrk="1" hangingPunct="1">
              <a:defRPr/>
            </a:pPr>
            <a:r>
              <a:rPr lang="da-DK" kern="0" dirty="0" smtClean="0">
                <a:solidFill>
                  <a:srgbClr val="000000"/>
                </a:solidFill>
                <a:latin typeface="Arial"/>
              </a:rPr>
              <a:t>Omfatter alle </a:t>
            </a:r>
            <a:r>
              <a:rPr lang="da-DK" b="1" kern="0" dirty="0" smtClean="0">
                <a:solidFill>
                  <a:srgbClr val="000000"/>
                </a:solidFill>
                <a:latin typeface="Arial"/>
              </a:rPr>
              <a:t>landbrugsarealer</a:t>
            </a:r>
          </a:p>
          <a:p>
            <a:pPr marL="0" indent="0" defTabSz="914400" eaLnBrk="1" hangingPunct="1">
              <a:buFontTx/>
              <a:buNone/>
              <a:defRPr/>
            </a:pPr>
            <a:endParaRPr lang="da-DK" b="1" kern="0" dirty="0" smtClean="0">
              <a:solidFill>
                <a:srgbClr val="000000"/>
              </a:solidFill>
              <a:latin typeface="Arial"/>
            </a:endParaRPr>
          </a:p>
          <a:p>
            <a:pPr defTabSz="914400" eaLnBrk="1" hangingPunct="1">
              <a:defRPr/>
            </a:pPr>
            <a:r>
              <a:rPr lang="da-DK" kern="0" dirty="0" smtClean="0">
                <a:solidFill>
                  <a:srgbClr val="000000"/>
                </a:solidFill>
                <a:latin typeface="Arial"/>
              </a:rPr>
              <a:t>Arealer, der ikke er landbrugsarealer, skal angives som natur eller bygninger.</a:t>
            </a:r>
          </a:p>
          <a:p>
            <a:pPr defTabSz="914400" eaLnBrk="1" hangingPunct="1">
              <a:defRPr/>
            </a:pPr>
            <a:endParaRPr lang="da-DK" kern="0" dirty="0">
              <a:solidFill>
                <a:srgbClr val="000000"/>
              </a:solidFill>
              <a:latin typeface="Arial"/>
            </a:endParaRPr>
          </a:p>
          <a:p>
            <a:pPr defTabSz="914400" eaLnBrk="1" hangingPunct="1">
              <a:defRPr/>
            </a:pPr>
            <a:r>
              <a:rPr lang="da-DK" kern="0" dirty="0">
                <a:solidFill>
                  <a:srgbClr val="000000"/>
                </a:solidFill>
                <a:latin typeface="Arial"/>
              </a:rPr>
              <a:t>Overtrædelse af GLM </a:t>
            </a:r>
            <a:r>
              <a:rPr lang="da-DK" kern="0" dirty="0" smtClean="0">
                <a:solidFill>
                  <a:srgbClr val="000000"/>
                </a:solidFill>
                <a:latin typeface="Arial"/>
              </a:rPr>
              <a:t>reglerne </a:t>
            </a:r>
            <a:r>
              <a:rPr lang="da-DK" kern="0" dirty="0">
                <a:solidFill>
                  <a:srgbClr val="000000"/>
                </a:solidFill>
                <a:latin typeface="Arial"/>
              </a:rPr>
              <a:t>giver støttereduktioner</a:t>
            </a:r>
          </a:p>
          <a:p>
            <a:pPr defTabSz="914400" eaLnBrk="1" hangingPunct="1">
              <a:defRPr/>
            </a:pPr>
            <a:endParaRPr lang="da-DK" kern="0" dirty="0" smtClean="0">
              <a:solidFill>
                <a:srgbClr val="000000"/>
              </a:solidFill>
              <a:latin typeface="Arial"/>
            </a:endParaRPr>
          </a:p>
          <a:p>
            <a:pPr marL="0" indent="0" defTabSz="914400" eaLnBrk="1" hangingPunct="1">
              <a:buFontTx/>
              <a:buNone/>
              <a:defRPr/>
            </a:pPr>
            <a:endParaRPr lang="da-DK" kern="0" dirty="0" smtClean="0">
              <a:solidFill>
                <a:srgbClr val="000000"/>
              </a:solidFill>
              <a:latin typeface="Arial"/>
            </a:endParaRPr>
          </a:p>
        </p:txBody>
      </p:sp>
      <p:sp>
        <p:nvSpPr>
          <p:cNvPr id="7" name="Pladsholder til diasnummer 6"/>
          <p:cNvSpPr>
            <a:spLocks noGrp="1"/>
          </p:cNvSpPr>
          <p:nvPr>
            <p:ph type="sldNum" sz="quarter" idx="12"/>
          </p:nvPr>
        </p:nvSpPr>
        <p:spPr/>
        <p:txBody>
          <a:bodyPr/>
          <a:lstStyle/>
          <a:p>
            <a:fld id="{015525C3-C702-9C4E-B3EB-9D1691AF8184}" type="slidenum">
              <a:rPr lang="da-DK" smtClean="0">
                <a:solidFill>
                  <a:prstClr val="black">
                    <a:tint val="75000"/>
                  </a:prstClr>
                </a:solidFill>
              </a:rPr>
              <a:pPr/>
              <a:t>6</a:t>
            </a:fld>
            <a:endParaRPr lang="da-DK">
              <a:solidFill>
                <a:prstClr val="black">
                  <a:tint val="75000"/>
                </a:prstClr>
              </a:solidFill>
            </a:endParaRPr>
          </a:p>
        </p:txBody>
      </p:sp>
    </p:spTree>
    <p:extLst>
      <p:ext uri="{BB962C8B-B14F-4D97-AF65-F5344CB8AC3E}">
        <p14:creationId xmlns:p14="http://schemas.microsoft.com/office/powerpoint/2010/main" xmlns="" val="391572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Kontortema">
  <a:themeElements>
    <a:clrScheme name="Brugerdefineret 17">
      <a:dk1>
        <a:sysClr val="windowText" lastClr="000000"/>
      </a:dk1>
      <a:lt1>
        <a:sysClr val="window" lastClr="FFFFFF"/>
      </a:lt1>
      <a:dk2>
        <a:srgbClr val="00704F"/>
      </a:dk2>
      <a:lt2>
        <a:srgbClr val="E0DCC6"/>
      </a:lt2>
      <a:accent1>
        <a:srgbClr val="E4EC8D"/>
      </a:accent1>
      <a:accent2>
        <a:srgbClr val="85C01F"/>
      </a:accent2>
      <a:accent3>
        <a:srgbClr val="83B6CD"/>
      </a:accent3>
      <a:accent4>
        <a:srgbClr val="BFBB89"/>
      </a:accent4>
      <a:accent5>
        <a:srgbClr val="A48A78"/>
      </a:accent5>
      <a:accent6>
        <a:srgbClr val="D97F38"/>
      </a:accent6>
      <a:hlink>
        <a:srgbClr val="9F0018"/>
      </a:hlink>
      <a:folHlink>
        <a:srgbClr val="007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2320</TotalTime>
  <Words>172</Words>
  <Application>Microsoft Office PowerPoint</Application>
  <PresentationFormat>Skærmshow (4:3)</PresentationFormat>
  <Paragraphs>53</Paragraphs>
  <Slides>6</Slides>
  <Notes>5</Notes>
  <HiddenSlides>0</HiddenSlides>
  <MMClips>0</MMClips>
  <ScaleCrop>false</ScaleCrop>
  <HeadingPairs>
    <vt:vector size="4" baseType="variant">
      <vt:variant>
        <vt:lpstr>Tema</vt:lpstr>
      </vt:variant>
      <vt:variant>
        <vt:i4>1</vt:i4>
      </vt:variant>
      <vt:variant>
        <vt:lpstr>Diastitler</vt:lpstr>
      </vt:variant>
      <vt:variant>
        <vt:i4>6</vt:i4>
      </vt:variant>
    </vt:vector>
  </HeadingPairs>
  <TitlesOfParts>
    <vt:vector size="7" baseType="lpstr">
      <vt:lpstr>2_Kontortema</vt:lpstr>
      <vt:lpstr>God landbrugsmæssig  og Miljømæssig stand (GLM)</vt:lpstr>
      <vt:lpstr>Slåning eller afgræsning </vt:lpstr>
      <vt:lpstr>Dias nummer 3</vt:lpstr>
      <vt:lpstr>Slåning eller afgræsning på arealer uden Enkeltbetaling</vt:lpstr>
      <vt:lpstr>Dias nummer 5</vt:lpstr>
      <vt:lpstr>Slåning eller afgræsning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Jeanette Lundehøj</dc:creator>
  <cp:lastModifiedBy>Ellen Danvig</cp:lastModifiedBy>
  <cp:revision>152</cp:revision>
  <cp:lastPrinted>2014-01-23T13:36:27Z</cp:lastPrinted>
  <dcterms:created xsi:type="dcterms:W3CDTF">2013-01-23T14:03:47Z</dcterms:created>
  <dcterms:modified xsi:type="dcterms:W3CDTF">2014-01-31T11:58:59Z</dcterms:modified>
</cp:coreProperties>
</file>