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8" r:id="rId3"/>
    <p:sldId id="283" r:id="rId4"/>
    <p:sldId id="267" r:id="rId5"/>
    <p:sldId id="273" r:id="rId6"/>
    <p:sldId id="264" r:id="rId7"/>
    <p:sldId id="289" r:id="rId8"/>
    <p:sldId id="266" r:id="rId9"/>
    <p:sldId id="285" r:id="rId10"/>
    <p:sldId id="268" r:id="rId11"/>
    <p:sldId id="269" r:id="rId12"/>
    <p:sldId id="270" r:id="rId13"/>
    <p:sldId id="271" r:id="rId14"/>
    <p:sldId id="290" r:id="rId15"/>
  </p:sldIdLst>
  <p:sldSz cx="9144000" cy="6858000" type="screen4x3"/>
  <p:notesSz cx="6797675" cy="9928225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4" autoAdjust="0"/>
    <p:restoredTop sz="86627" autoAdjust="0"/>
  </p:normalViewPr>
  <p:slideViewPr>
    <p:cSldViewPr snapToGrid="0" snapToObjects="1" showGuides="1">
      <p:cViewPr>
        <p:scale>
          <a:sx n="70" d="100"/>
          <a:sy n="70" d="100"/>
        </p:scale>
        <p:origin x="-72" y="-72"/>
      </p:cViewPr>
      <p:guideLst>
        <p:guide orient="horz" pos="820"/>
        <p:guide orient="horz" pos="637"/>
        <p:guide orient="horz" pos="872"/>
        <p:guide pos="5450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EE03-D5B6-3749-A7E5-94B2F02E776F}" type="datetimeFigureOut">
              <a:rPr lang="da-DK" smtClean="0"/>
              <a:pPr/>
              <a:t>24-01-2014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AF97B-E6C5-B348-98FF-B89EFF98F6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489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39683-6613-3A4F-BA84-BAED98285295}" type="datetimeFigureOut">
              <a:rPr lang="da-DK" smtClean="0"/>
              <a:pPr/>
              <a:t>24-01-2014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F8373-3029-BF4B-B31F-1E3F956F617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1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D9FF2586-FD57-4837-93F3-7E73F7FD3F67}" type="datetime2">
              <a:rPr lang="da-DK" smtClean="0"/>
              <a:pPr/>
              <a:t>24.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47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464DA85B-AAC1-4CE5-805B-EE013E1823FB}" type="datetime2">
              <a:rPr lang="da-DK" smtClean="0"/>
              <a:pPr/>
              <a:t>24. januar 2014</a:t>
            </a:fld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433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B049-71DD-480D-A1CF-7F78D68D39E4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713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CA06-B943-4560-A7C7-0A2B17598759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15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3ECF-0CDE-47EA-B4CA-C4C81DC0A649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12680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76B5-C822-4D72-B2EB-84CCDE9411F4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27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AC5-2861-4DAB-9FA7-3D8A1D550856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90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0854-A651-474E-8ADC-9BB652150C25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0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324E-0BF0-4598-87BF-C7C0954FE8FE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62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4824-4E37-4F92-8CB4-C016EC699A68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1513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EC30-8102-42C5-BFB4-AAAED41798E1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74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41B42B0E-2CA7-433C-A531-08A20EFB0590}" type="datetime2">
              <a:rPr lang="da-DK" smtClean="0"/>
              <a:pPr/>
              <a:t>24.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0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11B9-96D4-4BB0-9B1B-504E4E36E815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498106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A163-3C7B-4275-AD44-1C3663ED3960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816801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9CD0-D107-467E-8832-9A47BC374599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7862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A830-F9DE-4D13-A448-D4780920F435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887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C71B-2739-4740-8D9E-F42C4ABA26FF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860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0963-14EE-4B31-A8BD-ABBC05D9D30A}" type="datetime2">
              <a:rPr lang="da-DK" smtClean="0"/>
              <a:pPr/>
              <a:t>24. januar 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063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F0AA546E-07F7-4615-984A-A43835E42747}" type="datetime2">
              <a:rPr lang="da-DK" smtClean="0"/>
              <a:pPr/>
              <a:t>24.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807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FAD16ABD-FBC1-4093-BD45-E8BC542F785D}" type="datetime2">
              <a:rPr lang="da-DK" smtClean="0"/>
              <a:pPr/>
              <a:t>24.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805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5A1EFAD6-BA3D-4778-B0C7-6DF3DFC8D181}" type="datetime2">
              <a:rPr lang="da-DK" smtClean="0"/>
              <a:pPr/>
              <a:t>24.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673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D7A31737-DA6C-466F-8AB5-6C0A938A7890}" type="datetime2">
              <a:rPr lang="da-DK" smtClean="0"/>
              <a:pPr/>
              <a:t>24.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057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6DB22360-A1C0-417A-8524-F3E7F2467A6A}" type="datetime2">
              <a:rPr lang="da-DK" smtClean="0"/>
              <a:pPr/>
              <a:t>24.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546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CF4660F8-2459-42E2-ACD7-A97062A1BFA6}" type="datetime2">
              <a:rPr lang="da-DK" smtClean="0"/>
              <a:pPr/>
              <a:t>24.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47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28B0218E-4A07-4365-A3F3-47A19866DD94}" type="datetime2">
              <a:rPr lang="da-DK" smtClean="0"/>
              <a:pPr/>
              <a:t>24.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532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4ACEABF2-F244-4B59-86C3-8642093C8AC1}" type="datetime2">
              <a:rPr lang="da-DK" smtClean="0"/>
              <a:pPr/>
              <a:t>24.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32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72" r:id="rId4"/>
    <p:sldLayoutId id="2147483671" r:id="rId5"/>
    <p:sldLayoutId id="2147483674" r:id="rId6"/>
    <p:sldLayoutId id="2147483675" r:id="rId7"/>
    <p:sldLayoutId id="2147483673" r:id="rId8"/>
    <p:sldLayoutId id="2147483676" r:id="rId9"/>
    <p:sldLayoutId id="2147483677" r:id="rId10"/>
    <p:sldLayoutId id="2147483678" r:id="rId11"/>
    <p:sldLayoutId id="2147483683" r:id="rId12"/>
    <p:sldLayoutId id="2147483679" r:id="rId13"/>
    <p:sldLayoutId id="2147483680" r:id="rId14"/>
    <p:sldLayoutId id="2147483681" r:id="rId15"/>
    <p:sldLayoutId id="2147483682" r:id="rId16"/>
    <p:sldLayoutId id="2147483650" r:id="rId17"/>
    <p:sldLayoutId id="2147483664" r:id="rId18"/>
    <p:sldLayoutId id="2147483667" r:id="rId19"/>
    <p:sldLayoutId id="2147483669" r:id="rId20"/>
    <p:sldLayoutId id="2147483665" r:id="rId21"/>
    <p:sldLayoutId id="2147483668" r:id="rId22"/>
    <p:sldLayoutId id="2147483666" r:id="rId23"/>
    <p:sldLayoutId id="2147483654" r:id="rId24"/>
    <p:sldLayoutId id="2147483655" r:id="rId25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Tast selv-service –</a:t>
            </a:r>
            <a:br>
              <a:rPr lang="da-DK" dirty="0" smtClean="0"/>
            </a:br>
            <a:r>
              <a:rPr lang="da-DK" dirty="0" smtClean="0"/>
              <a:t>opret </a:t>
            </a:r>
            <a:r>
              <a:rPr lang="da-DK" dirty="0" smtClean="0"/>
              <a:t>fuldmagt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68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35340"/>
            <a:ext cx="792480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Fuldmagtshaver</a:t>
            </a:r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6455979" y="3988676"/>
            <a:ext cx="922283" cy="3626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31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0" y="2020054"/>
            <a:ext cx="8071330" cy="33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Besked om at du handler på vegne af en anden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3321229" y="4228923"/>
            <a:ext cx="1623848" cy="5754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2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1" y="736979"/>
            <a:ext cx="8150235" cy="511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Husk: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497725"/>
            <a:ext cx="8199437" cy="4358904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2000" dirty="0" smtClean="0"/>
              <a:t>Kontroller, at du er logget ind med det korrekte CVR- eller CVR-nummer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2000" dirty="0" smtClean="0"/>
              <a:t>Kontroller, at du giver fuldmagten til det korrekte CVR- eller CPR-nummer</a:t>
            </a:r>
          </a:p>
          <a:p>
            <a:pPr marL="285750" indent="-285750"/>
            <a:endParaRPr lang="da-DK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2000" dirty="0" smtClean="0"/>
              <a:t>Du kan kun give fuldmagt til en, der er oprettet i Tast selv-service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000" dirty="0" smtClean="0"/>
          </a:p>
        </p:txBody>
      </p:sp>
    </p:spTree>
    <p:extLst>
      <p:ext uri="{BB962C8B-B14F-4D97-AF65-F5344CB8AC3E}">
        <p14:creationId xmlns:p14="http://schemas.microsoft.com/office/powerpoint/2010/main" val="4764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  <a:endParaRPr lang="da-DK" dirty="0"/>
          </a:p>
        </p:txBody>
      </p:sp>
      <p:pic>
        <p:nvPicPr>
          <p:cNvPr id="10242" name="Picture 2" descr="C:\Users\eda\AppData\Local\Microsoft\Windows\Temporary Internet Files\Content.IE5\6ZXWU396\MC90008904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78" y="2521001"/>
            <a:ext cx="1031443" cy="18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Hvornår skal man oprette en fuldmagt?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7496447" cy="458250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Hvis en anden skal stå for udfyldelse af Fællesskemaet eller overdragelsesskemaet</a:t>
            </a:r>
          </a:p>
          <a:p>
            <a:pPr marL="285750" indent="-285750">
              <a:buFont typeface="Arial" pitchFamily="34" charset="0"/>
              <a:buChar char="•"/>
            </a:pPr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Hvis du skal hjælpe en nabo med at udfylde skemaet</a:t>
            </a:r>
          </a:p>
          <a:p>
            <a:pPr marL="285750" indent="-285750">
              <a:buFont typeface="Arial" pitchFamily="34" charset="0"/>
              <a:buChar char="•"/>
            </a:pPr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Hvis konen eller forvalteren skal indsende skemaerne, men ansøgningen skal stå i dit navn</a:t>
            </a:r>
          </a:p>
          <a:p>
            <a:pPr marL="285750" indent="-285750">
              <a:buFont typeface="Arial" pitchFamily="34" charset="0"/>
              <a:buChar char="•"/>
            </a:pPr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Husk, at modtageren af fuldmagten skal være oprettet i Tast selv-service (dvs. have udfyldt brugeroplysninger)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80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0" y="122824"/>
            <a:ext cx="8816727" cy="564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3397469" y="669199"/>
            <a:ext cx="922284" cy="3029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6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2" y="1665027"/>
            <a:ext cx="8204943" cy="362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Giv ny fuldmagt</a:t>
            </a:r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7127437" y="2961564"/>
            <a:ext cx="1537138" cy="3294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5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" y="1528034"/>
            <a:ext cx="8199437" cy="391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630621" y="3807371"/>
            <a:ext cx="1300655" cy="3310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/>
          <p:cNvSpPr/>
          <p:nvPr/>
        </p:nvSpPr>
        <p:spPr>
          <a:xfrm>
            <a:off x="4162097" y="3807371"/>
            <a:ext cx="819806" cy="3310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47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2" y="1211364"/>
            <a:ext cx="8047417" cy="446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Find modtager af fuldmagt</a:t>
            </a:r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7157545" y="3819607"/>
            <a:ext cx="1016876" cy="3941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9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5" y="1310185"/>
            <a:ext cx="7778110" cy="508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Hvornår skal man oprette en fuldmagt?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303545" y="5155324"/>
            <a:ext cx="2963917" cy="100899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2948152" y="5155324"/>
            <a:ext cx="1363717" cy="3626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4311869" y="5155324"/>
            <a:ext cx="788276" cy="3626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5297214" y="5155324"/>
            <a:ext cx="843455" cy="3626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54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Signér fuldmagten</a:t>
            </a:r>
            <a:endParaRPr lang="da-D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80" y="1274763"/>
            <a:ext cx="7061153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7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da-DK" dirty="0" smtClean="0"/>
          </a:p>
          <a:p>
            <a:pPr marL="0" lvl="1" indent="0">
              <a:buNone/>
            </a:pPr>
            <a:endParaRPr lang="da-DK" dirty="0"/>
          </a:p>
          <a:p>
            <a:pPr marL="0" lvl="1" indent="0">
              <a:buNone/>
            </a:pPr>
            <a:endParaRPr lang="da-DK" dirty="0" smtClean="0"/>
          </a:p>
          <a:p>
            <a:pPr marL="0" lvl="1" indent="0">
              <a:buNone/>
            </a:pPr>
            <a:r>
              <a:rPr lang="da-DK" sz="3600" dirty="0" smtClean="0"/>
              <a:t>Anvend fuldmagt – Hvis du har fået en fuldmagt</a:t>
            </a:r>
          </a:p>
        </p:txBody>
      </p:sp>
    </p:spTree>
    <p:extLst>
      <p:ext uri="{BB962C8B-B14F-4D97-AF65-F5344CB8AC3E}">
        <p14:creationId xmlns:p14="http://schemas.microsoft.com/office/powerpoint/2010/main" val="12392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144</Words>
  <Application>Microsoft Office PowerPoint</Application>
  <PresentationFormat>Skærmshow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Tast selv-service – opret fuldmagt</vt:lpstr>
      <vt:lpstr>Hvornår skal man oprette en fuldmagt?</vt:lpstr>
      <vt:lpstr>PowerPoint-præsentation</vt:lpstr>
      <vt:lpstr>Giv ny fuldmagt</vt:lpstr>
      <vt:lpstr>Overskrift</vt:lpstr>
      <vt:lpstr>Find modtager af fuldmagt</vt:lpstr>
      <vt:lpstr>Hvornår skal man oprette en fuldmagt?</vt:lpstr>
      <vt:lpstr>Signér fuldmagten</vt:lpstr>
      <vt:lpstr>PowerPoint-præsentation</vt:lpstr>
      <vt:lpstr>Fuldmagtshaver</vt:lpstr>
      <vt:lpstr>Besked om at du handler på vegne af en anden</vt:lpstr>
      <vt:lpstr>PowerPoint-præsentation</vt:lpstr>
      <vt:lpstr>Husk:</vt:lpstr>
      <vt:lpstr>Spørgsmål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Jeanette Lundehøj</dc:creator>
  <cp:lastModifiedBy>Ellen Danvig (NaturErhvervstyrelsen)</cp:lastModifiedBy>
  <cp:revision>101</cp:revision>
  <cp:lastPrinted>2014-01-21T10:18:45Z</cp:lastPrinted>
  <dcterms:created xsi:type="dcterms:W3CDTF">2013-01-23T14:03:47Z</dcterms:created>
  <dcterms:modified xsi:type="dcterms:W3CDTF">2014-01-24T12:24:06Z</dcterms:modified>
</cp:coreProperties>
</file>