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31" r:id="rId2"/>
    <p:sldId id="312" r:id="rId3"/>
    <p:sldId id="329" r:id="rId4"/>
    <p:sldId id="330" r:id="rId5"/>
    <p:sldId id="313" r:id="rId6"/>
    <p:sldId id="317" r:id="rId7"/>
    <p:sldId id="316" r:id="rId8"/>
    <p:sldId id="318" r:id="rId9"/>
    <p:sldId id="319" r:id="rId10"/>
    <p:sldId id="320" r:id="rId11"/>
    <p:sldId id="328" r:id="rId12"/>
  </p:sldIdLst>
  <p:sldSz cx="9144000" cy="6858000" type="screen4x3"/>
  <p:notesSz cx="6797675" cy="987425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84" autoAdjust="0"/>
    <p:restoredTop sz="85030" autoAdjust="0"/>
  </p:normalViewPr>
  <p:slideViewPr>
    <p:cSldViewPr snapToGrid="0" snapToObjects="1" showGuides="1">
      <p:cViewPr>
        <p:scale>
          <a:sx n="80" d="100"/>
          <a:sy n="80" d="100"/>
        </p:scale>
        <p:origin x="-1434" y="-48"/>
      </p:cViewPr>
      <p:guideLst>
        <p:guide orient="horz" pos="820"/>
        <p:guide orient="horz" pos="637"/>
        <p:guide orient="horz" pos="872"/>
        <p:guide pos="5450"/>
        <p:guide pos="2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EEE03-D5B6-3749-A7E5-94B2F02E776F}" type="datetimeFigureOut">
              <a:rPr lang="da-DK" smtClean="0"/>
              <a:t>28-01-2014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AF97B-E6C5-B348-98FF-B89EFF98F6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14898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39683-6613-3A4F-BA84-BAED98285295}" type="datetimeFigureOut">
              <a:rPr lang="da-DK" smtClean="0"/>
              <a:t>28-01-2014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F8373-3029-BF4B-B31F-1E3F956F61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818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Pladsholder til noter 2"/>
          <p:cNvSpPr>
            <a:spLocks noGrp="1"/>
          </p:cNvSpPr>
          <p:nvPr>
            <p:ph type="body" idx="1"/>
          </p:nvPr>
        </p:nvSpPr>
        <p:spPr bwMode="auto">
          <a:xfrm>
            <a:off x="681038" y="4689475"/>
            <a:ext cx="5437187" cy="4443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20" tIns="43960" rIns="87920" bIns="43960"/>
          <a:lstStyle/>
          <a:p>
            <a:pPr eaLnBrk="1" hangingPunct="1"/>
            <a:endParaRPr lang="da-DK" smtClean="0"/>
          </a:p>
        </p:txBody>
      </p:sp>
      <p:sp>
        <p:nvSpPr>
          <p:cNvPr id="49156" name="Pladsholder til diasnumm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14346" indent="-274749" algn="ctr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098995" indent="-219799" algn="ctr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38592" indent="-219799" algn="ctr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1978190" indent="-219799" algn="ctr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417788" indent="-219799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857386" indent="-219799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296984" indent="-219799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736581" indent="-219799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E3C8AA59-5B5A-4CC5-BCB2-36E9970E5DBA}" type="slidenum">
              <a:rPr lang="da-DK" smtClean="0"/>
              <a:pPr algn="r" eaLnBrk="1" hangingPunct="1">
                <a:defRPr/>
              </a:pPr>
              <a:t>11</a:t>
            </a:fld>
            <a:endParaRPr lang="da-DK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3455082"/>
            <a:ext cx="8199437" cy="1196975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2319" y="4663022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FFB4A0DD-D003-42E9-BA51-429BE37F29CC}" type="datetime2">
              <a:rPr lang="da-DK" smtClean="0"/>
              <a:t>28.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47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0" y="1524002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C50A2DFB-3D10-4C49-B843-EAA42DFDCD10}" type="datetime2">
              <a:rPr lang="da-DK" smtClean="0"/>
              <a:t>28. januar 2014</a:t>
            </a:fld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8"/>
          </p:nvPr>
        </p:nvSpPr>
        <p:spPr>
          <a:xfrm>
            <a:off x="0" y="5129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5" name="Pladsholder til billede 7"/>
          <p:cNvSpPr>
            <a:spLocks noGrp="1"/>
          </p:cNvSpPr>
          <p:nvPr>
            <p:ph type="pic" sz="quarter" idx="19"/>
          </p:nvPr>
        </p:nvSpPr>
        <p:spPr>
          <a:xfrm>
            <a:off x="6136712" y="5129996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20"/>
          </p:nvPr>
        </p:nvSpPr>
        <p:spPr>
          <a:xfrm>
            <a:off x="3068355" y="5129996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21"/>
          </p:nvPr>
        </p:nvSpPr>
        <p:spPr>
          <a:xfrm>
            <a:off x="0" y="3307552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8" name="Pladsholder til billede 7"/>
          <p:cNvSpPr>
            <a:spLocks noGrp="1"/>
          </p:cNvSpPr>
          <p:nvPr>
            <p:ph type="pic" sz="quarter" idx="22"/>
          </p:nvPr>
        </p:nvSpPr>
        <p:spPr>
          <a:xfrm>
            <a:off x="6136712" y="3307549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9" name="Pladsholder til billede 7"/>
          <p:cNvSpPr>
            <a:spLocks noGrp="1"/>
          </p:cNvSpPr>
          <p:nvPr>
            <p:ph type="pic" sz="quarter" idx="23"/>
          </p:nvPr>
        </p:nvSpPr>
        <p:spPr>
          <a:xfrm>
            <a:off x="3068355" y="3307549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433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9A5FB-7C31-4237-9A2C-D60998A0DCF2}" type="datetime2">
              <a:rPr lang="da-DK" smtClean="0"/>
              <a:t>28.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7133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8789" y="679450"/>
            <a:ext cx="5345111" cy="1949450"/>
          </a:xfrm>
        </p:spPr>
        <p:txBody>
          <a:bodyPr anchor="t"/>
          <a:lstStyle/>
          <a:p>
            <a:r>
              <a:rPr lang="da-DK" dirty="0" smtClean="0"/>
              <a:t>Teksten placeres </a:t>
            </a:r>
            <a:br>
              <a:rPr lang="da-DK" dirty="0" smtClean="0"/>
            </a:br>
            <a:r>
              <a:rPr lang="da-DK" dirty="0" smtClean="0"/>
              <a:t>hvor der er ro på fotoet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65A9-2628-48FE-A383-6EF4119BB0B9}" type="datetime2">
              <a:rPr lang="da-DK" smtClean="0"/>
              <a:t>28.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8153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+ Tekst +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8789" y="679450"/>
            <a:ext cx="5345111" cy="1949450"/>
          </a:xfrm>
        </p:spPr>
        <p:txBody>
          <a:bodyPr anchor="t"/>
          <a:lstStyle/>
          <a:p>
            <a:r>
              <a:rPr lang="da-DK" dirty="0" smtClean="0"/>
              <a:t>Teksten placeres </a:t>
            </a:r>
            <a:br>
              <a:rPr lang="da-DK" dirty="0" smtClean="0"/>
            </a:br>
            <a:r>
              <a:rPr lang="da-DK" dirty="0" smtClean="0"/>
              <a:t>hvor der er ro på fotoet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1843-F691-4EF9-9B47-A9C3AC26AF89}" type="datetime2">
              <a:rPr lang="da-DK" smtClean="0"/>
              <a:t>28.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14" name="Pladsholder til billede 12"/>
          <p:cNvSpPr>
            <a:spLocks noGrp="1"/>
          </p:cNvSpPr>
          <p:nvPr>
            <p:ph type="pic" sz="quarter" idx="22"/>
          </p:nvPr>
        </p:nvSpPr>
        <p:spPr>
          <a:xfrm>
            <a:off x="6137275" y="15240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5" name="Pladsholder til tekst 10"/>
          <p:cNvSpPr>
            <a:spLocks noGrp="1"/>
          </p:cNvSpPr>
          <p:nvPr>
            <p:ph type="body" sz="quarter" idx="23"/>
          </p:nvPr>
        </p:nvSpPr>
        <p:spPr>
          <a:xfrm>
            <a:off x="6235700" y="165100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0" name="Pladsholder til billede 12"/>
          <p:cNvSpPr>
            <a:spLocks noGrp="1"/>
          </p:cNvSpPr>
          <p:nvPr>
            <p:ph type="pic" sz="quarter" idx="24"/>
          </p:nvPr>
        </p:nvSpPr>
        <p:spPr>
          <a:xfrm>
            <a:off x="6137275" y="28575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1" name="Pladsholder til tekst 10"/>
          <p:cNvSpPr>
            <a:spLocks noGrp="1"/>
          </p:cNvSpPr>
          <p:nvPr>
            <p:ph type="body" sz="quarter" idx="25"/>
          </p:nvPr>
        </p:nvSpPr>
        <p:spPr>
          <a:xfrm>
            <a:off x="6235700" y="29781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2" name="Pladsholder til billede 12"/>
          <p:cNvSpPr>
            <a:spLocks noGrp="1"/>
          </p:cNvSpPr>
          <p:nvPr>
            <p:ph type="pic" sz="quarter" idx="26"/>
          </p:nvPr>
        </p:nvSpPr>
        <p:spPr>
          <a:xfrm>
            <a:off x="6137275" y="41783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3" name="Pladsholder til tekst 10"/>
          <p:cNvSpPr>
            <a:spLocks noGrp="1"/>
          </p:cNvSpPr>
          <p:nvPr>
            <p:ph type="body" sz="quarter" idx="27"/>
          </p:nvPr>
        </p:nvSpPr>
        <p:spPr>
          <a:xfrm>
            <a:off x="6235700" y="42989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4" name="Pladsholder til billede 12"/>
          <p:cNvSpPr>
            <a:spLocks noGrp="1"/>
          </p:cNvSpPr>
          <p:nvPr>
            <p:ph type="pic" sz="quarter" idx="28"/>
          </p:nvPr>
        </p:nvSpPr>
        <p:spPr>
          <a:xfrm>
            <a:off x="6137275" y="1905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5" name="Pladsholder til tekst 10"/>
          <p:cNvSpPr>
            <a:spLocks noGrp="1"/>
          </p:cNvSpPr>
          <p:nvPr>
            <p:ph type="body" sz="quarter" idx="29"/>
          </p:nvPr>
        </p:nvSpPr>
        <p:spPr>
          <a:xfrm>
            <a:off x="6235700" y="3111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2126807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1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3176" y="1524000"/>
            <a:ext cx="9140824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3176" y="4194001"/>
            <a:ext cx="9140824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B84B0-8478-421D-84CE-0B21F2501985}" type="datetime2">
              <a:rPr lang="da-DK" smtClean="0"/>
              <a:t>28.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3276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2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7D98-D6C1-4F13-BAC6-2059DE61AAA8}" type="datetime2">
              <a:rPr lang="da-DK" smtClean="0"/>
              <a:t>28.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2901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3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C230-7E87-4A8C-92CB-15546D55EE31}" type="datetime2">
              <a:rPr lang="da-DK" smtClean="0"/>
              <a:t>28.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909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 1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0177-2C1F-4580-BC57-8A74D109C2C2}" type="datetime2">
              <a:rPr lang="da-DK" smtClean="0"/>
              <a:t>28.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9621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HOLD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1274121"/>
            <a:ext cx="3935411" cy="4582507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9491-29BC-4900-A717-A186B60846A9}" type="datetime2">
              <a:rPr lang="da-DK" smtClean="0"/>
              <a:t>28.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4710925" y="1270000"/>
            <a:ext cx="3960000" cy="4608000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151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+ Info/foto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/>
          <p:cNvSpPr>
            <a:spLocks noGrp="1"/>
          </p:cNvSpPr>
          <p:nvPr>
            <p:ph type="pic" sz="quarter" idx="19"/>
          </p:nvPr>
        </p:nvSpPr>
        <p:spPr>
          <a:xfrm>
            <a:off x="6137275" y="3429000"/>
            <a:ext cx="3006725" cy="24272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8" y="1274121"/>
            <a:ext cx="8199437" cy="2065979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A8E1-7916-466F-81B9-4CF42F312AA2}" type="datetime2">
              <a:rPr lang="da-DK" smtClean="0"/>
              <a:t>28.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75643" cy="242762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6235700" y="3511550"/>
            <a:ext cx="2832100" cy="227965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20"/>
          </p:nvPr>
        </p:nvSpPr>
        <p:spPr>
          <a:xfrm>
            <a:off x="458788" y="3511550"/>
            <a:ext cx="5522912" cy="2279650"/>
          </a:xfrm>
        </p:spPr>
        <p:txBody>
          <a:bodyPr anchor="ctr"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740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r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Kron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4115645"/>
            <a:ext cx="8199437" cy="1196975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2319" y="5312620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3EB0D09E-C2F1-41ED-83C5-693565DF7300}" type="datetime2">
              <a:rPr lang="da-DK" smtClean="0"/>
              <a:t>28.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4606" y="0"/>
            <a:ext cx="2298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0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sp + Foto/info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6137275" y="3429000"/>
            <a:ext cx="3023999" cy="2427628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9"/>
          </p:nvPr>
        </p:nvSpPr>
        <p:spPr>
          <a:xfrm>
            <a:off x="6137275" y="241302"/>
            <a:ext cx="3006725" cy="309879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0"/>
            <a:ext cx="5516563" cy="1092279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1274121"/>
            <a:ext cx="5516562" cy="4582507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BD97-7706-49A8-8057-86A3B1C0F08B}" type="datetime2">
              <a:rPr lang="da-DK" smtClean="0"/>
              <a:t>28.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6242050" y="3536950"/>
            <a:ext cx="2800350" cy="2319678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498106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- Foto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121"/>
            <a:ext cx="8199437" cy="792000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243442"/>
            <a:ext cx="8199437" cy="361125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B580-DCA7-4DE1-BF92-F7734CA12588}" type="datetime2">
              <a:rPr lang="da-DK" smtClean="0"/>
              <a:t>28.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466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9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0"/>
            <a:ext cx="45466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4692650" y="1"/>
            <a:ext cx="4356100" cy="12700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2816801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- Foto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121"/>
            <a:ext cx="8199437" cy="792000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243442"/>
            <a:ext cx="8199437" cy="361125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8FAD-2CDA-4800-8321-737A7195EF85}" type="datetime2">
              <a:rPr lang="da-DK" smtClean="0"/>
              <a:t>28.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7862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sp - Foto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037"/>
            <a:ext cx="8199437" cy="791999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2289559"/>
            <a:ext cx="3935411" cy="3571491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6BA3E-AE49-4DD0-A340-80C96D5C9954}" type="datetime2">
              <a:rPr lang="da-DK" smtClean="0"/>
              <a:t>28.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4710925" y="2285438"/>
            <a:ext cx="3960000" cy="3575612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9" name="Pladsholder til billede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18872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B90D-D898-4655-8580-E2877D9CA0C2}" type="datetime2">
              <a:rPr lang="da-DK" smtClean="0"/>
              <a:t>28. januar 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1860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68AF-B8B8-4552-861C-9866A3209DFF}" type="datetime2">
              <a:rPr lang="da-DK" smtClean="0"/>
              <a:t>28. januar 2014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631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D6507-3E2B-4987-8D81-37A68EED9612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3941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ueKr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KroneBu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9825"/>
            <a:ext cx="9144000" cy="4457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1270000"/>
            <a:ext cx="8199437" cy="628273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3588" y="1898273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6DC31C4F-3DC5-481C-9EA8-24F35B6CEEE5}" type="datetime2">
              <a:rPr lang="da-DK" smtClean="0"/>
              <a:t>28.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807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1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530001"/>
            <a:ext cx="9144000" cy="532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9D9EEF60-192D-4DAB-895F-A33E47EF4D7B}" type="datetime2">
              <a:rPr lang="da-DK" smtClean="0"/>
              <a:t>28.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805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1A1A8FB6-4BEC-4112-9FB3-839B9242AF9B}" type="datetime2">
              <a:rPr lang="da-DK" smtClean="0"/>
              <a:t>28.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673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3176" y="1524000"/>
            <a:ext cx="4546600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2161024E-AC40-428C-BC96-020A30D075C0}" type="datetime2">
              <a:rPr lang="da-DK" smtClean="0"/>
              <a:t>28. januar 2014</a:t>
            </a:fld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3176" y="4194001"/>
            <a:ext cx="4546600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4597400" y="4194001"/>
            <a:ext cx="4546600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057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56BB1711-25F7-42EB-958A-D543ED2AFE39}" type="datetime2">
              <a:rPr lang="da-DK" smtClean="0"/>
              <a:t>28. januar 2014</a:t>
            </a:fld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0" y="3309150"/>
            <a:ext cx="4546600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4597400" y="3309150"/>
            <a:ext cx="4546600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0" y="5130001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18"/>
          </p:nvPr>
        </p:nvSpPr>
        <p:spPr>
          <a:xfrm>
            <a:off x="4597400" y="5130001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546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5D5ECC26-2D40-4D15-B702-65B880CFD1E8}" type="datetime2">
              <a:rPr lang="da-DK" smtClean="0"/>
              <a:t>28.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47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billede 7"/>
          <p:cNvSpPr>
            <a:spLocks noGrp="1"/>
          </p:cNvSpPr>
          <p:nvPr>
            <p:ph type="pic" sz="quarter" idx="19"/>
          </p:nvPr>
        </p:nvSpPr>
        <p:spPr>
          <a:xfrm>
            <a:off x="-1" y="4194001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20"/>
          </p:nvPr>
        </p:nvSpPr>
        <p:spPr>
          <a:xfrm>
            <a:off x="6136712" y="4190999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8" name="Pladsholder til billede 7"/>
          <p:cNvSpPr>
            <a:spLocks noGrp="1"/>
          </p:cNvSpPr>
          <p:nvPr>
            <p:ph type="pic" sz="quarter" idx="21"/>
          </p:nvPr>
        </p:nvSpPr>
        <p:spPr>
          <a:xfrm>
            <a:off x="3068355" y="4190999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7001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8B3E1778-0967-474D-8F76-FE1F3232AFE7}" type="datetime2">
              <a:rPr lang="da-DK" smtClean="0"/>
              <a:t>28.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532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5138" y="0"/>
            <a:ext cx="8199437" cy="109227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65138" y="1274121"/>
            <a:ext cx="8199437" cy="45825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 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71488" y="6394450"/>
            <a:ext cx="1772956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25F586F1-9FD9-4D06-9C39-7857C7F1FA0A}" type="datetime2">
              <a:rPr lang="da-DK" smtClean="0"/>
              <a:t>28.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244444" y="6394450"/>
            <a:ext cx="2895600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0" y="6394450"/>
            <a:ext cx="471488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015525C3-C702-9C4E-B3EB-9D1691AF8184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0327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72" r:id="rId4"/>
    <p:sldLayoutId id="2147483671" r:id="rId5"/>
    <p:sldLayoutId id="2147483674" r:id="rId6"/>
    <p:sldLayoutId id="2147483675" r:id="rId7"/>
    <p:sldLayoutId id="2147483673" r:id="rId8"/>
    <p:sldLayoutId id="2147483676" r:id="rId9"/>
    <p:sldLayoutId id="2147483677" r:id="rId10"/>
    <p:sldLayoutId id="2147483678" r:id="rId11"/>
    <p:sldLayoutId id="2147483683" r:id="rId12"/>
    <p:sldLayoutId id="2147483679" r:id="rId13"/>
    <p:sldLayoutId id="2147483680" r:id="rId14"/>
    <p:sldLayoutId id="2147483681" r:id="rId15"/>
    <p:sldLayoutId id="2147483682" r:id="rId16"/>
    <p:sldLayoutId id="2147483650" r:id="rId17"/>
    <p:sldLayoutId id="2147483664" r:id="rId18"/>
    <p:sldLayoutId id="2147483667" r:id="rId19"/>
    <p:sldLayoutId id="2147483669" r:id="rId20"/>
    <p:sldLayoutId id="2147483665" r:id="rId21"/>
    <p:sldLayoutId id="2147483668" r:id="rId22"/>
    <p:sldLayoutId id="2147483666" r:id="rId23"/>
    <p:sldLayoutId id="2147483654" r:id="rId24"/>
    <p:sldLayoutId id="2147483655" r:id="rId25"/>
    <p:sldLayoutId id="2147483684" r:id="rId26"/>
  </p:sldLayoutIdLst>
  <p:hf hdr="0" ft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Verdana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buFontTx/>
        <a:buNone/>
        <a:defRPr sz="1800" kern="1200">
          <a:solidFill>
            <a:schemeClr val="tx1"/>
          </a:solidFill>
          <a:latin typeface="Verdana"/>
          <a:ea typeface="+mn-ea"/>
          <a:cs typeface="+mn-cs"/>
        </a:defRPr>
      </a:lvl1pPr>
      <a:lvl2pPr marL="180000" indent="-180000" algn="l" defTabSz="457200" rtl="0" eaLnBrk="1" latinLnBrk="0" hangingPunct="1">
        <a:lnSpc>
          <a:spcPct val="100000"/>
        </a:lnSpc>
        <a:spcBef>
          <a:spcPts val="1100"/>
        </a:spcBef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2pPr>
      <a:lvl3pPr marL="360000" indent="-180000" algn="l" defTabSz="457200" rtl="0" eaLnBrk="1" latinLnBrk="0" hangingPunct="1">
        <a:lnSpc>
          <a:spcPct val="100000"/>
        </a:lnSpc>
        <a:spcBef>
          <a:spcPts val="1100"/>
        </a:spcBef>
        <a:buSzPct val="100000"/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3pPr>
      <a:lvl4pPr marL="0" indent="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Tx/>
        <a:buNone/>
        <a:defRPr sz="1500" b="1" i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4pPr>
      <a:lvl5pPr marL="0" indent="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Tx/>
        <a:buNone/>
        <a:defRPr sz="1500" kern="1200">
          <a:solidFill>
            <a:schemeClr val="tx1"/>
          </a:solidFill>
          <a:latin typeface="Verdan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r 8"/>
          <p:cNvGrpSpPr/>
          <p:nvPr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10" name="Billed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1" name="Billede 10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Efterafgrøder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D93FC-1807-44D3-97A6-2C40278DD28B}" type="datetime2">
              <a:rPr lang="da-DK" smtClean="0">
                <a:solidFill>
                  <a:prstClr val="black">
                    <a:tint val="75000"/>
                  </a:prstClr>
                </a:solidFill>
              </a:rPr>
              <a:t>28. januar 2014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7" b="11157"/>
          <a:stretch>
            <a:fillRect/>
          </a:stretch>
        </p:blipFill>
        <p:spPr bwMode="auto">
          <a:xfrm>
            <a:off x="0" y="1638796"/>
            <a:ext cx="9144000" cy="521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4572000" y="4667002"/>
            <a:ext cx="4356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 smtClean="0">
                <a:solidFill>
                  <a:schemeClr val="bg1"/>
                </a:solidFill>
              </a:rPr>
              <a:t>Af Anders Nemming</a:t>
            </a:r>
            <a:endParaRPr lang="da-DK" sz="3600" b="1" dirty="0">
              <a:solidFill>
                <a:schemeClr val="bg1"/>
              </a:solidFill>
            </a:endParaRP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913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881172"/>
            <a:ext cx="7772400" cy="893762"/>
          </a:xfrm>
        </p:spPr>
        <p:txBody>
          <a:bodyPr/>
          <a:lstStyle/>
          <a:p>
            <a:r>
              <a:rPr lang="da-DK" dirty="0" smtClean="0"/>
              <a:t>Gødningskvote og efterafgrøder 2014</a:t>
            </a:r>
          </a:p>
        </p:txBody>
      </p:sp>
      <p:sp>
        <p:nvSpPr>
          <p:cNvPr id="22531" name="Undertitel 1"/>
          <p:cNvSpPr>
            <a:spLocks noGrp="1"/>
          </p:cNvSpPr>
          <p:nvPr>
            <p:ph type="subTitle" idx="1"/>
          </p:nvPr>
        </p:nvSpPr>
        <p:spPr>
          <a:xfrm>
            <a:off x="1403350" y="2205038"/>
            <a:ext cx="6400800" cy="3960812"/>
          </a:xfrm>
        </p:spPr>
        <p:txBody>
          <a:bodyPr/>
          <a:lstStyle/>
          <a:p>
            <a:r>
              <a:rPr lang="da-DK" smtClean="0"/>
              <a:t> </a:t>
            </a:r>
          </a:p>
          <a:p>
            <a:r>
              <a:rPr lang="da-DK" smtClean="0"/>
              <a:t> </a:t>
            </a:r>
          </a:p>
          <a:p>
            <a:endParaRPr lang="da-DK" smtClean="0"/>
          </a:p>
        </p:txBody>
      </p:sp>
      <p:pic>
        <p:nvPicPr>
          <p:cNvPr id="2253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16113"/>
            <a:ext cx="6840538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ED6507-3E2B-4987-8D81-37A68EED9612}" type="slidenum">
              <a:rPr lang="da-DK" smtClean="0"/>
              <a:pPr>
                <a:defRPr/>
              </a:pPr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833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øjrepil 3"/>
          <p:cNvSpPr/>
          <p:nvPr/>
        </p:nvSpPr>
        <p:spPr>
          <a:xfrm>
            <a:off x="496615" y="3070225"/>
            <a:ext cx="8323536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20483" name="Tekstboks 10"/>
          <p:cNvSpPr txBox="1">
            <a:spLocks noChangeArrowheads="1"/>
          </p:cNvSpPr>
          <p:nvPr/>
        </p:nvSpPr>
        <p:spPr bwMode="auto">
          <a:xfrm>
            <a:off x="17463" y="3284538"/>
            <a:ext cx="90947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a-DK" sz="900" dirty="0"/>
              <a:t>Dato  </a:t>
            </a:r>
            <a:r>
              <a:rPr lang="da-DK" sz="900" dirty="0" smtClean="0"/>
              <a:t>1/2                                       </a:t>
            </a:r>
            <a:r>
              <a:rPr lang="da-DK" sz="1400" dirty="0" smtClean="0">
                <a:solidFill>
                  <a:srgbClr val="7030A0"/>
                </a:solidFill>
              </a:rPr>
              <a:t>16/4</a:t>
            </a:r>
            <a:r>
              <a:rPr lang="da-DK" sz="900" dirty="0" smtClean="0">
                <a:solidFill>
                  <a:srgbClr val="7030A0"/>
                </a:solidFill>
              </a:rPr>
              <a:t> </a:t>
            </a:r>
            <a:r>
              <a:rPr lang="da-DK" sz="900" dirty="0" smtClean="0"/>
              <a:t>                                                             20/7    </a:t>
            </a:r>
            <a:r>
              <a:rPr lang="da-DK" sz="1100" dirty="0" smtClean="0"/>
              <a:t>    </a:t>
            </a:r>
            <a:r>
              <a:rPr lang="da-DK" sz="900" dirty="0" smtClean="0"/>
              <a:t>1/8 </a:t>
            </a:r>
            <a:r>
              <a:rPr lang="da-DK" sz="800" dirty="0" smtClean="0"/>
              <a:t>       </a:t>
            </a:r>
            <a:r>
              <a:rPr lang="da-DK" sz="900" dirty="0" smtClean="0"/>
              <a:t>20/8</a:t>
            </a:r>
            <a:r>
              <a:rPr lang="da-DK" sz="800" dirty="0" smtClean="0"/>
              <a:t>      </a:t>
            </a:r>
            <a:r>
              <a:rPr lang="da-DK" sz="1400" dirty="0">
                <a:solidFill>
                  <a:srgbClr val="7030A0"/>
                </a:solidFill>
              </a:rPr>
              <a:t>31/8</a:t>
            </a:r>
            <a:r>
              <a:rPr lang="da-DK" sz="800" dirty="0"/>
              <a:t>    </a:t>
            </a:r>
            <a:r>
              <a:rPr lang="da-DK" sz="800" dirty="0" smtClean="0"/>
              <a:t>        </a:t>
            </a:r>
            <a:r>
              <a:rPr lang="da-DK" sz="900" dirty="0"/>
              <a:t>20/9</a:t>
            </a:r>
            <a:r>
              <a:rPr lang="da-DK" sz="800" dirty="0"/>
              <a:t>             </a:t>
            </a:r>
            <a:r>
              <a:rPr lang="da-DK" sz="900" dirty="0"/>
              <a:t>20/10 </a:t>
            </a:r>
            <a:r>
              <a:rPr lang="da-DK" sz="800" dirty="0"/>
              <a:t>                                                                                              </a:t>
            </a:r>
            <a:r>
              <a:rPr lang="da-DK" sz="800" dirty="0" smtClean="0"/>
              <a:t>                                                                              </a:t>
            </a:r>
            <a:endParaRPr lang="da-DK" sz="800" dirty="0"/>
          </a:p>
        </p:txBody>
      </p:sp>
      <p:sp>
        <p:nvSpPr>
          <p:cNvPr id="20485" name="Tekstboks 21"/>
          <p:cNvSpPr txBox="1">
            <a:spLocks noChangeArrowheads="1"/>
          </p:cNvSpPr>
          <p:nvPr/>
        </p:nvSpPr>
        <p:spPr bwMode="auto">
          <a:xfrm>
            <a:off x="2731503" y="730306"/>
            <a:ext cx="30267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a-DK" sz="2400" b="1" dirty="0" smtClean="0"/>
              <a:t>Husk fristerne 2014</a:t>
            </a:r>
            <a:endParaRPr lang="da-DK" sz="2400" b="1" dirty="0"/>
          </a:p>
        </p:txBody>
      </p:sp>
      <p:sp>
        <p:nvSpPr>
          <p:cNvPr id="20488" name="Tekstboks 47"/>
          <p:cNvSpPr txBox="1">
            <a:spLocks noChangeArrowheads="1"/>
          </p:cNvSpPr>
          <p:nvPr/>
        </p:nvSpPr>
        <p:spPr bwMode="auto">
          <a:xfrm>
            <a:off x="4175509" y="4655098"/>
            <a:ext cx="29321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a-DK" sz="1600" dirty="0"/>
              <a:t>Indberetning af efterafgrøder og </a:t>
            </a:r>
            <a:r>
              <a:rPr lang="da-DK" sz="1600" dirty="0" smtClean="0"/>
              <a:t>alternativer </a:t>
            </a:r>
            <a:r>
              <a:rPr lang="da-DK" sz="1600" dirty="0"/>
              <a:t>i efteråret </a:t>
            </a:r>
            <a:r>
              <a:rPr lang="da-DK" sz="1600" dirty="0" smtClean="0"/>
              <a:t>2014 </a:t>
            </a:r>
            <a:r>
              <a:rPr lang="da-DK" sz="1600" dirty="0"/>
              <a:t>for planperiode </a:t>
            </a:r>
            <a:r>
              <a:rPr lang="da-DK" sz="1600" dirty="0" smtClean="0"/>
              <a:t>2014/2015 </a:t>
            </a:r>
            <a:endParaRPr lang="da-DK" sz="1600" dirty="0"/>
          </a:p>
        </p:txBody>
      </p:sp>
      <p:sp>
        <p:nvSpPr>
          <p:cNvPr id="20489" name="Tekstboks 55"/>
          <p:cNvSpPr txBox="1">
            <a:spLocks noChangeArrowheads="1"/>
          </p:cNvSpPr>
          <p:nvPr/>
        </p:nvSpPr>
        <p:spPr bwMode="auto">
          <a:xfrm>
            <a:off x="636588" y="4547942"/>
            <a:ext cx="27828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a-DK" sz="1600" dirty="0">
                <a:solidFill>
                  <a:srgbClr val="00B050"/>
                </a:solidFill>
              </a:rPr>
              <a:t>Opgørelse af efterafgrødekrav for </a:t>
            </a:r>
            <a:r>
              <a:rPr lang="da-DK" sz="1600" dirty="0" smtClean="0">
                <a:solidFill>
                  <a:srgbClr val="00B050"/>
                </a:solidFill>
              </a:rPr>
              <a:t>2013/2014. </a:t>
            </a:r>
            <a:r>
              <a:rPr lang="da-DK" sz="1600" dirty="0">
                <a:solidFill>
                  <a:srgbClr val="00B050"/>
                </a:solidFill>
              </a:rPr>
              <a:t>Jordbrugere vil få reduceret N-kvoten, hvis der ikke er tilstrækkeligt med efterafgrøder opsparet</a:t>
            </a:r>
          </a:p>
        </p:txBody>
      </p:sp>
      <p:cxnSp>
        <p:nvCxnSpPr>
          <p:cNvPr id="20490" name="Lige pilforbindelse 15"/>
          <p:cNvCxnSpPr>
            <a:cxnSpLocks noChangeShapeType="1"/>
          </p:cNvCxnSpPr>
          <p:nvPr/>
        </p:nvCxnSpPr>
        <p:spPr bwMode="auto">
          <a:xfrm flipH="1">
            <a:off x="8150225" y="1893888"/>
            <a:ext cx="90488" cy="3683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20491" name="Tekstboks 12"/>
          <p:cNvSpPr txBox="1">
            <a:spLocks noChangeArrowheads="1"/>
          </p:cNvSpPr>
          <p:nvPr/>
        </p:nvSpPr>
        <p:spPr bwMode="auto">
          <a:xfrm>
            <a:off x="4046333" y="1617663"/>
            <a:ext cx="2083403" cy="338554"/>
          </a:xfrm>
          <a:prstGeom prst="rect">
            <a:avLst/>
          </a:prstGeom>
          <a:solidFill>
            <a:srgbClr val="FF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a-DK" sz="1600" dirty="0"/>
              <a:t>Mellemafgrøder</a:t>
            </a:r>
          </a:p>
        </p:txBody>
      </p:sp>
      <p:sp>
        <p:nvSpPr>
          <p:cNvPr id="20492" name="Tekstboks 13"/>
          <p:cNvSpPr txBox="1">
            <a:spLocks noChangeArrowheads="1"/>
          </p:cNvSpPr>
          <p:nvPr/>
        </p:nvSpPr>
        <p:spPr bwMode="auto">
          <a:xfrm>
            <a:off x="5079920" y="2480880"/>
            <a:ext cx="1715018" cy="5847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a-DK" sz="1600" dirty="0"/>
              <a:t>Korsblomstrede efterafgrøder</a:t>
            </a:r>
          </a:p>
        </p:txBody>
      </p:sp>
      <p:sp>
        <p:nvSpPr>
          <p:cNvPr id="20493" name="Tekstboks 14"/>
          <p:cNvSpPr txBox="1">
            <a:spLocks noChangeArrowheads="1"/>
          </p:cNvSpPr>
          <p:nvPr/>
        </p:nvSpPr>
        <p:spPr bwMode="auto">
          <a:xfrm>
            <a:off x="4769233" y="2078038"/>
            <a:ext cx="2025705" cy="338554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a-DK" sz="1600" dirty="0"/>
              <a:t>Græsefterafgrøder</a:t>
            </a:r>
          </a:p>
        </p:txBody>
      </p:sp>
      <p:sp>
        <p:nvSpPr>
          <p:cNvPr id="7" name="Nedadgående pil 6"/>
          <p:cNvSpPr/>
          <p:nvPr/>
        </p:nvSpPr>
        <p:spPr>
          <a:xfrm rot="10800000">
            <a:off x="1730536" y="3553098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Nedadgående pil 17"/>
          <p:cNvSpPr/>
          <p:nvPr/>
        </p:nvSpPr>
        <p:spPr>
          <a:xfrm rot="10800000">
            <a:off x="5343001" y="3592315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29179-1BF3-4690-A4FF-AD2540D9B349}" type="datetime2">
              <a:rPr lang="da-DK" smtClean="0"/>
              <a:t>28. januar 2014</a:t>
            </a:fld>
            <a:endParaRPr lang="da-DK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217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2078162"/>
            <a:ext cx="8199437" cy="792000"/>
          </a:xfrm>
        </p:spPr>
        <p:txBody>
          <a:bodyPr/>
          <a:lstStyle/>
          <a:p>
            <a:pPr algn="ctr"/>
            <a:r>
              <a:rPr lang="da-DK" dirty="0" smtClean="0"/>
              <a:t>Efterafgrøder 2014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869324"/>
            <a:ext cx="8199437" cy="2985376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da-DK" sz="2000" dirty="0" smtClean="0"/>
          </a:p>
          <a:p>
            <a:pPr marL="342900" indent="-342900">
              <a:buFont typeface="Arial" pitchFamily="34" charset="0"/>
              <a:buChar char="•"/>
            </a:pPr>
            <a:endParaRPr lang="da-DK" sz="2000" dirty="0"/>
          </a:p>
          <a:p>
            <a:pPr marL="457200" indent="-457200">
              <a:buFont typeface="+mj-lt"/>
              <a:buAutoNum type="arabicPeriod"/>
            </a:pPr>
            <a:r>
              <a:rPr lang="da-DK" sz="2000" dirty="0" smtClean="0"/>
              <a:t>Regler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 smtClean="0"/>
              <a:t>Krav i planperioden 2013/2014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 smtClean="0"/>
              <a:t>Efterafgrøder i planperioden 2014/2015</a:t>
            </a:r>
            <a:endParaRPr lang="da-DK" sz="20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7EA92-6DEA-423B-AB33-3D2FA8CF5FFB}" type="datetime2">
              <a:rPr lang="da-DK" smtClean="0"/>
              <a:t>28. januar 2014</a:t>
            </a:fld>
            <a:endParaRPr lang="da-DK" dirty="0"/>
          </a:p>
        </p:txBody>
      </p:sp>
      <p:pic>
        <p:nvPicPr>
          <p:cNvPr id="10" name="Pladsholder til billede 9" descr="3 ppt.jpg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9" name="Pladsholder til billede 8" descr="9 ppt.jpg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6" name="Pladsholder til billede 5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" b="1688"/>
          <a:stretch>
            <a:fillRect/>
          </a:stretch>
        </p:blipFill>
        <p:spPr/>
      </p:pic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625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52" y="1680055"/>
            <a:ext cx="4423487" cy="3317614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Frihed under ansvar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465138" y="1955082"/>
            <a:ext cx="4083214" cy="1926279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a-DK" dirty="0"/>
              <a:t>Jordbrugers ansvar, at der er en veludviklet efterafgrøde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a-DK" dirty="0"/>
              <a:t>Ikke detaljerede regler om hvordan afgrøden </a:t>
            </a:r>
            <a:r>
              <a:rPr lang="da-DK" dirty="0" smtClean="0"/>
              <a:t>etableres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a-DK" dirty="0" smtClean="0"/>
              <a:t>Meld de vellykkede efterafgrøder ind senest 31. august</a:t>
            </a:r>
            <a:endParaRPr lang="da-DK" dirty="0"/>
          </a:p>
          <a:p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89DF-BF88-4231-B425-67F667B971B7}" type="datetime2">
              <a:rPr lang="da-DK" smtClean="0"/>
              <a:t>28. januar 2014</a:t>
            </a:fld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8"/>
          </p:nvPr>
        </p:nvSpPr>
        <p:spPr>
          <a:xfrm>
            <a:off x="7835463" y="5202620"/>
            <a:ext cx="1136376" cy="740979"/>
          </a:xfrm>
        </p:spPr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04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 descr="Landmand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8789" y="3492500"/>
            <a:ext cx="3078161" cy="2641600"/>
          </a:xfrm>
        </p:spPr>
        <p:txBody>
          <a:bodyPr anchor="ctr"/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Tekst placeres </a:t>
            </a:r>
            <a:br>
              <a:rPr lang="da-DK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a-DK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hvor der er ro på billedet</a:t>
            </a:r>
            <a:endParaRPr lang="da-DK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CD289-0B36-4CE2-A58C-3B9E29DC7302}" type="datetime2">
              <a:rPr lang="da-DK" smtClean="0"/>
              <a:t>28. januar 2014</a:t>
            </a:fld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pic>
        <p:nvPicPr>
          <p:cNvPr id="3074" name="Picture 2" descr="C:\Users\andn\OutlookSecureTemp\IMG_2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0901"/>
            <a:ext cx="91440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1213944" y="3318641"/>
            <a:ext cx="494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Vellykket mellemafgrøde</a:t>
            </a:r>
            <a:endParaRPr lang="da-DK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026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2078162"/>
            <a:ext cx="8199437" cy="792000"/>
          </a:xfrm>
        </p:spPr>
        <p:txBody>
          <a:bodyPr/>
          <a:lstStyle/>
          <a:p>
            <a:pPr algn="ctr"/>
            <a:r>
              <a:rPr lang="da-DK" dirty="0" smtClean="0"/>
              <a:t>Fantastisk efterafgrøde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869324"/>
            <a:ext cx="8199437" cy="2985376"/>
          </a:xfrm>
        </p:spPr>
        <p:txBody>
          <a:bodyPr>
            <a:normAutofit/>
          </a:bodyPr>
          <a:lstStyle/>
          <a:p>
            <a:endParaRPr lang="da-DK" sz="2000" dirty="0" smtClean="0"/>
          </a:p>
          <a:p>
            <a:endParaRPr lang="da-DK" sz="2000" dirty="0"/>
          </a:p>
          <a:p>
            <a:r>
              <a:rPr lang="da-DK" sz="2000" dirty="0" smtClean="0"/>
              <a:t>”Jeg har gjorde ekstra meget ud af at etablere olieræddike perfekt i år, fordi det har knebet tidligere. Så jeg både harvede op, og såede med traditionel såmaskine. Men arbejdet gav pote, der har stået den mest fantastiske efterafgrøde hele efteråret.” </a:t>
            </a:r>
            <a:r>
              <a:rPr lang="da-DK" sz="1600" dirty="0" smtClean="0"/>
              <a:t>citat Torben Hansen</a:t>
            </a:r>
            <a:endParaRPr lang="da-DK" sz="16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6E4A1-A4AA-483C-8C5C-DF15B7A75C79}" type="datetime2">
              <a:rPr lang="da-DK" smtClean="0"/>
              <a:t>28. januar 2014</a:t>
            </a:fld>
            <a:endParaRPr lang="da-DK" dirty="0"/>
          </a:p>
        </p:txBody>
      </p:sp>
      <p:pic>
        <p:nvPicPr>
          <p:cNvPr id="8" name="Pladsholder til billede 7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" y="4121"/>
            <a:ext cx="2905223" cy="1270000"/>
          </a:xfrm>
        </p:spPr>
      </p:pic>
      <p:pic>
        <p:nvPicPr>
          <p:cNvPr id="10" name="Pladsholder til billede 9" descr="3 ppt.jpg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9" name="Pladsholder til billede 8" descr="9 ppt.jpg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963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2078162"/>
            <a:ext cx="8199437" cy="792000"/>
          </a:xfrm>
        </p:spPr>
        <p:txBody>
          <a:bodyPr>
            <a:normAutofit/>
          </a:bodyPr>
          <a:lstStyle/>
          <a:p>
            <a:pPr algn="ctr"/>
            <a:r>
              <a:rPr lang="da-DK" dirty="0" smtClean="0"/>
              <a:t>Efterafgrøder populære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869324"/>
            <a:ext cx="8199437" cy="2985376"/>
          </a:xfrm>
        </p:spPr>
        <p:txBody>
          <a:bodyPr>
            <a:normAutofit/>
          </a:bodyPr>
          <a:lstStyle/>
          <a:p>
            <a:endParaRPr lang="da-DK" sz="2000" dirty="0" smtClean="0"/>
          </a:p>
          <a:p>
            <a:endParaRPr lang="da-DK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I 2013 var udlagt 322.000 ha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Kravet skønnet til 240.000 ha</a:t>
            </a:r>
            <a:endParaRPr lang="da-DK" sz="20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4584-99C9-4094-B008-1997D9416B91}" type="datetime2">
              <a:rPr lang="da-DK" smtClean="0"/>
              <a:t>28. januar 2014</a:t>
            </a:fld>
            <a:endParaRPr lang="da-DK" dirty="0"/>
          </a:p>
        </p:txBody>
      </p:sp>
      <p:pic>
        <p:nvPicPr>
          <p:cNvPr id="8" name="Pladsholder til billede 7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" y="4121"/>
            <a:ext cx="2905223" cy="1270000"/>
          </a:xfrm>
        </p:spPr>
      </p:pic>
      <p:pic>
        <p:nvPicPr>
          <p:cNvPr id="10" name="Pladsholder til billede 9" descr="3 ppt.jpg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9" name="Pladsholder til billede 8" descr="9 ppt.jpg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828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2078162"/>
            <a:ext cx="8199437" cy="792000"/>
          </a:xfrm>
        </p:spPr>
        <p:txBody>
          <a:bodyPr>
            <a:normAutofit/>
          </a:bodyPr>
          <a:lstStyle/>
          <a:p>
            <a:pPr algn="ctr"/>
            <a:r>
              <a:rPr lang="da-DK" dirty="0" smtClean="0"/>
              <a:t>Planperioden 2013/2014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869324"/>
            <a:ext cx="8199437" cy="2985376"/>
          </a:xfrm>
        </p:spPr>
        <p:txBody>
          <a:bodyPr>
            <a:normAutofit/>
          </a:bodyPr>
          <a:lstStyle/>
          <a:p>
            <a:endParaRPr lang="da-DK" sz="2000" dirty="0" smtClean="0"/>
          </a:p>
          <a:p>
            <a:endParaRPr lang="da-DK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Efterafgrøder og alternativer er indberettet i Tast Selv i 2013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Kravet opgøres på baggrund af efterafgrødegrundarealet i 2014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I Tast Selv indberettes, hvordan kravet opfyldes senest 16. april 2014</a:t>
            </a:r>
            <a:endParaRPr lang="da-DK" sz="20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6A0B-EF86-43C2-A835-7C2664D1010B}" type="datetime2">
              <a:rPr lang="da-DK" smtClean="0"/>
              <a:t>28. januar 2014</a:t>
            </a:fld>
            <a:endParaRPr lang="da-DK" dirty="0"/>
          </a:p>
        </p:txBody>
      </p:sp>
      <p:pic>
        <p:nvPicPr>
          <p:cNvPr id="8" name="Pladsholder til billede 7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" y="4121"/>
            <a:ext cx="2905223" cy="1270000"/>
          </a:xfrm>
        </p:spPr>
      </p:pic>
      <p:pic>
        <p:nvPicPr>
          <p:cNvPr id="10" name="Pladsholder til billede 9" descr="3 ppt.jpg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9" name="Pladsholder til billede 8" descr="9 ppt.jpg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181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2078162"/>
            <a:ext cx="8199437" cy="792000"/>
          </a:xfrm>
        </p:spPr>
        <p:txBody>
          <a:bodyPr>
            <a:normAutofit/>
          </a:bodyPr>
          <a:lstStyle/>
          <a:p>
            <a:pPr algn="ctr"/>
            <a:r>
              <a:rPr lang="da-DK" dirty="0" smtClean="0"/>
              <a:t>Sådan kan kravet opfyldes i 2013/2014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869324"/>
            <a:ext cx="8199437" cy="2985376"/>
          </a:xfrm>
        </p:spPr>
        <p:txBody>
          <a:bodyPr>
            <a:normAutofit/>
          </a:bodyPr>
          <a:lstStyle/>
          <a:p>
            <a:endParaRPr lang="da-DK" sz="2000" dirty="0" smtClean="0"/>
          </a:p>
          <a:p>
            <a:endParaRPr lang="da-DK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Brug af opsparing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Overdragelse mellem jordbrugere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Ellers automatisk N-kvotetræk</a:t>
            </a:r>
          </a:p>
          <a:p>
            <a:pPr marL="342900" indent="-342900">
              <a:buFont typeface="Arial" pitchFamily="34" charset="0"/>
              <a:buChar char="•"/>
            </a:pPr>
            <a:endParaRPr lang="da-DK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Overskud kan bruges til ekstra N</a:t>
            </a:r>
          </a:p>
          <a:p>
            <a:pPr marL="342900" indent="-342900">
              <a:buFont typeface="Arial" pitchFamily="34" charset="0"/>
              <a:buChar char="•"/>
            </a:pPr>
            <a:endParaRPr lang="da-DK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Opgørelse kun i Tast Selv</a:t>
            </a:r>
            <a:endParaRPr lang="da-DK" sz="20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437B-C9A9-48F9-959B-F3519A1BB465}" type="datetime2">
              <a:rPr lang="da-DK" smtClean="0"/>
              <a:t>28. januar 2014</a:t>
            </a:fld>
            <a:endParaRPr lang="da-DK" dirty="0"/>
          </a:p>
        </p:txBody>
      </p:sp>
      <p:pic>
        <p:nvPicPr>
          <p:cNvPr id="8" name="Pladsholder til billede 7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" y="4121"/>
            <a:ext cx="2905223" cy="1270000"/>
          </a:xfrm>
        </p:spPr>
      </p:pic>
      <p:pic>
        <p:nvPicPr>
          <p:cNvPr id="10" name="Pladsholder til billede 9" descr="3 ppt.jpg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9" name="Pladsholder til billede 8" descr="9 ppt.jpg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082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876281"/>
            <a:ext cx="8199437" cy="792000"/>
          </a:xfrm>
        </p:spPr>
        <p:txBody>
          <a:bodyPr>
            <a:normAutofit/>
          </a:bodyPr>
          <a:lstStyle/>
          <a:p>
            <a:pPr algn="ctr"/>
            <a:r>
              <a:rPr lang="da-DK" dirty="0" smtClean="0"/>
              <a:t>Sådan foregår det i 2014/2015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869324"/>
            <a:ext cx="8199437" cy="2985376"/>
          </a:xfrm>
        </p:spPr>
        <p:txBody>
          <a:bodyPr>
            <a:normAutofit/>
          </a:bodyPr>
          <a:lstStyle/>
          <a:p>
            <a:endParaRPr lang="da-DK" sz="2000" dirty="0" smtClean="0"/>
          </a:p>
          <a:p>
            <a:endParaRPr lang="da-DK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Efterafgrøder og alternativer i Tast Selv senest 31. august 2014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Efterafgrødegrundarealet og krav opgøres i april 2015</a:t>
            </a:r>
            <a:endParaRPr lang="da-DK" sz="16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E7FA-7DB6-4E60-A155-1B8E12EE219B}" type="datetime2">
              <a:rPr lang="da-DK" smtClean="0"/>
              <a:t>28. januar 2014</a:t>
            </a:fld>
            <a:endParaRPr lang="da-DK" dirty="0"/>
          </a:p>
        </p:txBody>
      </p:sp>
      <p:pic>
        <p:nvPicPr>
          <p:cNvPr id="8" name="Pladsholder til billede 7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" y="4121"/>
            <a:ext cx="2905223" cy="1270000"/>
          </a:xfrm>
        </p:spPr>
      </p:pic>
      <p:pic>
        <p:nvPicPr>
          <p:cNvPr id="10" name="Pladsholder til billede 9" descr="3 ppt.jpg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9" name="Pladsholder til billede 8" descr="9 ppt.jpg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765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Brugerdefineret 17">
      <a:dk1>
        <a:sysClr val="windowText" lastClr="000000"/>
      </a:dk1>
      <a:lt1>
        <a:sysClr val="window" lastClr="FFFFFF"/>
      </a:lt1>
      <a:dk2>
        <a:srgbClr val="00704F"/>
      </a:dk2>
      <a:lt2>
        <a:srgbClr val="E0DCC6"/>
      </a:lt2>
      <a:accent1>
        <a:srgbClr val="E4EC8D"/>
      </a:accent1>
      <a:accent2>
        <a:srgbClr val="85C01F"/>
      </a:accent2>
      <a:accent3>
        <a:srgbClr val="83B6CD"/>
      </a:accent3>
      <a:accent4>
        <a:srgbClr val="BFBB89"/>
      </a:accent4>
      <a:accent5>
        <a:srgbClr val="A48A78"/>
      </a:accent5>
      <a:accent6>
        <a:srgbClr val="D97F38"/>
      </a:accent6>
      <a:hlink>
        <a:srgbClr val="9F0018"/>
      </a:hlink>
      <a:folHlink>
        <a:srgbClr val="007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268</Words>
  <Application>Microsoft Office PowerPoint</Application>
  <PresentationFormat>Skærmshow (4:3)</PresentationFormat>
  <Paragraphs>76</Paragraphs>
  <Slides>11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11</vt:i4>
      </vt:variant>
    </vt:vector>
  </HeadingPairs>
  <TitlesOfParts>
    <vt:vector size="12" baseType="lpstr">
      <vt:lpstr>Kontortema</vt:lpstr>
      <vt:lpstr>Efterafgrøder</vt:lpstr>
      <vt:lpstr>Efterafgrøder 2014</vt:lpstr>
      <vt:lpstr>Frihed under ansvar</vt:lpstr>
      <vt:lpstr>Tekst placeres  hvor der er ro på billedet</vt:lpstr>
      <vt:lpstr>Fantastisk efterafgrøde</vt:lpstr>
      <vt:lpstr>Efterafgrøder populære</vt:lpstr>
      <vt:lpstr>Planperioden 2013/2014</vt:lpstr>
      <vt:lpstr>Sådan kan kravet opfyldes i 2013/2014</vt:lpstr>
      <vt:lpstr>Sådan foregår det i 2014/2015</vt:lpstr>
      <vt:lpstr>Gødningskvote og efterafgrøder 2014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Jeanette Lundehøj</dc:creator>
  <cp:lastModifiedBy>Kursist</cp:lastModifiedBy>
  <cp:revision>84</cp:revision>
  <cp:lastPrinted>2014-01-21T13:35:47Z</cp:lastPrinted>
  <dcterms:created xsi:type="dcterms:W3CDTF">2013-01-23T14:03:47Z</dcterms:created>
  <dcterms:modified xsi:type="dcterms:W3CDTF">2014-01-28T18:07:24Z</dcterms:modified>
</cp:coreProperties>
</file>