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3"/>
  </p:notesMasterIdLst>
  <p:sldIdLst>
    <p:sldId id="260" r:id="rId2"/>
  </p:sldIdLst>
  <p:sldSz cx="9144000" cy="6858000" type="screen4x3"/>
  <p:notesSz cx="6805613" cy="9939338"/>
  <p:defaultTextStyle>
    <a:defPPr>
      <a:defRPr lang="da-DK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560" autoAdjust="0"/>
  </p:normalViewPr>
  <p:slideViewPr>
    <p:cSldViewPr>
      <p:cViewPr>
        <p:scale>
          <a:sx n="90" d="100"/>
          <a:sy n="90" d="100"/>
        </p:scale>
        <p:origin x="-804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a-D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a-DK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a-DK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DA6BEF88-0F17-412C-9E30-29681AE08A8E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41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3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388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0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6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4606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3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97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2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73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767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333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1DF39E0-9B04-5D48-A27E-565B9CF06CC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32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516691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625335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0497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9176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4AC4-0D98-E042-B26F-CC25A67A2F2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84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A90-399F-D546-B986-3CD8BCF738A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4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8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1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3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489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906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5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0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AB22CE1-942A-1B42-867B-8D3D2B4D365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30.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3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naturerhverv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CBAA-B835-1148-8644-6D41A79138D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2"/>
          <p:cNvSpPr txBox="1">
            <a:spLocks/>
          </p:cNvSpPr>
          <p:nvPr/>
        </p:nvSpPr>
        <p:spPr bwMode="auto">
          <a:xfrm>
            <a:off x="465138" y="1274037"/>
            <a:ext cx="8199437" cy="79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Afslutning</a:t>
            </a: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Pladsholder til indhold 10"/>
          <p:cNvSpPr txBox="1">
            <a:spLocks/>
          </p:cNvSpPr>
          <p:nvPr/>
        </p:nvSpPr>
        <p:spPr bwMode="auto">
          <a:xfrm>
            <a:off x="465139" y="1844824"/>
            <a:ext cx="8355333" cy="35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a-DK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1. februar: Åben for ansøgninger i Tast selv-service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a-DK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Vejledninger på </a:t>
            </a:r>
            <a:r>
              <a:rPr kumimoji="0" lang="da-DK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4"/>
              </a:rPr>
              <a:t>naturerhverv.dk</a:t>
            </a:r>
            <a:r>
              <a:rPr kumimoji="0" lang="da-DK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1. februar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a-DK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Postkort til alle ansøgere fra 2013 udsendes primo februar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a-DK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Ansøgningsfrist: 16. april 2014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a-DK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…men indsend meget gerne tidligere!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a-DK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Evalueringsskema udsendt til jer i dag. Ser frem til jeres svar.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a-DK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Tak for i dag og kom godt hjem!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5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Dansk-2007</Template>
  <TotalTime>512</TotalTime>
  <Words>62</Words>
  <Application>Microsoft Office PowerPoint</Application>
  <PresentationFormat>Skærmshow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2" baseType="lpstr">
      <vt:lpstr>Kontortema</vt:lpstr>
      <vt:lpstr>PowerPoint-præsentation</vt:lpstr>
    </vt:vector>
  </TitlesOfParts>
  <Company>FødevareErhverv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Peter Byrial Dalsgaard</dc:creator>
  <cp:lastModifiedBy>Kursist</cp:lastModifiedBy>
  <cp:revision>32</cp:revision>
  <cp:lastPrinted>2014-01-22T15:55:05Z</cp:lastPrinted>
  <dcterms:created xsi:type="dcterms:W3CDTF">2013-01-22T10:39:19Z</dcterms:created>
  <dcterms:modified xsi:type="dcterms:W3CDTF">2014-01-30T08:18:47Z</dcterms:modified>
</cp:coreProperties>
</file>