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0" r:id="rId2"/>
    <p:sldId id="321" r:id="rId3"/>
    <p:sldId id="305" r:id="rId4"/>
    <p:sldId id="315" r:id="rId5"/>
    <p:sldId id="307" r:id="rId6"/>
    <p:sldId id="318" r:id="rId7"/>
    <p:sldId id="322" r:id="rId8"/>
  </p:sldIdLst>
  <p:sldSz cx="12188825" cy="6858000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9511" autoAdjust="0"/>
  </p:normalViewPr>
  <p:slideViewPr>
    <p:cSldViewPr showGuides="1">
      <p:cViewPr varScale="1">
        <p:scale>
          <a:sx n="68" d="100"/>
          <a:sy n="68" d="100"/>
        </p:scale>
        <p:origin x="624" y="5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84151A3-80C0-4E77-BF8B-DE7CA911F373}" type="datetimeFigureOut">
              <a:rPr lang="da-DK" smtClean="0"/>
              <a:t>22-01-2018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5981" y="9441813"/>
            <a:ext cx="2951217" cy="49911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380DA22A-51B6-46A4-8942-E73BDA51A0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4848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22-01-2018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423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429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720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" y="0"/>
            <a:ext cx="12185102" cy="6858000"/>
          </a:xfrm>
          <a:prstGeom prst="rect">
            <a:avLst/>
          </a:prstGeom>
        </p:spPr>
      </p:pic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Landbrugsseminar 2018</a:t>
            </a:r>
            <a:endParaRPr lang="da-DK" dirty="0"/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Jakob Møgelvang</a:t>
            </a:r>
            <a:endParaRPr lang="da-DK" dirty="0"/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18" y="279333"/>
            <a:ext cx="3315916" cy="9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442F6C-A161-4473-A05A-5C6F40E86174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713111-3DDE-43A2-B1AC-40D0C1D7A349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4BE5FCC-5A03-498B-A7FB-1EA1F23A5C09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721A9D4-1EF8-44FD-B7E3-496E1582FD16}" type="datetime2">
              <a:rPr lang="da-DK" smtClean="0"/>
              <a:t>22. januar 2018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B28EED-DF07-459A-B215-1F21497D3BE5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DDA855-2D92-4CA3-A62B-B6ADE3D9A5DA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90A3F6-7E19-41B5-BA0A-F78B6A0C52B4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B9009A2-0DAF-4505-8CCD-B6656D6C1877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C4B010-6EA7-4176-9DA8-7A41C9F51E10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3BDC1D-D625-4A29-8BFD-67793C704EDF}" type="datetime2">
              <a:rPr lang="da-DK" smtClean="0"/>
              <a:t>22. januar 2018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6AF3348-C226-4247-A6B1-435E4C0E622D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F7B03BD0-E31D-4B10-8B39-352BED7D4CC4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6255EE58-9B31-4F6D-8695-67285C3390BA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C4809863-63FB-4DF3-8A31-C87B695920E1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1373AF7-3714-4957-8C32-8EF89EFF4265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C2B1523-5FAB-4A94-BD06-EF9B320C98F1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56420E-3004-4547-848F-AB7A2C1D7C87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46AAC48-D98D-4420-9FFE-B77522D5530B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EC784E6-3D20-4D2B-A27D-DDAAC32D7DD1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0D1B4EEF-954F-4921-9652-1C40E0C0BA0D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6A5EF35-781D-4E6B-B186-F4BE92822973}" type="datetime2">
              <a:rPr lang="da-DK" smtClean="0"/>
              <a:t>22. januar 2018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PO@lbst.d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bst.dk/tvaergaaende/praecisionslandbru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180" cy="2096840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Pilotprojektordning om præcisionslandbrug</a:t>
            </a:r>
            <a:endParaRPr lang="da-DK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Landbrugsseminar 2018</a:t>
            </a:r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Jakob Møgelvang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Præcisionslandbrug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5" y="1556792"/>
            <a:ext cx="10886433" cy="4032447"/>
          </a:xfrm>
        </p:spPr>
        <p:txBody>
          <a:bodyPr/>
          <a:lstStyle/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Landbrugsstyrelsen vil gerne understøtte præcisionslandbrug.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Der er identificeret en række områder, hvor præcisionslandbrug kan tænkes ind.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Det drejer sig om: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- Kvælstofreguleringen, 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- Støtteadministrationen, og i forhold til 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- Kontrol.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/ Landbrugsstyrelsen / Landbrugsseminar 2018 / Pilotprojektordning om præcisionslandbrug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66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Pilotprojektordning om </a:t>
            </a:r>
            <a:r>
              <a:rPr lang="da-DK" dirty="0"/>
              <a:t>p</a:t>
            </a:r>
            <a:r>
              <a:rPr lang="da-DK" dirty="0" smtClean="0"/>
              <a:t>ræcisionslandbrug i </a:t>
            </a:r>
            <a:r>
              <a:rPr lang="da-DK" dirty="0"/>
              <a:t>2018 og 2019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6" y="1700807"/>
            <a:ext cx="10886433" cy="4381941"/>
          </a:xfrm>
        </p:spPr>
        <p:txBody>
          <a:bodyPr/>
          <a:lstStyle/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Landbrugsstyrelsen introducerer en pilotprojektordning i 2018, 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I en </a:t>
            </a:r>
            <a:r>
              <a:rPr lang="da-DK" dirty="0" err="1" smtClean="0">
                <a:solidFill>
                  <a:schemeClr val="accent1">
                    <a:lumMod val="75000"/>
                  </a:schemeClr>
                </a:solidFill>
              </a:rPr>
              <a:t>to-årig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 periode kan op til 20 landmænd være med til at udvikle præcisionslandbrug til et virkemiddel, der på sigt kan indgå i den målrettede regulering. 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De deltagende landmænd får mulighed for at modregne 10-12,5 ha pligtige efterafgrøder per 100 ha der indgår i pilotprojektet</a:t>
            </a:r>
          </a:p>
          <a:p>
            <a:pPr>
              <a:buNone/>
            </a:pP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Tanken bag pilotprojektet: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At Landbrugsstyrelsen i dialog med landmændene udvikler præcisionslandbrug – så denne driftsform kan skabe en bedre overensstemmelse mellem den tilførte kvælstofmængde og afgrødernes faktiske behov som vil reducere kvælstofudvaskningen og hæve dækningsbidraget.</a:t>
            </a: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 2018 / Pilotprojektordning om præcisionslandbrug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83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Hvad skal du udføre i </a:t>
            </a:r>
            <a:r>
              <a:rPr lang="da-DK" sz="2400" dirty="0" smtClean="0"/>
              <a:t>pilotprojektordningen?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6" y="1844823"/>
            <a:ext cx="10886433" cy="4237925"/>
          </a:xfrm>
        </p:spPr>
        <p:txBody>
          <a:bodyPr/>
          <a:lstStyle/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Deltagerne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i pilotordningen skal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udføre følgende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tiltag til forbedring af kvælstofudnyttelsen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planperioderne 2017/18 og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2018/19: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Fastsættelse </a:t>
            </a: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af kvælstofbehov for hver enkelt mark efter anerkendt </a:t>
            </a: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metode</a:t>
            </a:r>
          </a:p>
          <a:p>
            <a:pPr marL="457200" lvl="0" indent="-457200">
              <a:buFont typeface="+mj-lt"/>
              <a:buAutoNum type="arabicPeriod"/>
            </a:pPr>
            <a:endParaRPr lang="da-DK" b="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Bestemmelse af indhold af kvælstof i husdyrgødningen og anden </a:t>
            </a: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organisk</a:t>
            </a:r>
          </a:p>
          <a:p>
            <a:pPr marL="457200" lvl="0" indent="-457200">
              <a:buFont typeface="+mj-lt"/>
              <a:buAutoNum type="arabicPeriod"/>
            </a:pPr>
            <a:endParaRPr lang="da-DK" b="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Spredning </a:t>
            </a: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af handelsgødning med udstyr der har </a:t>
            </a: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sektionskontrol og kantspredningsudstyr</a:t>
            </a:r>
          </a:p>
          <a:p>
            <a:pPr marL="457200" lvl="0" indent="-457200">
              <a:buFont typeface="+mj-lt"/>
              <a:buAutoNum type="arabicPeriod"/>
            </a:pPr>
            <a:endParaRPr lang="da-DK" b="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Positionsbestemt tildeling af handelsgødning inden for markerne for korn og </a:t>
            </a: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raps</a:t>
            </a: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197868" y="6398800"/>
            <a:ext cx="5652000" cy="201461"/>
          </a:xfrm>
        </p:spPr>
        <p:txBody>
          <a:bodyPr/>
          <a:lstStyle/>
          <a:p>
            <a:r>
              <a:rPr lang="da-DK" dirty="0"/>
              <a:t>/ Landbrugsstyrelsen / Landbrugsseminar 2018 / Pilotprojektordning om præcisionslandbrug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du </a:t>
            </a:r>
            <a:r>
              <a:rPr lang="en-US" dirty="0" err="1"/>
              <a:t>ud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at </a:t>
            </a:r>
            <a:r>
              <a:rPr lang="en-US" dirty="0" err="1"/>
              <a:t>deltage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pilotprojektordningen</a:t>
            </a:r>
            <a:r>
              <a:rPr lang="en-US" dirty="0"/>
              <a:t>?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 2018 / Pilotprojektordning om præcisionslandbrug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765820" y="1700808"/>
            <a:ext cx="7776864" cy="4032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 smtClean="0"/>
          </a:p>
        </p:txBody>
      </p:sp>
      <p:sp>
        <p:nvSpPr>
          <p:cNvPr id="10" name="Rektangel 9"/>
          <p:cNvSpPr/>
          <p:nvPr/>
        </p:nvSpPr>
        <p:spPr>
          <a:xfrm>
            <a:off x="537946" y="1096023"/>
            <a:ext cx="823261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>
                <a:solidFill>
                  <a:schemeClr val="accent1">
                    <a:lumMod val="75000"/>
                  </a:schemeClr>
                </a:solidFill>
              </a:rPr>
              <a:t>Når du deltager i pilotprojektordningen får du mulighed for at anvende præcisionslandbrug som alternativ til kravet om pligtige efterafgrøder i planperioderne 2018/2019 og 2019/2020. </a:t>
            </a:r>
            <a:endParaRPr lang="da-DK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sz="2000" b="1" dirty="0" smtClean="0">
                <a:solidFill>
                  <a:schemeClr val="accent1">
                    <a:lumMod val="75000"/>
                  </a:schemeClr>
                </a:solidFill>
              </a:rPr>
              <a:t>Omregningsfaktor:</a:t>
            </a:r>
            <a:endParaRPr lang="da-DK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a-DK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Tilførsel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af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over 80 kg.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totalkvælstof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husdyrgødning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pr.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hektar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organisk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gødning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da-DK" sz="2000" u="sng" dirty="0" smtClean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da-DK" sz="2000" u="sng" dirty="0">
                <a:solidFill>
                  <a:schemeClr val="accent1">
                    <a:lumMod val="75000"/>
                  </a:schemeClr>
                </a:solidFill>
              </a:rPr>
              <a:t>hektar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</a:rPr>
              <a:t> med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</a:rPr>
              <a:t>præcisionslandbrug erstatter 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</a:rPr>
              <a:t>1 hektar pligtige efterafgrøder.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</a:rPr>
              <a:t>(8 hektar med PL erstatter 1 hektar pligtige efterafgrøder).</a:t>
            </a:r>
          </a:p>
          <a:p>
            <a:pPr marL="342900" indent="-342900">
              <a:buFont typeface="+mj-lt"/>
              <a:buAutoNum type="arabicPeriod"/>
            </a:pPr>
            <a:endParaRPr lang="da-DK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Tilførsel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under 80 kg.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totalkvælstof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husdyrgødning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pr.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hektar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organisk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gødning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da-DK" sz="2000" u="sng" dirty="0">
                <a:solidFill>
                  <a:schemeClr val="accent1">
                    <a:lumMod val="75000"/>
                  </a:schemeClr>
                </a:solidFill>
              </a:rPr>
              <a:t>10 hektar 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</a:rPr>
              <a:t>med præcisionslandbrug erstatter 1 hektar pligtige efterafgrøder. </a:t>
            </a: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</a:rPr>
              <a:t>(10 hektar med PL erstatter 1 hektar med pligtige efterafgrøder)</a:t>
            </a:r>
            <a:endParaRPr lang="da-DK" u="sng" dirty="0">
              <a:solidFill>
                <a:schemeClr val="accent1"/>
              </a:solidFill>
            </a:endParaRPr>
          </a:p>
          <a:p>
            <a:endParaRPr lang="en-US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Ansøgning om deltagelse i </a:t>
            </a:r>
            <a:r>
              <a:rPr lang="da-DK" dirty="0" smtClean="0"/>
              <a:t>pilotprojektordningen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7" y="1484784"/>
            <a:ext cx="10886433" cy="4536503"/>
          </a:xfrm>
        </p:spPr>
        <p:txBody>
          <a:bodyPr/>
          <a:lstStyle/>
          <a:p>
            <a:endParaRPr lang="da-DK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Der </a:t>
            </a: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udvælges op til 20 bedrifter </a:t>
            </a: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til </a:t>
            </a: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at indgå i pilotprojektordningen. </a:t>
            </a:r>
            <a:endParaRPr lang="da-DK" b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b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Bedrifterne </a:t>
            </a: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udvælges på baggrund af </a:t>
            </a: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de indsendte ansøgninger.</a:t>
            </a:r>
          </a:p>
          <a:p>
            <a:endParaRPr lang="da-DK" b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Ansøgningsrunden åbner 1. januar 2018 med </a:t>
            </a:r>
            <a:r>
              <a:rPr lang="da-DK" b="0" u="sng" dirty="0" smtClean="0">
                <a:solidFill>
                  <a:schemeClr val="accent1">
                    <a:lumMod val="75000"/>
                  </a:schemeClr>
                </a:solidFill>
              </a:rPr>
              <a:t>frist 8. februar 2018</a:t>
            </a: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da-DK" b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Ansøgningen skal sendes til </a:t>
            </a:r>
            <a:r>
              <a:rPr lang="da-DK" b="0" dirty="0" smtClean="0">
                <a:hlinkClick r:id="rId3"/>
              </a:rPr>
              <a:t>PPO@lbst.dk</a:t>
            </a:r>
            <a:r>
              <a:rPr lang="da-DK" b="0" dirty="0" smtClean="0"/>
              <a:t> </a:t>
            </a:r>
          </a:p>
          <a:p>
            <a:pPr>
              <a:buNone/>
            </a:pPr>
            <a:endParaRPr lang="da-DK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Senest den 21. februar 2018 får </a:t>
            </a: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du svar </a:t>
            </a: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på om </a:t>
            </a: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du er udvalgt til at deltage </a:t>
            </a: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pilotprojektordningen</a:t>
            </a: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. Svaret sendes til den angivne e-mailadresse i ansøgningsskemaet</a:t>
            </a:r>
            <a:r>
              <a:rPr lang="da-DK" b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accent1">
                    <a:lumMod val="75000"/>
                  </a:schemeClr>
                </a:solidFill>
              </a:rPr>
              <a:t>Ansøgningsskema, vejledning og øvrigt materiale kan findes på: </a:t>
            </a:r>
            <a:r>
              <a:rPr lang="da-DK" b="0" dirty="0">
                <a:hlinkClick r:id="rId4"/>
              </a:rPr>
              <a:t>http://lbst.dk/tvaergaaende/praecisionslandbrug/</a:t>
            </a:r>
            <a:endParaRPr lang="da-DK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b="0" dirty="0"/>
          </a:p>
          <a:p>
            <a:endParaRPr lang="da-DK" b="0" dirty="0" smtClean="0"/>
          </a:p>
          <a:p>
            <a:endParaRPr lang="da-DK" b="0" dirty="0"/>
          </a:p>
          <a:p>
            <a:r>
              <a:rPr lang="da-DK" b="0" dirty="0" smtClean="0"/>
              <a:t>.</a:t>
            </a:r>
            <a:endParaRPr lang="en-US" b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 2018 / Pilotprojektordning om præcisionslandbrug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21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63674"/>
            <a:ext cx="6453336" cy="6813376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 2018 / Pilotprojektordning om præcisionslandbrug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812561" y="260648"/>
            <a:ext cx="48245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4000" dirty="0" smtClean="0"/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3562489222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aturErhvervstyrelsen PowerPoint Skabelon 16_9.potx" id="{EF52A360-04BD-45FB-A681-B18D89B1677A}" vid="{58820726-01C1-4817-9954-68E4CB42D6B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Landbrug- og Fiskeristyrelsen PowerPoint Skabelon 16_9</Template>
  <TotalTime>0</TotalTime>
  <Words>483</Words>
  <Application>Microsoft Office PowerPoint</Application>
  <PresentationFormat>Brugerdefineret</PresentationFormat>
  <Paragraphs>80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NaturErhvervstyrelsen PowerPoint Skabelon 16:9</vt:lpstr>
      <vt:lpstr>PowerPoint-præsentation</vt:lpstr>
      <vt:lpstr>Præcisionslandbrug</vt:lpstr>
      <vt:lpstr>Pilotprojektordning om præcisionslandbrug i 2018 og 2019</vt:lpstr>
      <vt:lpstr>Hvad skal du udføre i pilotprojektordningen?</vt:lpstr>
      <vt:lpstr>Hvad får du ud af at deltage i pilotprojektordningen? </vt:lpstr>
      <vt:lpstr>Ansøgning om deltagelse i pilotprojektordningen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2017-11-22T13:02:15Z</dcterms:created>
  <dcterms:modified xsi:type="dcterms:W3CDTF">2018-01-22T09:52:11Z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