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0" r:id="rId2"/>
    <p:sldId id="308" r:id="rId3"/>
    <p:sldId id="292" r:id="rId4"/>
    <p:sldId id="303" r:id="rId5"/>
    <p:sldId id="310" r:id="rId6"/>
    <p:sldId id="312" r:id="rId7"/>
    <p:sldId id="313" r:id="rId8"/>
  </p:sldIdLst>
  <p:sldSz cx="12188825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131" autoAdjust="0"/>
  </p:normalViewPr>
  <p:slideViewPr>
    <p:cSldViewPr showGuides="1">
      <p:cViewPr varScale="1">
        <p:scale>
          <a:sx n="104" d="100"/>
          <a:sy n="104" d="100"/>
        </p:scale>
        <p:origin x="1356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22-01-2018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DD0AD94-992B-45E6-B2E1-519A72214A03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 smtClean="0"/>
              <a:t>22. januar 2018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 smtClean="0"/>
              <a:t>22. januar 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 smtClean="0"/>
              <a:t>22. januar 2018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-4763" y="0"/>
            <a:ext cx="12188826" cy="7821488"/>
          </a:xfrm>
        </p:spPr>
      </p:pic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a-DK" dirty="0" smtClean="0"/>
              <a:t>Målrettet regulering fra 2019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 smtClean="0"/>
              <a:t>Landbrugsseminarer 2018</a:t>
            </a: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1" dirty="0" smtClean="0"/>
              <a:t>Jakob Møgelvang</a:t>
            </a:r>
            <a:endParaRPr lang="da-DK" b="1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160342"/>
            <a:ext cx="3387924" cy="10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3528"/>
            <a:ext cx="12188825" cy="8352928"/>
          </a:xfr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61964" y="548680"/>
            <a:ext cx="7845668" cy="1224136"/>
          </a:xfrm>
        </p:spPr>
        <p:txBody>
          <a:bodyPr/>
          <a:lstStyle/>
          <a:p>
            <a:pPr algn="ctr"/>
            <a:r>
              <a:rPr lang="da-DK" sz="1600" dirty="0"/>
              <a:t>Målrettet regulering – 3.000 områder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100" b="0" dirty="0" smtClean="0"/>
              <a:t> </a:t>
            </a:r>
            <a:r>
              <a:rPr lang="da-DK" sz="1100" b="0" dirty="0"/>
              <a:t>Med </a:t>
            </a:r>
            <a:r>
              <a:rPr lang="da-DK" sz="1100" b="0" dirty="0" smtClean="0"/>
              <a:t>den </a:t>
            </a:r>
            <a:r>
              <a:rPr lang="da-DK" sz="1100" b="0" dirty="0"/>
              <a:t>målrettede regulering opdeles landet i ca. 3.000 områder, og landmænd i hvert område mødes af de miljøkrav, der er behov for i netop deres område. Dermed sikrer vi både optimal beskyttelse af grundvand og vandmiljø mod kvælstof, og en optimal udnyttelse af landbrugsjorden. 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</a:t>
            </a:r>
            <a:r>
              <a:rPr lang="da-DK" dirty="0" smtClean="0"/>
              <a:t>Landbrugsstyrelsen / Landbrugsseminarer 2018 /Målrettet regulering fra 2019</a:t>
            </a:r>
            <a:endParaRPr lang="da-DK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464367" y="5707995"/>
            <a:ext cx="3600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/>
              <a:t>GENEREL REGULERING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6166420" y="5707995"/>
            <a:ext cx="38884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b="1" dirty="0"/>
              <a:t>MÅLRETTET REGULERING</a:t>
            </a:r>
          </a:p>
        </p:txBody>
      </p:sp>
    </p:spTree>
    <p:extLst>
      <p:ext uri="{BB962C8B-B14F-4D97-AF65-F5344CB8AC3E}">
        <p14:creationId xmlns:p14="http://schemas.microsoft.com/office/powerpoint/2010/main" val="41389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0601" y="332656"/>
            <a:ext cx="10886431" cy="468000"/>
          </a:xfrm>
        </p:spPr>
        <p:txBody>
          <a:bodyPr/>
          <a:lstStyle/>
          <a:p>
            <a:r>
              <a:rPr lang="da-DK" sz="2400" dirty="0" smtClean="0"/>
              <a:t>Målrettet regulering træder i kraft i 2019</a:t>
            </a:r>
            <a:endParaRPr lang="da-DK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60601" y="1628800"/>
            <a:ext cx="10886433" cy="432047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smtClean="0">
                <a:solidFill>
                  <a:schemeClr val="accent1">
                    <a:lumMod val="75000"/>
                  </a:schemeClr>
                </a:solidFill>
              </a:rPr>
              <a:t>Bygger videre på målrettet efterafgrødeordning: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Differentiering på ID15-niveau (ca. 3.000 områder)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2019 skal målrettet regulering bidrage med en kvælstofreduktion på 1.167 ton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Frivillig ansøgningsrunde om udlæg af efterafgrøder med kompensation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stedet for efterafgrøder kan der anvendes andre virkemidler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Satsen er på 529 kr. pr. ha.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Manglende indsats i den frivillige runde kan udløse et obligatorisk krav uden kompensation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Landbrugsseminarer 2018 /Målrettet regulering fra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88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7100" cy="6883476"/>
          </a:xfr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61964" y="548680"/>
            <a:ext cx="7845668" cy="720080"/>
          </a:xfrm>
        </p:spPr>
        <p:txBody>
          <a:bodyPr/>
          <a:lstStyle/>
          <a:p>
            <a:pPr algn="ctr"/>
            <a:r>
              <a:rPr lang="da-DK" sz="1600" dirty="0"/>
              <a:t>Efterafgrødekrav med alternativer</a:t>
            </a:r>
            <a:br>
              <a:rPr lang="da-DK" sz="1600" dirty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100" b="0" dirty="0"/>
              <a:t>Reguleringen består af et krav om udlæg af efterafgrøder med mulighed for brug af alternative virkemidler</a:t>
            </a:r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Landbrugsseminarer 2018 /Målrettet regulering fra 2019</a:t>
            </a:r>
            <a:endParaRPr lang="da-DK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Opadgående pil 5"/>
          <p:cNvSpPr/>
          <p:nvPr/>
        </p:nvSpPr>
        <p:spPr>
          <a:xfrm>
            <a:off x="5932393" y="2708920"/>
            <a:ext cx="252029" cy="330336"/>
          </a:xfrm>
          <a:prstGeom prst="up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7128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Hvad betyder det for dig som landmand?</a:t>
            </a:r>
            <a:endParaRPr lang="da-DK" sz="24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515" y="2204864"/>
            <a:ext cx="10886433" cy="3240359"/>
          </a:xfrm>
        </p:spPr>
        <p:txBody>
          <a:bodyPr/>
          <a:lstStyle/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Du skal søge tilskud i en frivillig runde (2019)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Manglende indsats i den frivillige runde kan udløse et obligatorisk krav uden kompensation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I stedet for efterafgrøder kan der anvendes andre virkemidler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74900" lvl="2" indent="-342900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Hvis du vil bruge frivillig kvotereduktion skal du allerede indregne det i </a:t>
            </a:r>
            <a:r>
              <a:rPr lang="da-DK" dirty="0" err="1" smtClean="0">
                <a:solidFill>
                  <a:schemeClr val="accent1">
                    <a:lumMod val="75000"/>
                  </a:schemeClr>
                </a:solidFill>
              </a:rPr>
              <a:t>planåret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 2018/2019</a:t>
            </a:r>
          </a:p>
          <a:p>
            <a:pPr marL="774900" lvl="2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da-DK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Landbrugsseminarer 2018 /Målrettet regulering fra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5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548"/>
            <a:ext cx="12188825" cy="7174717"/>
          </a:xfr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61964" y="548680"/>
            <a:ext cx="7845668" cy="468000"/>
          </a:xfrm>
        </p:spPr>
        <p:txBody>
          <a:bodyPr/>
          <a:lstStyle/>
          <a:p>
            <a:pPr algn="ctr"/>
            <a:r>
              <a:rPr lang="da-DK" sz="1600" dirty="0"/>
              <a:t>Målrettet regulering i tid</a:t>
            </a:r>
            <a:endParaRPr lang="da-DK" sz="1200" b="0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Landbrugsseminarer 2018 /Målrettet regulering fra </a:t>
            </a:r>
            <a:r>
              <a:rPr lang="da-DK" dirty="0" smtClean="0"/>
              <a:t>2019</a:t>
            </a:r>
            <a:endParaRPr lang="da-DK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1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jeres opmærksomhed		</a:t>
            </a:r>
            <a:r>
              <a:rPr lang="da-DK" smtClean="0"/>
              <a:t>	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Landbrugsstyrelsen / Landbrugsseminarer 2018 /Målrettet regulering fra </a:t>
            </a:r>
            <a:r>
              <a:rPr lang="da-DK" dirty="0" smtClean="0"/>
              <a:t>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700808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.potx" id="{EF52A360-04BD-45FB-A681-B18D89B1677A}" vid="{58820726-01C1-4817-9954-68E4CB42D6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Landbrug- og Fiskeristyrelsen PowerPoint Skabelon 16_9</Template>
  <TotalTime>0</TotalTime>
  <Words>232</Words>
  <Application>Microsoft Office PowerPoint</Application>
  <PresentationFormat>Brugerdefineret</PresentationFormat>
  <Paragraphs>54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Målrettet regulering – 3.000 områder   Med den målrettede regulering opdeles landet i ca. 3.000 områder, og landmænd i hvert område mødes af de miljøkrav, der er behov for i netop deres område. Dermed sikrer vi både optimal beskyttelse af grundvand og vandmiljø mod kvælstof, og en optimal udnyttelse af landbrugsjorden. </vt:lpstr>
      <vt:lpstr>Målrettet regulering træder i kraft i 2019</vt:lpstr>
      <vt:lpstr>Efterafgrødekrav med alternativer  Reguleringen består af et krav om udlæg af efterafgrøder med mulighed for brug af alternative virkemidler</vt:lpstr>
      <vt:lpstr>Hvad betyder det for dig som landmand?</vt:lpstr>
      <vt:lpstr>Målrettet regulering i tid</vt:lpstr>
      <vt:lpstr>Tak for jeres opmærksomhed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2017-04-25T07:51:45Z</dcterms:created>
  <dcterms:modified xsi:type="dcterms:W3CDTF">2018-01-22T08:26:28Z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