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sldIdLst>
    <p:sldId id="349" r:id="rId2"/>
    <p:sldId id="347" r:id="rId3"/>
    <p:sldId id="348" r:id="rId4"/>
    <p:sldId id="346" r:id="rId5"/>
    <p:sldId id="353" r:id="rId6"/>
    <p:sldId id="356" r:id="rId7"/>
    <p:sldId id="355" r:id="rId8"/>
    <p:sldId id="354" r:id="rId9"/>
    <p:sldId id="357" r:id="rId10"/>
    <p:sldId id="351" r:id="rId11"/>
    <p:sldId id="352" r:id="rId12"/>
    <p:sldId id="350" r:id="rId13"/>
    <p:sldId id="358" r:id="rId14"/>
  </p:sldIdLst>
  <p:sldSz cx="12188825" cy="6858000"/>
  <p:notesSz cx="6808788" cy="99409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1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81329" autoAdjust="0"/>
  </p:normalViewPr>
  <p:slideViewPr>
    <p:cSldViewPr showGuides="1">
      <p:cViewPr varScale="1">
        <p:scale>
          <a:sx n="89" d="100"/>
          <a:sy n="89" d="100"/>
        </p:scale>
        <p:origin x="1212" y="84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76268-5CE8-436F-8727-6E4791263BAF}" type="datetimeFigureOut">
              <a:rPr lang="da-DK" smtClean="0"/>
              <a:t>19-01-2017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3B4F2-37C6-456F-99B1-74C79381C6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4702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91166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6043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3815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2377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4831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9420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5933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71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879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3015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009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B4F2-37C6-456F-99B1-74C79381C6EC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772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4.jpeg"/><Relationship Id="rId4" Type="http://schemas.openxmlformats.org/officeDocument/2006/relationships/image" Target="../media/image12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5.jpeg"/><Relationship Id="rId4" Type="http://schemas.openxmlformats.org/officeDocument/2006/relationships/image" Target="../media/image12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8.jpeg"/><Relationship Id="rId4" Type="http://schemas.openxmlformats.org/officeDocument/2006/relationships/image" Target="../media/image1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1.jpe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emf"/><Relationship Id="rId4" Type="http://schemas.openxmlformats.org/officeDocument/2006/relationships/image" Target="../media/image10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800" dirty="0" err="1" smtClean="0"/>
          </a:p>
        </p:txBody>
      </p:sp>
      <p:sp>
        <p:nvSpPr>
          <p:cNvPr id="11" name="Pladsholder til tekst 1"/>
          <p:cNvSpPr>
            <a:spLocks noGrp="1"/>
          </p:cNvSpPr>
          <p:nvPr>
            <p:ph type="body" sz="quarter" idx="10"/>
          </p:nvPr>
        </p:nvSpPr>
        <p:spPr>
          <a:xfrm>
            <a:off x="651600" y="2348880"/>
            <a:ext cx="8755200" cy="2096840"/>
          </a:xfrm>
        </p:spPr>
        <p:txBody>
          <a:bodyPr anchor="ctr" anchorCtr="0">
            <a:normAutofit/>
          </a:bodyPr>
          <a:lstStyle>
            <a:lvl1pPr algn="r">
              <a:lnSpc>
                <a:spcPct val="100000"/>
              </a:lnSpc>
              <a:defRPr lang="da-DK" sz="66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6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9578152" y="5229200"/>
            <a:ext cx="2250673" cy="544232"/>
          </a:xfrm>
        </p:spPr>
        <p:txBody>
          <a:bodyPr anchor="b" anchorCtr="0"/>
          <a:lstStyle>
            <a:lvl1pPr>
              <a:defRPr lang="da-DK" sz="1200" b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Klik og indsæt Sted/event</a:t>
            </a:r>
          </a:p>
        </p:txBody>
      </p:sp>
      <p:sp>
        <p:nvSpPr>
          <p:cNvPr id="18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9578152" y="5961288"/>
            <a:ext cx="2250673" cy="199980"/>
          </a:xfrm>
        </p:spPr>
        <p:txBody>
          <a:bodyPr/>
          <a:lstStyle>
            <a:lvl1pPr>
              <a:defRPr lang="da-DK" sz="1200" b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Klik og indsæt Navn</a:t>
            </a:r>
          </a:p>
        </p:txBody>
      </p:sp>
      <p:sp>
        <p:nvSpPr>
          <p:cNvPr id="22" name="Pladsholder til dato 21"/>
          <p:cNvSpPr>
            <a:spLocks noGrp="1"/>
          </p:cNvSpPr>
          <p:nvPr>
            <p:ph type="dt" sz="half" idx="14"/>
          </p:nvPr>
        </p:nvSpPr>
        <p:spPr>
          <a:xfrm>
            <a:off x="9580274" y="5780918"/>
            <a:ext cx="2248825" cy="201600"/>
          </a:xfrm>
        </p:spPr>
        <p:txBody>
          <a:bodyPr lIns="0" tIns="0" rIns="0" bIns="0" anchor="t" anchorCtr="0"/>
          <a:lstStyle>
            <a:lvl1pPr marL="171450" indent="-171450">
              <a:defRPr lang="da-DK" sz="1200" b="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indent="0">
              <a:lnSpc>
                <a:spcPct val="93000"/>
              </a:lnSpc>
              <a:buFont typeface="Arial" panose="020B0604020202020204" pitchFamily="34" charset="0"/>
              <a:buChar char="​"/>
            </a:pPr>
            <a:fld id="{8F922C1C-A854-445D-964E-F52081EC6D2E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23" name="Pladsholder til sidefod 22" hidden="1"/>
          <p:cNvSpPr>
            <a:spLocks noGrp="1"/>
          </p:cNvSpPr>
          <p:nvPr>
            <p:ph type="ftr" sz="quarter" idx="15"/>
          </p:nvPr>
        </p:nvSpPr>
        <p:spPr>
          <a:xfrm>
            <a:off x="1530348" y="7692036"/>
            <a:ext cx="4852021" cy="20146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24" name="Pladsholder til slidenummer 23" hidden="1"/>
          <p:cNvSpPr>
            <a:spLocks noGrp="1"/>
          </p:cNvSpPr>
          <p:nvPr>
            <p:ph type="sldNum" sz="quarter" idx="16"/>
          </p:nvPr>
        </p:nvSpPr>
        <p:spPr>
          <a:xfrm>
            <a:off x="1091438" y="7692036"/>
            <a:ext cx="397731" cy="20146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AutoShape 4"/>
          <p:cNvSpPr>
            <a:spLocks/>
          </p:cNvSpPr>
          <p:nvPr userDrawn="1"/>
        </p:nvSpPr>
        <p:spPr bwMode="gray">
          <a:xfrm>
            <a:off x="12188825" y="16587"/>
            <a:ext cx="1754459" cy="131318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14400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Gitter- og hjælpelinjer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For at se gitter- og hjælpelinjer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cs typeface="Arial" charset="0"/>
              </a:rPr>
              <a:t>1.</a:t>
            </a:r>
            <a:r>
              <a:rPr lang="da-DK" sz="900" noProof="1">
                <a:solidFill>
                  <a:schemeClr val="bg1">
                    <a:lumMod val="50000"/>
                  </a:schemeClr>
                </a:solidFill>
                <a:cs typeface="Arial" charset="0"/>
              </a:rPr>
              <a:t> Klik på </a:t>
            </a: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cs typeface="Arial" charset="0"/>
              </a:rPr>
              <a:t>Vis</a:t>
            </a:r>
            <a:endParaRPr lang="da-DK" sz="900" noProof="1">
              <a:solidFill>
                <a:schemeClr val="bg1">
                  <a:lumMod val="50000"/>
                </a:schemeClr>
              </a:solidFill>
              <a:latin typeface="+mn-lt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2. </a:t>
            </a: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Vælg </a:t>
            </a: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Gitterlinjer</a:t>
            </a:r>
            <a:endParaRPr lang="da-DK" sz="900" noProof="1">
              <a:solidFill>
                <a:schemeClr val="bg1">
                  <a:lumMod val="50000"/>
                </a:schemeClr>
              </a:solidFill>
              <a:latin typeface="+mn-lt"/>
              <a:cs typeface="Arial" charset="0"/>
            </a:endParaRP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og/eller </a:t>
            </a: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Hjælpelinjer</a:t>
            </a: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endParaRPr lang="da-DK" sz="900" b="1" noProof="1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Tip</a:t>
            </a: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: Alt + F9 for hurtig visning af hjælpelinjer</a:t>
            </a:r>
          </a:p>
        </p:txBody>
      </p:sp>
      <p:pic>
        <p:nvPicPr>
          <p:cNvPr id="19" name="Billede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2827" y="345600"/>
            <a:ext cx="2915995" cy="473141"/>
          </a:xfrm>
          <a:prstGeom prst="rect">
            <a:avLst/>
          </a:prstGeom>
        </p:spPr>
      </p:pic>
      <p:sp>
        <p:nvSpPr>
          <p:cNvPr id="21" name="Tekstboks 25"/>
          <p:cNvSpPr txBox="1"/>
          <p:nvPr userDrawn="1"/>
        </p:nvSpPr>
        <p:spPr>
          <a:xfrm>
            <a:off x="-1710039" y="4763279"/>
            <a:ext cx="1704602" cy="969496"/>
          </a:xfrm>
          <a:prstGeom prst="rect">
            <a:avLst/>
          </a:prstGeom>
          <a:noFill/>
        </p:spPr>
        <p:txBody>
          <a:bodyPr wrap="square" lIns="0" tIns="0" rIns="144000" bIns="0" rtlCol="0" anchor="b" anchorCtr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a-DK" sz="9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Tips:</a:t>
            </a:r>
          </a:p>
          <a:p>
            <a:pPr algn="r"/>
            <a:r>
              <a:rPr lang="da-DK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For at fremhæve et naturligt hierarki i overskriften eller differentiere evt.</a:t>
            </a:r>
            <a:r>
              <a:rPr lang="da-DK" sz="9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 skrift i tekstniveau (overskrift og underoverskrift) bruges de indrammede</a:t>
            </a:r>
            <a:r>
              <a:rPr lang="da-DK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 temafarver</a:t>
            </a:r>
          </a:p>
        </p:txBody>
      </p:sp>
      <p:sp>
        <p:nvSpPr>
          <p:cNvPr id="2" name="Tekstfelt 1"/>
          <p:cNvSpPr txBox="1"/>
          <p:nvPr userDrawn="1"/>
        </p:nvSpPr>
        <p:spPr>
          <a:xfrm>
            <a:off x="-2055600" y="1196588"/>
            <a:ext cx="2054342" cy="138499"/>
          </a:xfrm>
          <a:prstGeom prst="rect">
            <a:avLst/>
          </a:prstGeom>
          <a:noFill/>
        </p:spPr>
        <p:txBody>
          <a:bodyPr wrap="square" lIns="0" tIns="0" rIns="144000" bIns="0" rtlCol="0">
            <a:spAutoFit/>
          </a:bodyPr>
          <a:lstStyle/>
          <a:p>
            <a:pPr algn="r"/>
            <a:r>
              <a:rPr lang="da-DK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Maks tre linjer i stor typografi</a:t>
            </a:r>
          </a:p>
        </p:txBody>
      </p: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0"/>
            <a:ext cx="1835919" cy="1033434"/>
          </a:xfrm>
          <a:prstGeom prst="rect">
            <a:avLst/>
          </a:prstGeom>
        </p:spPr>
      </p:pic>
      <p:pic>
        <p:nvPicPr>
          <p:cNvPr id="26" name="Billede 2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715406" y="5778964"/>
            <a:ext cx="1567602" cy="1073383"/>
          </a:xfrm>
          <a:prstGeom prst="rect">
            <a:avLst/>
          </a:prstGeom>
        </p:spPr>
      </p:pic>
      <p:sp>
        <p:nvSpPr>
          <p:cNvPr id="27" name="Rectangle 6"/>
          <p:cNvSpPr/>
          <p:nvPr userDrawn="1"/>
        </p:nvSpPr>
        <p:spPr>
          <a:xfrm>
            <a:off x="-1399201" y="6006008"/>
            <a:ext cx="1233601" cy="78991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sz="1800" dirty="0" smtClean="0"/>
          </a:p>
        </p:txBody>
      </p:sp>
    </p:spTree>
    <p:extLst>
      <p:ext uri="{BB962C8B-B14F-4D97-AF65-F5344CB8AC3E}">
        <p14:creationId xmlns:p14="http://schemas.microsoft.com/office/powerpoint/2010/main" val="1973940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32 pkt. grøn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800" dirty="0" err="1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9288" y="332656"/>
            <a:ext cx="10888662" cy="862732"/>
          </a:xfrm>
        </p:spPr>
        <p:txBody>
          <a:bodyPr/>
          <a:lstStyle>
            <a:lvl1pPr>
              <a:lnSpc>
                <a:spcPct val="88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649288" y="1628776"/>
            <a:ext cx="10888662" cy="3600425"/>
          </a:xfrm>
        </p:spPr>
        <p:txBody>
          <a:bodyPr/>
          <a:lstStyle>
            <a:lvl1pPr>
              <a:lnSpc>
                <a:spcPct val="88000"/>
              </a:lnSpc>
              <a:buFontTx/>
              <a:buNone/>
              <a:defRPr sz="32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527D8C1-D0D9-460F-AA21-CE9E1D468BFF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12" name="Pladsholder logo"/>
          <p:cNvSpPr>
            <a:spLocks noGrp="1"/>
          </p:cNvSpPr>
          <p:nvPr>
            <p:ph type="body" sz="quarter" idx="22" hasCustomPrompt="1"/>
          </p:nvPr>
        </p:nvSpPr>
        <p:spPr>
          <a:xfrm>
            <a:off x="655670" y="6378872"/>
            <a:ext cx="223200" cy="201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68874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1600" y="311972"/>
            <a:ext cx="6981229" cy="468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651600" y="1195389"/>
            <a:ext cx="6980895" cy="488632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8" name="Pladsholder til billede 3"/>
          <p:cNvSpPr>
            <a:spLocks noGrp="1"/>
          </p:cNvSpPr>
          <p:nvPr>
            <p:ph type="pic" sz="quarter" idx="14" hasCustomPrompt="1"/>
          </p:nvPr>
        </p:nvSpPr>
        <p:spPr>
          <a:xfrm>
            <a:off x="8023223" y="0"/>
            <a:ext cx="4165601" cy="6858000"/>
          </a:xfrm>
        </p:spPr>
        <p:txBody>
          <a:bodyPr tIns="612000" anchor="ctr" anchorCtr="0"/>
          <a:lstStyle>
            <a:lvl1pPr marL="0" indent="0" algn="ctr">
              <a:buFontTx/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 dirty="0" smtClean="0"/>
              <a:t>Klik på ikonet og indsæt billede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B091AEA-7DF9-42CA-AA83-AF2DC2630E10}" type="datetime4">
              <a:rPr lang="en-GB" smtClean="0"/>
              <a:t>19 January 2017</a:t>
            </a:fld>
            <a:endParaRPr lang="da-DK" dirty="0"/>
          </a:p>
        </p:txBody>
      </p:sp>
      <p:grpSp>
        <p:nvGrpSpPr>
          <p:cNvPr id="21" name="Gruppe 20"/>
          <p:cNvGrpSpPr/>
          <p:nvPr userDrawn="1"/>
        </p:nvGrpSpPr>
        <p:grpSpPr>
          <a:xfrm>
            <a:off x="12188825" y="1941319"/>
            <a:ext cx="2032000" cy="2054444"/>
            <a:chOff x="9150825" y="2171823"/>
            <a:chExt cx="2032000" cy="2054444"/>
          </a:xfrm>
        </p:grpSpPr>
        <p:sp>
          <p:nvSpPr>
            <p:cNvPr id="22" name="TextBox 12"/>
            <p:cNvSpPr txBox="1">
              <a:spLocks noChangeArrowheads="1"/>
            </p:cNvSpPr>
            <p:nvPr/>
          </p:nvSpPr>
          <p:spPr bwMode="auto">
            <a:xfrm>
              <a:off x="9150825" y="2171823"/>
              <a:ext cx="2032000" cy="1661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4400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algn="l" defTabSz="914400" rtl="0" eaLnBrk="1" latinLnBrk="0" hangingPunct="1">
                <a:lnSpc>
                  <a:spcPct val="100000"/>
                </a:lnSpc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billede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1.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på billederammen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2.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det ønskede billede via fanen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Indsæt, Billeder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Beskær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for at ændre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billedets fokus/størrelse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4. 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Ønsker du at skalere billedet, så hold </a:t>
              </a: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SHIFT-</a:t>
              </a:r>
              <a:r>
                <a:rPr lang="da-DK" altLang="da-DK" sz="900" b="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knappen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nede, mens der trækkes i billedets hjørner</a:t>
              </a:r>
            </a:p>
          </p:txBody>
        </p:sp>
        <p:pic>
          <p:nvPicPr>
            <p:cNvPr id="23" name="Billede 7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9315" y="3028176"/>
              <a:ext cx="373507" cy="327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4" name="Gruppe 78"/>
            <p:cNvGrpSpPr>
              <a:grpSpLocks/>
            </p:cNvGrpSpPr>
            <p:nvPr/>
          </p:nvGrpSpPr>
          <p:grpSpPr bwMode="auto">
            <a:xfrm>
              <a:off x="9305577" y="3846855"/>
              <a:ext cx="330145" cy="379412"/>
              <a:chOff x="1018031" y="5509431"/>
              <a:chExt cx="373412" cy="429121"/>
            </a:xfrm>
          </p:grpSpPr>
          <p:pic>
            <p:nvPicPr>
              <p:cNvPr id="25" name="Billede 7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511796"/>
                <a:ext cx="373412" cy="426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5"/>
              <p:cNvSpPr/>
              <p:nvPr/>
            </p:nvSpPr>
            <p:spPr bwMode="auto">
              <a:xfrm>
                <a:off x="1023417" y="5509431"/>
                <a:ext cx="210080" cy="1723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</p:grpSp>
      <p:grpSp>
        <p:nvGrpSpPr>
          <p:cNvPr id="27" name="Gruppe 26"/>
          <p:cNvGrpSpPr/>
          <p:nvPr userDrawn="1"/>
        </p:nvGrpSpPr>
        <p:grpSpPr>
          <a:xfrm>
            <a:off x="-2405743" y="1204883"/>
            <a:ext cx="2405743" cy="2221782"/>
            <a:chOff x="-2405743" y="1655465"/>
            <a:chExt cx="2405743" cy="2221782"/>
          </a:xfrm>
        </p:grpSpPr>
        <p:pic>
          <p:nvPicPr>
            <p:cNvPr id="28" name="Billede 27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1060701" y="3676062"/>
              <a:ext cx="920576" cy="201185"/>
            </a:xfrm>
            <a:prstGeom prst="rect">
              <a:avLst/>
            </a:prstGeom>
          </p:spPr>
        </p:pic>
        <p:sp>
          <p:nvSpPr>
            <p:cNvPr id="29" name="Rectangle 5"/>
            <p:cNvSpPr/>
            <p:nvPr userDrawn="1"/>
          </p:nvSpPr>
          <p:spPr bwMode="auto">
            <a:xfrm>
              <a:off x="-2405743" y="1655465"/>
              <a:ext cx="2405743" cy="1938992"/>
            </a:xfrm>
            <a:prstGeom prst="rect">
              <a:avLst/>
            </a:prstGeom>
          </p:spPr>
          <p:txBody>
            <a:bodyPr wrap="square" lIns="0" tIns="0" rIns="144000" bIns="0">
              <a:spAutoFit/>
            </a:bodyPr>
            <a:lstStyle/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Tekst-typografier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TAB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for at gå frem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tekst-niveauer</a:t>
              </a:r>
              <a:endParaRPr lang="da-DK" sz="900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1 = Tekst 20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2 = Punkt-liste 20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3 = Punkt-liste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4-9 = Punkt-liste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 at gå tilbage i tekst-niveauer,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SHIFT + TAB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b="1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Alternativt kan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Forøg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og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Formindsk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listeniveau bruges</a:t>
              </a:r>
              <a:endPara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8" name="Billed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0"/>
            <a:ext cx="1835919" cy="103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158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1600" y="311972"/>
            <a:ext cx="5351204" cy="81277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651600" y="1195389"/>
            <a:ext cx="5350867" cy="488632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8" name="Pladsholder til billede 3"/>
          <p:cNvSpPr>
            <a:spLocks noGrp="1"/>
          </p:cNvSpPr>
          <p:nvPr>
            <p:ph type="pic" sz="quarter" idx="14" hasCustomPrompt="1"/>
          </p:nvPr>
        </p:nvSpPr>
        <p:spPr>
          <a:xfrm>
            <a:off x="6362467" y="0"/>
            <a:ext cx="5826358" cy="6858000"/>
          </a:xfrm>
        </p:spPr>
        <p:txBody>
          <a:bodyPr tIns="468000" anchor="ctr" anchorCtr="0"/>
          <a:lstStyle>
            <a:lvl1pPr marL="0" indent="0" algn="ctr">
              <a:buFontTx/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 dirty="0" smtClean="0"/>
              <a:t>Klik på ikonet og indsæt billede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2B9BC8E-0959-4346-B68E-0823322D0096}" type="datetime4">
              <a:rPr lang="en-GB" smtClean="0"/>
              <a:t>19 January 2017</a:t>
            </a:fld>
            <a:endParaRPr lang="da-DK" dirty="0"/>
          </a:p>
        </p:txBody>
      </p:sp>
      <p:grpSp>
        <p:nvGrpSpPr>
          <p:cNvPr id="19" name="Gruppe 18"/>
          <p:cNvGrpSpPr/>
          <p:nvPr userDrawn="1"/>
        </p:nvGrpSpPr>
        <p:grpSpPr>
          <a:xfrm>
            <a:off x="12188825" y="1941319"/>
            <a:ext cx="2032000" cy="2054444"/>
            <a:chOff x="9150825" y="2171823"/>
            <a:chExt cx="2032000" cy="2054444"/>
          </a:xfrm>
        </p:grpSpPr>
        <p:sp>
          <p:nvSpPr>
            <p:cNvPr id="20" name="TextBox 12"/>
            <p:cNvSpPr txBox="1">
              <a:spLocks noChangeArrowheads="1"/>
            </p:cNvSpPr>
            <p:nvPr/>
          </p:nvSpPr>
          <p:spPr bwMode="auto">
            <a:xfrm>
              <a:off x="9150825" y="2171823"/>
              <a:ext cx="2032000" cy="1661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4400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algn="l" defTabSz="914400" rtl="0" eaLnBrk="1" latinLnBrk="0" hangingPunct="1">
                <a:lnSpc>
                  <a:spcPct val="100000"/>
                </a:lnSpc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billede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1.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på billederammen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2.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det ønskede billede via fanen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Indsæt, Billeder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Beskær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for at ændre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billedets fokus/størrelse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4. 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Ønsker du at skalere billedet, så hold </a:t>
              </a: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SHIFT-</a:t>
              </a:r>
              <a:r>
                <a:rPr lang="da-DK" altLang="da-DK" sz="900" b="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knappen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nede, mens der trækkes i billedets hjørner</a:t>
              </a:r>
            </a:p>
          </p:txBody>
        </p:sp>
        <p:pic>
          <p:nvPicPr>
            <p:cNvPr id="21" name="Billede 7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9315" y="3028176"/>
              <a:ext cx="373507" cy="327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" name="Gruppe 78"/>
            <p:cNvGrpSpPr>
              <a:grpSpLocks/>
            </p:cNvGrpSpPr>
            <p:nvPr/>
          </p:nvGrpSpPr>
          <p:grpSpPr bwMode="auto">
            <a:xfrm>
              <a:off x="9305577" y="3846855"/>
              <a:ext cx="330145" cy="379412"/>
              <a:chOff x="1018031" y="5509431"/>
              <a:chExt cx="373412" cy="429121"/>
            </a:xfrm>
          </p:grpSpPr>
          <p:pic>
            <p:nvPicPr>
              <p:cNvPr id="23" name="Billede 7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511796"/>
                <a:ext cx="373412" cy="426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" name="Rounded Rectangle 25"/>
              <p:cNvSpPr/>
              <p:nvPr/>
            </p:nvSpPr>
            <p:spPr bwMode="auto">
              <a:xfrm>
                <a:off x="1023417" y="5509431"/>
                <a:ext cx="210080" cy="1723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</p:grpSp>
      <p:grpSp>
        <p:nvGrpSpPr>
          <p:cNvPr id="25" name="Gruppe 24"/>
          <p:cNvGrpSpPr/>
          <p:nvPr userDrawn="1"/>
        </p:nvGrpSpPr>
        <p:grpSpPr>
          <a:xfrm>
            <a:off x="-2405743" y="1204883"/>
            <a:ext cx="2405743" cy="2221782"/>
            <a:chOff x="-2405743" y="1655465"/>
            <a:chExt cx="2405743" cy="2221782"/>
          </a:xfrm>
        </p:grpSpPr>
        <p:pic>
          <p:nvPicPr>
            <p:cNvPr id="26" name="Billede 25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1060701" y="3676062"/>
              <a:ext cx="920576" cy="201185"/>
            </a:xfrm>
            <a:prstGeom prst="rect">
              <a:avLst/>
            </a:prstGeom>
          </p:spPr>
        </p:pic>
        <p:sp>
          <p:nvSpPr>
            <p:cNvPr id="27" name="Rectangle 5"/>
            <p:cNvSpPr/>
            <p:nvPr userDrawn="1"/>
          </p:nvSpPr>
          <p:spPr bwMode="auto">
            <a:xfrm>
              <a:off x="-2405743" y="1655465"/>
              <a:ext cx="2405743" cy="1938992"/>
            </a:xfrm>
            <a:prstGeom prst="rect">
              <a:avLst/>
            </a:prstGeom>
          </p:spPr>
          <p:txBody>
            <a:bodyPr wrap="square" lIns="0" tIns="0" rIns="144000" bIns="0">
              <a:spAutoFit/>
            </a:bodyPr>
            <a:lstStyle/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Tekst-typografier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TAB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for at gå frem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tekst-niveauer</a:t>
              </a:r>
              <a:endParaRPr lang="da-DK" sz="900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1 = Tekst 20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2 = Punkt-liste 20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3 = Punkt-liste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4-9 = Punkt-liste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 at gå tilbage i tekst-niveauer,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SHIFT + TAB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b="1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Alternativt kan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Forøg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og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Formindsk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listeniveau bruges</a:t>
              </a:r>
              <a:endPara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8" name="Billede 2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0"/>
            <a:ext cx="1835919" cy="103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65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farvet tekst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tekst 1"/>
          <p:cNvSpPr>
            <a:spLocks noGrp="1"/>
          </p:cNvSpPr>
          <p:nvPr>
            <p:ph type="body" sz="quarter" idx="13" hasCustomPrompt="1"/>
          </p:nvPr>
        </p:nvSpPr>
        <p:spPr>
          <a:xfrm>
            <a:off x="-24243" y="0"/>
            <a:ext cx="4078938" cy="6858000"/>
          </a:xfrm>
          <a:noFill/>
          <a:ln>
            <a:noFill/>
          </a:ln>
        </p:spPr>
        <p:txBody>
          <a:bodyPr tIns="144000"/>
          <a:lstStyle>
            <a:lvl1pPr algn="ctr">
              <a:defRPr sz="13400" b="1">
                <a:solidFill>
                  <a:schemeClr val="accent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xx</a:t>
            </a:r>
          </a:p>
        </p:txBody>
      </p:sp>
      <p:sp>
        <p:nvSpPr>
          <p:cNvPr id="13" name="Pladsholder til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4054943" y="0"/>
            <a:ext cx="4078938" cy="6858000"/>
          </a:xfrm>
          <a:solidFill>
            <a:schemeClr val="accent1"/>
          </a:solidFill>
          <a:ln>
            <a:noFill/>
          </a:ln>
        </p:spPr>
        <p:txBody>
          <a:bodyPr tIns="144000"/>
          <a:lstStyle>
            <a:lvl1pPr algn="ctr">
              <a:defRPr sz="13400" b="1">
                <a:solidFill>
                  <a:schemeClr val="accent4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xx</a:t>
            </a:r>
          </a:p>
        </p:txBody>
      </p:sp>
      <p:sp>
        <p:nvSpPr>
          <p:cNvPr id="14" name="Pladsholder til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127888" y="0"/>
            <a:ext cx="4078938" cy="6858000"/>
          </a:xfrm>
          <a:solidFill>
            <a:schemeClr val="accent2"/>
          </a:solidFill>
          <a:ln>
            <a:noFill/>
          </a:ln>
        </p:spPr>
        <p:txBody>
          <a:bodyPr tIns="144000"/>
          <a:lstStyle>
            <a:lvl1pPr algn="ctr">
              <a:defRPr sz="13400" b="1">
                <a:solidFill>
                  <a:schemeClr val="accent3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xx</a:t>
            </a:r>
          </a:p>
        </p:txBody>
      </p:sp>
      <p:sp>
        <p:nvSpPr>
          <p:cNvPr id="16" name="Pladsholder til tekst 4"/>
          <p:cNvSpPr>
            <a:spLocks noGrp="1"/>
          </p:cNvSpPr>
          <p:nvPr>
            <p:ph type="body" sz="quarter" idx="16"/>
          </p:nvPr>
        </p:nvSpPr>
        <p:spPr>
          <a:xfrm>
            <a:off x="-24243" y="2179638"/>
            <a:ext cx="4078938" cy="1897062"/>
          </a:xfrm>
        </p:spPr>
        <p:txBody>
          <a:bodyPr lIns="360000" rIns="360000"/>
          <a:lstStyle>
            <a:lvl1pPr>
              <a:lnSpc>
                <a:spcPct val="99000"/>
              </a:lnSpc>
              <a:defRPr sz="2000"/>
            </a:lvl1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7" name="Pladsholder til tekst 5"/>
          <p:cNvSpPr>
            <a:spLocks noGrp="1"/>
          </p:cNvSpPr>
          <p:nvPr>
            <p:ph type="body" sz="quarter" idx="17"/>
          </p:nvPr>
        </p:nvSpPr>
        <p:spPr>
          <a:xfrm>
            <a:off x="4054943" y="2179638"/>
            <a:ext cx="4078938" cy="1897062"/>
          </a:xfrm>
        </p:spPr>
        <p:txBody>
          <a:bodyPr lIns="360000" rIns="360000"/>
          <a:lstStyle>
            <a:lvl1pPr>
              <a:lnSpc>
                <a:spcPct val="99000"/>
              </a:lnSpc>
              <a:defRPr sz="2000"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8" name="Pladsholder til tekst 6"/>
          <p:cNvSpPr>
            <a:spLocks noGrp="1"/>
          </p:cNvSpPr>
          <p:nvPr>
            <p:ph type="body" sz="quarter" idx="18"/>
          </p:nvPr>
        </p:nvSpPr>
        <p:spPr>
          <a:xfrm>
            <a:off x="8127888" y="2179638"/>
            <a:ext cx="4078938" cy="1897062"/>
          </a:xfrm>
        </p:spPr>
        <p:txBody>
          <a:bodyPr lIns="360000" rIns="360000"/>
          <a:lstStyle>
            <a:lvl1pPr>
              <a:lnSpc>
                <a:spcPct val="99000"/>
              </a:lnSpc>
              <a:defRPr sz="2000">
                <a:solidFill>
                  <a:schemeClr val="accent3"/>
                </a:solidFill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DB8721D-382C-401B-BB23-45D2B0AB5DB0}" type="datetime4">
              <a:rPr lang="en-GB" smtClean="0"/>
              <a:t>19 January 2017</a:t>
            </a:fld>
            <a:endParaRPr lang="da-DK" dirty="0"/>
          </a:p>
        </p:txBody>
      </p:sp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0"/>
            <a:ext cx="1835919" cy="103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776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boks med billede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tekst 1"/>
          <p:cNvSpPr>
            <a:spLocks noGrp="1"/>
          </p:cNvSpPr>
          <p:nvPr>
            <p:ph type="body" sz="quarter" idx="13" hasCustomPrompt="1"/>
          </p:nvPr>
        </p:nvSpPr>
        <p:spPr>
          <a:xfrm>
            <a:off x="-24243" y="0"/>
            <a:ext cx="4078938" cy="6858000"/>
          </a:xfrm>
          <a:noFill/>
          <a:ln>
            <a:noFill/>
          </a:ln>
        </p:spPr>
        <p:txBody>
          <a:bodyPr tIns="144000"/>
          <a:lstStyle>
            <a:lvl1pPr algn="ctr">
              <a:defRPr sz="13400" b="1">
                <a:solidFill>
                  <a:schemeClr val="accent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xx</a:t>
            </a:r>
          </a:p>
        </p:txBody>
      </p:sp>
      <p:sp>
        <p:nvSpPr>
          <p:cNvPr id="11" name="Pladsholder til tekst 4"/>
          <p:cNvSpPr>
            <a:spLocks noGrp="1"/>
          </p:cNvSpPr>
          <p:nvPr>
            <p:ph type="body" sz="quarter" idx="16"/>
          </p:nvPr>
        </p:nvSpPr>
        <p:spPr>
          <a:xfrm>
            <a:off x="-24243" y="2179638"/>
            <a:ext cx="4078938" cy="1897062"/>
          </a:xfrm>
        </p:spPr>
        <p:txBody>
          <a:bodyPr lIns="360000" rIns="360000"/>
          <a:lstStyle>
            <a:lvl1pPr>
              <a:lnSpc>
                <a:spcPct val="99000"/>
              </a:lnSpc>
              <a:defRPr sz="2000"/>
            </a:lvl1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8" name="Pladsholder til billede 3"/>
          <p:cNvSpPr>
            <a:spLocks noGrp="1"/>
          </p:cNvSpPr>
          <p:nvPr>
            <p:ph type="pic" sz="quarter" idx="14" hasCustomPrompt="1"/>
          </p:nvPr>
        </p:nvSpPr>
        <p:spPr>
          <a:xfrm>
            <a:off x="4055128" y="0"/>
            <a:ext cx="8133697" cy="6858000"/>
          </a:xfrm>
        </p:spPr>
        <p:txBody>
          <a:bodyPr tIns="468000" anchor="ctr" anchorCtr="0"/>
          <a:lstStyle>
            <a:lvl1pPr marL="0" indent="0" algn="ctr">
              <a:buFontTx/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 dirty="0" smtClean="0"/>
              <a:t>Klik på ikonet og indsæt billede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E56EC31-BCB4-49E8-9BAE-05876413DCFA}" type="datetime4">
              <a:rPr lang="en-GB" smtClean="0"/>
              <a:t>19 January 2017</a:t>
            </a:fld>
            <a:endParaRPr lang="da-DK" dirty="0"/>
          </a:p>
        </p:txBody>
      </p:sp>
      <p:grpSp>
        <p:nvGrpSpPr>
          <p:cNvPr id="20" name="Gruppe 19"/>
          <p:cNvGrpSpPr/>
          <p:nvPr userDrawn="1"/>
        </p:nvGrpSpPr>
        <p:grpSpPr>
          <a:xfrm>
            <a:off x="12188825" y="1941319"/>
            <a:ext cx="2032000" cy="2054444"/>
            <a:chOff x="9150825" y="2171823"/>
            <a:chExt cx="2032000" cy="2054444"/>
          </a:xfrm>
        </p:grpSpPr>
        <p:sp>
          <p:nvSpPr>
            <p:cNvPr id="21" name="TextBox 12"/>
            <p:cNvSpPr txBox="1">
              <a:spLocks noChangeArrowheads="1"/>
            </p:cNvSpPr>
            <p:nvPr/>
          </p:nvSpPr>
          <p:spPr bwMode="auto">
            <a:xfrm>
              <a:off x="9150825" y="2171823"/>
              <a:ext cx="2032000" cy="1661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4400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algn="l" defTabSz="914400" rtl="0" eaLnBrk="1" latinLnBrk="0" hangingPunct="1">
                <a:lnSpc>
                  <a:spcPct val="100000"/>
                </a:lnSpc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billede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1.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på billederammen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2.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det ønskede billede via fanen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Indsæt, Billeder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Beskær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for at ændre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billedets fokus/størrelse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4. 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Ønsker du at skalere billedet, så hold </a:t>
              </a: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SHIFT-</a:t>
              </a:r>
              <a:r>
                <a:rPr lang="da-DK" altLang="da-DK" sz="900" b="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knappen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nede, mens der trækkes i billedets hjørner</a:t>
              </a:r>
            </a:p>
          </p:txBody>
        </p:sp>
        <p:pic>
          <p:nvPicPr>
            <p:cNvPr id="22" name="Billede 7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9315" y="3028176"/>
              <a:ext cx="373507" cy="327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3" name="Gruppe 78"/>
            <p:cNvGrpSpPr>
              <a:grpSpLocks/>
            </p:cNvGrpSpPr>
            <p:nvPr/>
          </p:nvGrpSpPr>
          <p:grpSpPr bwMode="auto">
            <a:xfrm>
              <a:off x="9305577" y="3846855"/>
              <a:ext cx="330145" cy="379412"/>
              <a:chOff x="1018031" y="5509431"/>
              <a:chExt cx="373412" cy="429121"/>
            </a:xfrm>
          </p:grpSpPr>
          <p:pic>
            <p:nvPicPr>
              <p:cNvPr id="24" name="Billede 7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511796"/>
                <a:ext cx="373412" cy="426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5"/>
              <p:cNvSpPr/>
              <p:nvPr/>
            </p:nvSpPr>
            <p:spPr bwMode="auto">
              <a:xfrm>
                <a:off x="1023417" y="5509431"/>
                <a:ext cx="210080" cy="1723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</p:grp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0"/>
            <a:ext cx="1835919" cy="103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22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boks med billede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tekst 1"/>
          <p:cNvSpPr>
            <a:spLocks noGrp="1"/>
          </p:cNvSpPr>
          <p:nvPr>
            <p:ph type="body" sz="quarter" idx="13" hasCustomPrompt="1"/>
          </p:nvPr>
        </p:nvSpPr>
        <p:spPr>
          <a:xfrm>
            <a:off x="-24243" y="0"/>
            <a:ext cx="4078938" cy="6858000"/>
          </a:xfrm>
          <a:solidFill>
            <a:schemeClr val="accent1"/>
          </a:solidFill>
          <a:ln>
            <a:noFill/>
          </a:ln>
        </p:spPr>
        <p:txBody>
          <a:bodyPr tIns="144000"/>
          <a:lstStyle>
            <a:lvl1pPr algn="ctr">
              <a:defRPr sz="13400" b="1">
                <a:solidFill>
                  <a:schemeClr val="accent4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xx</a:t>
            </a:r>
          </a:p>
        </p:txBody>
      </p:sp>
      <p:sp>
        <p:nvSpPr>
          <p:cNvPr id="11" name="Pladsholder til tekst 4"/>
          <p:cNvSpPr>
            <a:spLocks noGrp="1"/>
          </p:cNvSpPr>
          <p:nvPr>
            <p:ph type="body" sz="quarter" idx="16"/>
          </p:nvPr>
        </p:nvSpPr>
        <p:spPr>
          <a:xfrm>
            <a:off x="-24243" y="2179638"/>
            <a:ext cx="4078938" cy="1897062"/>
          </a:xfrm>
        </p:spPr>
        <p:txBody>
          <a:bodyPr lIns="360000" rIns="360000"/>
          <a:lstStyle>
            <a:lvl1pPr>
              <a:lnSpc>
                <a:spcPct val="99000"/>
              </a:lnSpc>
              <a:defRPr sz="2000"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  <a:lvl6pPr>
              <a:defRPr>
                <a:solidFill>
                  <a:schemeClr val="accent5"/>
                </a:solidFill>
              </a:defRPr>
            </a:lvl6pPr>
            <a:lvl7pPr>
              <a:defRPr>
                <a:solidFill>
                  <a:schemeClr val="accent5"/>
                </a:solidFill>
              </a:defRPr>
            </a:lvl7pPr>
            <a:lvl8pPr>
              <a:defRPr>
                <a:solidFill>
                  <a:schemeClr val="accent5"/>
                </a:solidFill>
              </a:defRPr>
            </a:lvl8pPr>
            <a:lvl9pPr>
              <a:defRPr>
                <a:solidFill>
                  <a:schemeClr val="accent5"/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8" name="Pladsholder til billede 3"/>
          <p:cNvSpPr>
            <a:spLocks noGrp="1"/>
          </p:cNvSpPr>
          <p:nvPr>
            <p:ph type="pic" sz="quarter" idx="14" hasCustomPrompt="1"/>
          </p:nvPr>
        </p:nvSpPr>
        <p:spPr>
          <a:xfrm>
            <a:off x="4055128" y="0"/>
            <a:ext cx="8133697" cy="6858000"/>
          </a:xfrm>
        </p:spPr>
        <p:txBody>
          <a:bodyPr tIns="468000" anchor="ctr" anchorCtr="0"/>
          <a:lstStyle>
            <a:lvl1pPr marL="0" indent="0" algn="ctr">
              <a:buFontTx/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 dirty="0" smtClean="0"/>
              <a:t>Klik på ikonet og indsæt billede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8D64612-E3B2-4161-B3C8-F5660CA3527D}" type="datetime4">
              <a:rPr lang="en-GB" smtClean="0"/>
              <a:t>19 January 2017</a:t>
            </a:fld>
            <a:endParaRPr lang="da-DK" dirty="0"/>
          </a:p>
        </p:txBody>
      </p:sp>
      <p:grpSp>
        <p:nvGrpSpPr>
          <p:cNvPr id="19" name="Gruppe 18"/>
          <p:cNvGrpSpPr/>
          <p:nvPr userDrawn="1"/>
        </p:nvGrpSpPr>
        <p:grpSpPr>
          <a:xfrm>
            <a:off x="12188825" y="1941319"/>
            <a:ext cx="2032000" cy="2054444"/>
            <a:chOff x="9150825" y="2171823"/>
            <a:chExt cx="2032000" cy="2054444"/>
          </a:xfrm>
        </p:grpSpPr>
        <p:sp>
          <p:nvSpPr>
            <p:cNvPr id="20" name="TextBox 12"/>
            <p:cNvSpPr txBox="1">
              <a:spLocks noChangeArrowheads="1"/>
            </p:cNvSpPr>
            <p:nvPr/>
          </p:nvSpPr>
          <p:spPr bwMode="auto">
            <a:xfrm>
              <a:off x="9150825" y="2171823"/>
              <a:ext cx="2032000" cy="1661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4400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algn="l" defTabSz="914400" rtl="0" eaLnBrk="1" latinLnBrk="0" hangingPunct="1">
                <a:lnSpc>
                  <a:spcPct val="100000"/>
                </a:lnSpc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billede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1.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på billederammen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2.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det ønskede billede via fanen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Indsæt, Billeder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Beskær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for at ændre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billedets fokus/størrelse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4. 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Ønsker du at skalere billedet, så hold </a:t>
              </a: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SHIFT-</a:t>
              </a:r>
              <a:r>
                <a:rPr lang="da-DK" altLang="da-DK" sz="900" b="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knappen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nede, mens der trækkes i billedets hjørner</a:t>
              </a:r>
            </a:p>
          </p:txBody>
        </p:sp>
        <p:pic>
          <p:nvPicPr>
            <p:cNvPr id="21" name="Billede 7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9315" y="3028176"/>
              <a:ext cx="373507" cy="327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" name="Gruppe 78"/>
            <p:cNvGrpSpPr>
              <a:grpSpLocks/>
            </p:cNvGrpSpPr>
            <p:nvPr/>
          </p:nvGrpSpPr>
          <p:grpSpPr bwMode="auto">
            <a:xfrm>
              <a:off x="9305577" y="3846855"/>
              <a:ext cx="330145" cy="379412"/>
              <a:chOff x="1018031" y="5509431"/>
              <a:chExt cx="373412" cy="429121"/>
            </a:xfrm>
          </p:grpSpPr>
          <p:pic>
            <p:nvPicPr>
              <p:cNvPr id="23" name="Billede 7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511796"/>
                <a:ext cx="373412" cy="426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" name="Rounded Rectangle 25"/>
              <p:cNvSpPr/>
              <p:nvPr/>
            </p:nvSpPr>
            <p:spPr bwMode="auto">
              <a:xfrm>
                <a:off x="1023417" y="5509431"/>
                <a:ext cx="210080" cy="1723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</p:grpSp>
      <p:sp>
        <p:nvSpPr>
          <p:cNvPr id="25" name="Pladsholder logo"/>
          <p:cNvSpPr>
            <a:spLocks noGrp="1"/>
          </p:cNvSpPr>
          <p:nvPr>
            <p:ph type="body" sz="quarter" idx="22" hasCustomPrompt="1"/>
          </p:nvPr>
        </p:nvSpPr>
        <p:spPr>
          <a:xfrm>
            <a:off x="655670" y="6378872"/>
            <a:ext cx="223200" cy="2016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  <a:endParaRPr lang="da-DK" dirty="0"/>
          </a:p>
        </p:txBody>
      </p:sp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0"/>
            <a:ext cx="1835919" cy="103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423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indhold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baggrund"/>
          <p:cNvSpPr/>
          <p:nvPr userDrawn="1"/>
        </p:nvSpPr>
        <p:spPr>
          <a:xfrm>
            <a:off x="4054944" y="0"/>
            <a:ext cx="813388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800" dirty="0" err="1" smtClean="0"/>
          </a:p>
        </p:txBody>
      </p:sp>
      <p:sp>
        <p:nvSpPr>
          <p:cNvPr id="7" name="Pladsholder til tekst 1"/>
          <p:cNvSpPr>
            <a:spLocks noGrp="1"/>
          </p:cNvSpPr>
          <p:nvPr>
            <p:ph type="body" sz="quarter" idx="13" hasCustomPrompt="1"/>
          </p:nvPr>
        </p:nvSpPr>
        <p:spPr>
          <a:xfrm>
            <a:off x="651600" y="311151"/>
            <a:ext cx="3141468" cy="5770562"/>
          </a:xfrm>
        </p:spPr>
        <p:txBody>
          <a:bodyPr/>
          <a:lstStyle>
            <a:lvl1pPr>
              <a:lnSpc>
                <a:spcPct val="92000"/>
              </a:lnSpc>
              <a:defRPr sz="1800" baseline="0">
                <a:solidFill>
                  <a:srgbClr val="003127"/>
                </a:solidFill>
              </a:defRPr>
            </a:lvl1pPr>
            <a:lvl2pPr marL="0" indent="0">
              <a:lnSpc>
                <a:spcPct val="92000"/>
              </a:lnSpc>
              <a:buFont typeface="Arial" panose="020B0604020202020204" pitchFamily="34" charset="0"/>
              <a:buChar char="​"/>
              <a:defRPr sz="1800"/>
            </a:lvl2pPr>
            <a:lvl3pPr marL="216000" indent="-216000">
              <a:buFont typeface="Arial" panose="020B0604020202020204" pitchFamily="34" charset="0"/>
              <a:buChar char="•"/>
              <a:defRPr/>
            </a:lvl3pPr>
            <a:lvl4pPr marL="432000">
              <a:defRPr/>
            </a:lvl4pPr>
            <a:lvl5pPr marL="648000">
              <a:defRPr/>
            </a:lvl5pPr>
            <a:lvl6pPr marL="648000">
              <a:defRPr/>
            </a:lvl6pPr>
            <a:lvl7pPr marL="648000">
              <a:defRPr/>
            </a:lvl7pPr>
            <a:lvl8pPr marL="648000">
              <a:defRPr/>
            </a:lvl8pPr>
            <a:lvl9pPr marL="648000">
              <a:defRPr/>
            </a:lvl9pPr>
          </a:lstStyle>
          <a:p>
            <a:pPr lvl="0"/>
            <a:r>
              <a:rPr lang="da-DK" dirty="0" smtClean="0"/>
              <a:t>Klik for at tilføje tekst - Grøn tekst får du ved at bruge TAB-knappen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  <a:p>
            <a:pPr lvl="5"/>
            <a:r>
              <a:rPr lang="da-DK" dirty="0" smtClean="0"/>
              <a:t>Sjette niveau</a:t>
            </a:r>
          </a:p>
          <a:p>
            <a:pPr lvl="6"/>
            <a:r>
              <a:rPr lang="da-DK" dirty="0" smtClean="0"/>
              <a:t>Syvende niveau</a:t>
            </a:r>
          </a:p>
          <a:p>
            <a:pPr lvl="7"/>
            <a:r>
              <a:rPr lang="da-DK" dirty="0" smtClean="0"/>
              <a:t>Ottende niveau</a:t>
            </a:r>
          </a:p>
          <a:p>
            <a:pPr lvl="8"/>
            <a:r>
              <a:rPr lang="da-DK" dirty="0" smtClean="0"/>
              <a:t>Niende niveau</a:t>
            </a:r>
          </a:p>
          <a:p>
            <a:pPr lvl="4"/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sz="quarter" idx="14" hasCustomPrompt="1"/>
          </p:nvPr>
        </p:nvSpPr>
        <p:spPr>
          <a:xfrm>
            <a:off x="4704230" y="1195389"/>
            <a:ext cx="6833720" cy="4886325"/>
          </a:xfrm>
          <a:noFill/>
        </p:spPr>
        <p:txBody>
          <a:bodyPr lIns="0" tIns="0"/>
          <a:lstStyle>
            <a:lvl1pPr>
              <a:lnSpc>
                <a:spcPct val="92000"/>
              </a:lnSpc>
              <a:defRPr sz="1800"/>
            </a:lvl1pPr>
            <a:lvl2pPr>
              <a:lnSpc>
                <a:spcPct val="92000"/>
              </a:lnSpc>
              <a:defRPr sz="1800"/>
            </a:lvl2pPr>
            <a:lvl5pPr>
              <a:defRPr/>
            </a:lvl5pPr>
          </a:lstStyle>
          <a:p>
            <a:pPr lvl="0"/>
            <a:r>
              <a:rPr lang="da-DK" dirty="0" smtClean="0"/>
              <a:t>Klik og indsæt diagram eller tabel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  <a:p>
            <a:pPr lvl="5"/>
            <a:r>
              <a:rPr lang="da-DK" dirty="0" smtClean="0"/>
              <a:t>Sjette niveau</a:t>
            </a:r>
          </a:p>
          <a:p>
            <a:pPr lvl="6"/>
            <a:r>
              <a:rPr lang="da-DK" dirty="0" smtClean="0"/>
              <a:t>Syvende niveau</a:t>
            </a:r>
          </a:p>
          <a:p>
            <a:pPr lvl="7"/>
            <a:r>
              <a:rPr lang="da-DK" dirty="0" smtClean="0"/>
              <a:t>Ottende niveau</a:t>
            </a:r>
          </a:p>
          <a:p>
            <a:pPr lvl="8"/>
            <a:r>
              <a:rPr lang="da-DK" dirty="0" smtClean="0"/>
              <a:t>Niende niveau</a:t>
            </a:r>
          </a:p>
          <a:p>
            <a:pPr lvl="4"/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96790F5-0AED-4BF6-B4B1-198D060DF7D2}" type="datetime4">
              <a:rPr lang="en-GB" smtClean="0"/>
              <a:t>19 January 2017</a:t>
            </a:fld>
            <a:endParaRPr lang="da-DK" dirty="0"/>
          </a:p>
        </p:txBody>
      </p:sp>
      <p:grpSp>
        <p:nvGrpSpPr>
          <p:cNvPr id="12" name="Gruppe 11"/>
          <p:cNvGrpSpPr/>
          <p:nvPr userDrawn="1"/>
        </p:nvGrpSpPr>
        <p:grpSpPr>
          <a:xfrm>
            <a:off x="-2405743" y="311151"/>
            <a:ext cx="2405743" cy="2052668"/>
            <a:chOff x="-2405743" y="1655465"/>
            <a:chExt cx="2405743" cy="2052668"/>
          </a:xfrm>
        </p:grpSpPr>
        <p:pic>
          <p:nvPicPr>
            <p:cNvPr id="17" name="Billede 16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060701" y="3506948"/>
              <a:ext cx="920576" cy="201185"/>
            </a:xfrm>
            <a:prstGeom prst="rect">
              <a:avLst/>
            </a:prstGeom>
          </p:spPr>
        </p:pic>
        <p:sp>
          <p:nvSpPr>
            <p:cNvPr id="18" name="Rectangle 5"/>
            <p:cNvSpPr/>
            <p:nvPr userDrawn="1"/>
          </p:nvSpPr>
          <p:spPr bwMode="auto">
            <a:xfrm>
              <a:off x="-2405743" y="1655465"/>
              <a:ext cx="2405743" cy="1800493"/>
            </a:xfrm>
            <a:prstGeom prst="rect">
              <a:avLst/>
            </a:prstGeom>
          </p:spPr>
          <p:txBody>
            <a:bodyPr wrap="square" lIns="0" tIns="0" rIns="144000" bIns="0">
              <a:spAutoFit/>
            </a:bodyPr>
            <a:lstStyle/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Tekst-typografier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TAB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for at gå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frem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tekst-niveauer</a:t>
              </a:r>
              <a:endParaRPr lang="da-DK" sz="900" noProof="1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1 =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Tekst sort 18 pkt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2 =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Tekst grøn 18 pkt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3-9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= Punkt-liste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at gå tilbage i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tekst-niveauer,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SHIFT + TAB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b="1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Alternativt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kan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Forøg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og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Formindsk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l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isteniveau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bruges</a:t>
              </a:r>
              <a:endPara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5824566"/>
            <a:ext cx="1835919" cy="103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55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indhold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800" dirty="0" err="1" smtClean="0"/>
          </a:p>
        </p:txBody>
      </p:sp>
      <p:sp>
        <p:nvSpPr>
          <p:cNvPr id="7" name="Pladsholder til tekst 1"/>
          <p:cNvSpPr>
            <a:spLocks noGrp="1"/>
          </p:cNvSpPr>
          <p:nvPr>
            <p:ph type="body" sz="quarter" idx="13" hasCustomPrompt="1"/>
          </p:nvPr>
        </p:nvSpPr>
        <p:spPr>
          <a:xfrm>
            <a:off x="651600" y="311151"/>
            <a:ext cx="3136418" cy="5770562"/>
          </a:xfrm>
        </p:spPr>
        <p:txBody>
          <a:bodyPr/>
          <a:lstStyle>
            <a:lvl1pPr>
              <a:lnSpc>
                <a:spcPct val="92000"/>
              </a:lnSpc>
              <a:defRPr sz="1800">
                <a:solidFill>
                  <a:srgbClr val="003127"/>
                </a:solidFill>
              </a:defRPr>
            </a:lvl1pPr>
            <a:lvl2pPr marL="0" indent="0">
              <a:lnSpc>
                <a:spcPct val="92000"/>
              </a:lnSpc>
              <a:buFont typeface="Arial" panose="020B0604020202020204" pitchFamily="34" charset="0"/>
              <a:buChar char="​"/>
              <a:defRPr sz="1800"/>
            </a:lvl2pPr>
            <a:lvl3pPr marL="288000" indent="-216000">
              <a:buFont typeface="Arial" panose="020B0604020202020204" pitchFamily="34" charset="0"/>
              <a:buChar char="•"/>
              <a:defRPr/>
            </a:lvl3pPr>
            <a:lvl4pPr marL="432000">
              <a:defRPr/>
            </a:lvl4pPr>
            <a:lvl5pPr marL="648000">
              <a:defRPr/>
            </a:lvl5pPr>
            <a:lvl6pPr marL="648000">
              <a:defRPr/>
            </a:lvl6pPr>
            <a:lvl7pPr marL="648000">
              <a:defRPr/>
            </a:lvl7pPr>
            <a:lvl8pPr marL="648000">
              <a:defRPr/>
            </a:lvl8pPr>
            <a:lvl9pPr marL="648000">
              <a:defRPr/>
            </a:lvl9pPr>
          </a:lstStyle>
          <a:p>
            <a:pPr lvl="0"/>
            <a:r>
              <a:rPr lang="da-DK" dirty="0" smtClean="0"/>
              <a:t>Klik for at tilføje tekst - Grøn tekst får du ved at bruge TAB-knappen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  <a:p>
            <a:pPr lvl="5"/>
            <a:r>
              <a:rPr lang="da-DK" dirty="0" smtClean="0"/>
              <a:t>Sjette niveau</a:t>
            </a:r>
          </a:p>
          <a:p>
            <a:pPr lvl="6"/>
            <a:r>
              <a:rPr lang="da-DK" dirty="0" smtClean="0"/>
              <a:t>Syvende niveau</a:t>
            </a:r>
          </a:p>
          <a:p>
            <a:pPr lvl="7"/>
            <a:r>
              <a:rPr lang="da-DK" dirty="0" smtClean="0"/>
              <a:t>Ottende niveau</a:t>
            </a:r>
          </a:p>
          <a:p>
            <a:pPr lvl="8"/>
            <a:r>
              <a:rPr lang="da-DK" dirty="0" smtClean="0"/>
              <a:t>Niende niveau</a:t>
            </a:r>
          </a:p>
          <a:p>
            <a:pPr lvl="4"/>
            <a:endParaRPr lang="da-DK" dirty="0" smtClean="0"/>
          </a:p>
          <a:p>
            <a:pPr lvl="4"/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sz="quarter" idx="14" hasCustomPrompt="1"/>
          </p:nvPr>
        </p:nvSpPr>
        <p:spPr>
          <a:xfrm>
            <a:off x="4705200" y="1195389"/>
            <a:ext cx="6832800" cy="4886325"/>
          </a:xfrm>
          <a:noFill/>
        </p:spPr>
        <p:txBody>
          <a:bodyPr lIns="0" tIns="0"/>
          <a:lstStyle>
            <a:lvl1pPr>
              <a:lnSpc>
                <a:spcPct val="92000"/>
              </a:lnSpc>
              <a:defRPr sz="1800"/>
            </a:lvl1pPr>
            <a:lvl2pPr>
              <a:lnSpc>
                <a:spcPct val="92000"/>
              </a:lnSpc>
              <a:defRPr sz="1800"/>
            </a:lvl2pPr>
            <a:lvl5pPr>
              <a:defRPr/>
            </a:lvl5pPr>
          </a:lstStyle>
          <a:p>
            <a:pPr lvl="0"/>
            <a:r>
              <a:rPr lang="da-DK" dirty="0" smtClean="0"/>
              <a:t>Klik og indsæt diagram eller tabel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  <a:p>
            <a:pPr lvl="5"/>
            <a:r>
              <a:rPr lang="da-DK" dirty="0" smtClean="0"/>
              <a:t>Sjette niveau</a:t>
            </a:r>
          </a:p>
          <a:p>
            <a:pPr lvl="6"/>
            <a:r>
              <a:rPr lang="da-DK" dirty="0" smtClean="0"/>
              <a:t>Syvende niveau</a:t>
            </a:r>
          </a:p>
          <a:p>
            <a:pPr lvl="7"/>
            <a:r>
              <a:rPr lang="da-DK" dirty="0" smtClean="0"/>
              <a:t>Ottende niveau</a:t>
            </a:r>
          </a:p>
          <a:p>
            <a:pPr lvl="8"/>
            <a:r>
              <a:rPr lang="da-DK" dirty="0" smtClean="0"/>
              <a:t>Niende niveau</a:t>
            </a:r>
          </a:p>
          <a:p>
            <a:pPr lvl="4"/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E1E8F8C-B6F4-4381-9D57-C2EEC80ABA74}" type="datetime4">
              <a:rPr lang="en-GB" smtClean="0"/>
              <a:t>19 January 2017</a:t>
            </a:fld>
            <a:endParaRPr lang="da-DK" dirty="0"/>
          </a:p>
        </p:txBody>
      </p:sp>
      <p:grpSp>
        <p:nvGrpSpPr>
          <p:cNvPr id="14" name="Gruppe 13"/>
          <p:cNvGrpSpPr/>
          <p:nvPr userDrawn="1"/>
        </p:nvGrpSpPr>
        <p:grpSpPr>
          <a:xfrm>
            <a:off x="-2405743" y="311151"/>
            <a:ext cx="2405743" cy="2052668"/>
            <a:chOff x="-2405743" y="1655465"/>
            <a:chExt cx="2405743" cy="2052668"/>
          </a:xfrm>
        </p:grpSpPr>
        <p:pic>
          <p:nvPicPr>
            <p:cNvPr id="15" name="Billede 14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060701" y="3506948"/>
              <a:ext cx="920576" cy="201185"/>
            </a:xfrm>
            <a:prstGeom prst="rect">
              <a:avLst/>
            </a:prstGeom>
          </p:spPr>
        </p:pic>
        <p:sp>
          <p:nvSpPr>
            <p:cNvPr id="16" name="Rectangle 5"/>
            <p:cNvSpPr/>
            <p:nvPr userDrawn="1"/>
          </p:nvSpPr>
          <p:spPr bwMode="auto">
            <a:xfrm>
              <a:off x="-2405743" y="1655465"/>
              <a:ext cx="2405743" cy="1800493"/>
            </a:xfrm>
            <a:prstGeom prst="rect">
              <a:avLst/>
            </a:prstGeom>
          </p:spPr>
          <p:txBody>
            <a:bodyPr wrap="square" lIns="0" tIns="0" rIns="144000" bIns="0">
              <a:spAutoFit/>
            </a:bodyPr>
            <a:lstStyle/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Tekst-typografier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TAB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for at gå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frem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tekst-niveauer</a:t>
              </a:r>
              <a:endParaRPr lang="da-DK" sz="900" noProof="1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1 =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Tekst sort 18 pkt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2 =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Tekst grøn 18 pkt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3-9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= Punkt-liste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at gå tilbage i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tekst-niveauer,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SHIFT + TAB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b="1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Alternativt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kan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Forøg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og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Formindsk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l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isteniveau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bruges</a:t>
              </a:r>
              <a:endPara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0" name="Billede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38" y="6380524"/>
            <a:ext cx="224790" cy="199948"/>
          </a:xfrm>
          <a:prstGeom prst="rect">
            <a:avLst/>
          </a:prstGeom>
        </p:spPr>
      </p:pic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5824566"/>
            <a:ext cx="1835918" cy="103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41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indhold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800" dirty="0" err="1" smtClean="0"/>
          </a:p>
        </p:txBody>
      </p:sp>
      <p:sp>
        <p:nvSpPr>
          <p:cNvPr id="7" name="Pladsholder til tekst 1"/>
          <p:cNvSpPr>
            <a:spLocks noGrp="1"/>
          </p:cNvSpPr>
          <p:nvPr>
            <p:ph type="body" sz="quarter" idx="13"/>
          </p:nvPr>
        </p:nvSpPr>
        <p:spPr>
          <a:xfrm>
            <a:off x="651600" y="311151"/>
            <a:ext cx="3141468" cy="5770562"/>
          </a:xfrm>
        </p:spPr>
        <p:txBody>
          <a:bodyPr/>
          <a:lstStyle>
            <a:lvl1pPr>
              <a:lnSpc>
                <a:spcPct val="92000"/>
              </a:lnSpc>
              <a:defRPr sz="1800">
                <a:solidFill>
                  <a:schemeClr val="bg1"/>
                </a:solidFill>
              </a:defRPr>
            </a:lvl1pPr>
            <a:lvl2pPr marL="216000" indent="-216000">
              <a:lnSpc>
                <a:spcPct val="92000"/>
              </a:lnSpc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216000" indent="-2160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432000">
              <a:defRPr>
                <a:solidFill>
                  <a:schemeClr val="bg1"/>
                </a:solidFill>
              </a:defRPr>
            </a:lvl4pPr>
            <a:lvl5pPr marL="648000">
              <a:defRPr>
                <a:solidFill>
                  <a:schemeClr val="bg1"/>
                </a:solidFill>
              </a:defRPr>
            </a:lvl5pPr>
            <a:lvl6pPr marL="648000">
              <a:defRPr>
                <a:solidFill>
                  <a:schemeClr val="bg1"/>
                </a:solidFill>
              </a:defRPr>
            </a:lvl6pPr>
            <a:lvl7pPr marL="648000">
              <a:defRPr>
                <a:solidFill>
                  <a:schemeClr val="bg1"/>
                </a:solidFill>
              </a:defRPr>
            </a:lvl7pPr>
            <a:lvl8pPr marL="648000">
              <a:defRPr>
                <a:solidFill>
                  <a:schemeClr val="bg1"/>
                </a:solidFill>
              </a:defRPr>
            </a:lvl8pPr>
            <a:lvl9pPr marL="648000"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sz="quarter" idx="14" hasCustomPrompt="1"/>
          </p:nvPr>
        </p:nvSpPr>
        <p:spPr>
          <a:xfrm>
            <a:off x="4705200" y="1195389"/>
            <a:ext cx="6832800" cy="4886325"/>
          </a:xfrm>
          <a:noFill/>
        </p:spPr>
        <p:txBody>
          <a:bodyPr lIns="0" tIns="0"/>
          <a:lstStyle>
            <a:lvl1pPr>
              <a:lnSpc>
                <a:spcPct val="92000"/>
              </a:lnSpc>
              <a:defRPr sz="1800">
                <a:solidFill>
                  <a:schemeClr val="bg1"/>
                </a:solidFill>
              </a:defRPr>
            </a:lvl1pPr>
            <a:lvl2pPr>
              <a:lnSpc>
                <a:spcPct val="92000"/>
              </a:lnSpc>
              <a:defRPr sz="18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 smtClean="0"/>
              <a:t>Klik og indsæt diagram eller tabel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  <a:p>
            <a:pPr lvl="5"/>
            <a:r>
              <a:rPr lang="da-DK" dirty="0" smtClean="0"/>
              <a:t>Sjette niveau</a:t>
            </a:r>
          </a:p>
          <a:p>
            <a:pPr lvl="6"/>
            <a:r>
              <a:rPr lang="da-DK" dirty="0" smtClean="0"/>
              <a:t>Syvende niveau</a:t>
            </a:r>
          </a:p>
          <a:p>
            <a:pPr lvl="7"/>
            <a:r>
              <a:rPr lang="da-DK" dirty="0" smtClean="0"/>
              <a:t>Ottende niveau</a:t>
            </a:r>
          </a:p>
          <a:p>
            <a:pPr lvl="8"/>
            <a:r>
              <a:rPr lang="da-DK" dirty="0" smtClean="0"/>
              <a:t>Niende niveau</a:t>
            </a:r>
          </a:p>
          <a:p>
            <a:pPr lvl="4"/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1D03EE3-BD0A-4055-9A80-3B667070C36A}" type="datetime4">
              <a:rPr lang="en-GB" smtClean="0"/>
              <a:t>19 January 2017</a:t>
            </a:fld>
            <a:endParaRPr lang="da-DK" dirty="0"/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-2405743" y="311151"/>
            <a:ext cx="2405743" cy="2052668"/>
            <a:chOff x="-2405743" y="1655465"/>
            <a:chExt cx="2405743" cy="2052668"/>
          </a:xfrm>
        </p:grpSpPr>
        <p:pic>
          <p:nvPicPr>
            <p:cNvPr id="14" name="Billede 13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060701" y="3506948"/>
              <a:ext cx="920576" cy="201185"/>
            </a:xfrm>
            <a:prstGeom prst="rect">
              <a:avLst/>
            </a:prstGeom>
          </p:spPr>
        </p:pic>
        <p:sp>
          <p:nvSpPr>
            <p:cNvPr id="19" name="Rectangle 5"/>
            <p:cNvSpPr/>
            <p:nvPr userDrawn="1"/>
          </p:nvSpPr>
          <p:spPr bwMode="auto">
            <a:xfrm>
              <a:off x="-2405743" y="1655465"/>
              <a:ext cx="2405743" cy="1800493"/>
            </a:xfrm>
            <a:prstGeom prst="rect">
              <a:avLst/>
            </a:prstGeom>
          </p:spPr>
          <p:txBody>
            <a:bodyPr wrap="square" lIns="0" tIns="0" rIns="144000" bIns="0">
              <a:spAutoFit/>
            </a:bodyPr>
            <a:lstStyle/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Tekst-typografier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TAB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for at gå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frem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tekst-niveauer</a:t>
              </a:r>
              <a:endParaRPr lang="da-DK" sz="900" noProof="1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1 =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Tekst hvid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18 pkt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2 = Punkt-liste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3-9 = Punkt-liste indryk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at gå tilbage i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tekst-niveauer,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SHIFT + TAB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b="1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Alternativt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kan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Forøg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og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Formindsk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l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isteniveau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bruges</a:t>
              </a:r>
              <a:endPara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Pladsholder logo"/>
          <p:cNvSpPr>
            <a:spLocks noGrp="1"/>
          </p:cNvSpPr>
          <p:nvPr>
            <p:ph type="body" sz="quarter" idx="22" hasCustomPrompt="1"/>
          </p:nvPr>
        </p:nvSpPr>
        <p:spPr>
          <a:xfrm>
            <a:off x="655670" y="6378872"/>
            <a:ext cx="223200" cy="2016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  <a:endParaRPr lang="da-DK" dirty="0"/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5824566"/>
            <a:ext cx="1835918" cy="103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493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indhold I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1"/>
          <p:cNvSpPr>
            <a:spLocks noGrp="1"/>
          </p:cNvSpPr>
          <p:nvPr>
            <p:ph type="body" sz="quarter" idx="13"/>
          </p:nvPr>
        </p:nvSpPr>
        <p:spPr>
          <a:xfrm>
            <a:off x="649289" y="311151"/>
            <a:ext cx="4293296" cy="5770562"/>
          </a:xfrm>
        </p:spPr>
        <p:txBody>
          <a:bodyPr/>
          <a:lstStyle>
            <a:lvl1pPr>
              <a:lnSpc>
                <a:spcPct val="88000"/>
              </a:lnSpc>
              <a:defRPr sz="3200">
                <a:solidFill>
                  <a:schemeClr val="accent1"/>
                </a:solidFill>
              </a:defRPr>
            </a:lvl1pPr>
            <a:lvl2pPr marL="0" indent="0">
              <a:lnSpc>
                <a:spcPct val="94000"/>
              </a:lnSpc>
              <a:buFont typeface="Arial" panose="020B0604020202020204" pitchFamily="34" charset="0"/>
              <a:buChar char="​"/>
              <a:defRPr sz="1500"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sz="quarter" idx="14" hasCustomPrompt="1"/>
          </p:nvPr>
        </p:nvSpPr>
        <p:spPr>
          <a:xfrm>
            <a:off x="5806678" y="311151"/>
            <a:ext cx="5731271" cy="5770563"/>
          </a:xfrm>
          <a:noFill/>
        </p:spPr>
        <p:txBody>
          <a:bodyPr lIns="0" tIns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da-DK" dirty="0" smtClean="0"/>
              <a:t>Klik og indsæt diagram eller tabel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  <a:p>
            <a:pPr lvl="5"/>
            <a:r>
              <a:rPr lang="da-DK" dirty="0" smtClean="0"/>
              <a:t>Sjette niveau</a:t>
            </a:r>
          </a:p>
          <a:p>
            <a:pPr lvl="6"/>
            <a:r>
              <a:rPr lang="da-DK" dirty="0" smtClean="0"/>
              <a:t>Syvende niveau</a:t>
            </a:r>
          </a:p>
          <a:p>
            <a:pPr lvl="7"/>
            <a:r>
              <a:rPr lang="da-DK" dirty="0" smtClean="0"/>
              <a:t>Ottende niveau</a:t>
            </a:r>
          </a:p>
          <a:p>
            <a:pPr lvl="8"/>
            <a:r>
              <a:rPr lang="da-DK" dirty="0" smtClean="0"/>
              <a:t>Niende niveau</a:t>
            </a:r>
          </a:p>
          <a:p>
            <a:pPr lvl="4"/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192D595-8125-4864-92B3-7E27109B90A4}" type="datetime4">
              <a:rPr lang="en-GB" smtClean="0"/>
              <a:t>19 January 2017</a:t>
            </a:fld>
            <a:endParaRPr lang="da-DK" dirty="0"/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0"/>
            <a:ext cx="1835919" cy="103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49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800" dirty="0" err="1" smtClean="0"/>
          </a:p>
        </p:txBody>
      </p:sp>
      <p:sp>
        <p:nvSpPr>
          <p:cNvPr id="11" name="Pladsholder til tekst 1"/>
          <p:cNvSpPr>
            <a:spLocks noGrp="1"/>
          </p:cNvSpPr>
          <p:nvPr>
            <p:ph type="body" sz="quarter" idx="10"/>
          </p:nvPr>
        </p:nvSpPr>
        <p:spPr>
          <a:xfrm>
            <a:off x="651600" y="2348880"/>
            <a:ext cx="8755200" cy="2096840"/>
          </a:xfrm>
        </p:spPr>
        <p:txBody>
          <a:bodyPr anchor="ctr" anchorCtr="0">
            <a:normAutofit/>
          </a:bodyPr>
          <a:lstStyle>
            <a:lvl1pPr algn="r">
              <a:lnSpc>
                <a:spcPct val="100000"/>
              </a:lnSpc>
              <a:defRPr lang="da-DK" sz="6600" b="1" kern="1200" dirty="0" smtClean="0">
                <a:solidFill>
                  <a:srgbClr val="00312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6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9578152" y="5229200"/>
            <a:ext cx="2250673" cy="544232"/>
          </a:xfrm>
        </p:spPr>
        <p:txBody>
          <a:bodyPr anchor="b" anchorCtr="0"/>
          <a:lstStyle>
            <a:lvl1pPr>
              <a:defRPr lang="da-DK" sz="1200" b="0" kern="1200" baseline="0" dirty="0" smtClean="0">
                <a:solidFill>
                  <a:srgbClr val="003127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Klik og indsæt Sted/event</a:t>
            </a:r>
          </a:p>
        </p:txBody>
      </p:sp>
      <p:sp>
        <p:nvSpPr>
          <p:cNvPr id="18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9578152" y="5961288"/>
            <a:ext cx="2250673" cy="199980"/>
          </a:xfrm>
        </p:spPr>
        <p:txBody>
          <a:bodyPr/>
          <a:lstStyle>
            <a:lvl1pPr>
              <a:defRPr lang="da-DK" sz="1200" b="0" kern="1200" baseline="0" dirty="0" smtClean="0">
                <a:solidFill>
                  <a:srgbClr val="003127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Klik og indsæt Navn</a:t>
            </a:r>
          </a:p>
        </p:txBody>
      </p:sp>
      <p:sp>
        <p:nvSpPr>
          <p:cNvPr id="22" name="Pladsholder til dato 21"/>
          <p:cNvSpPr>
            <a:spLocks noGrp="1"/>
          </p:cNvSpPr>
          <p:nvPr>
            <p:ph type="dt" sz="half" idx="14"/>
          </p:nvPr>
        </p:nvSpPr>
        <p:spPr>
          <a:xfrm>
            <a:off x="9580274" y="5780918"/>
            <a:ext cx="2248825" cy="201600"/>
          </a:xfrm>
        </p:spPr>
        <p:txBody>
          <a:bodyPr lIns="0" tIns="0" rIns="0" bIns="0" anchor="t" anchorCtr="0"/>
          <a:lstStyle>
            <a:lvl1pPr marL="171450" indent="-171450">
              <a:defRPr lang="da-DK" sz="1200" b="0" kern="1200" baseline="0" smtClean="0">
                <a:solidFill>
                  <a:srgbClr val="003127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indent="0">
              <a:lnSpc>
                <a:spcPct val="93000"/>
              </a:lnSpc>
              <a:buFont typeface="Arial" panose="020B0604020202020204" pitchFamily="34" charset="0"/>
              <a:buChar char="​"/>
            </a:pPr>
            <a:fld id="{07AC1AFA-301F-4288-8203-90856823FAD3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23" name="Pladsholder til sidefod 22" hidden="1"/>
          <p:cNvSpPr>
            <a:spLocks noGrp="1"/>
          </p:cNvSpPr>
          <p:nvPr>
            <p:ph type="ftr" sz="quarter" idx="15"/>
          </p:nvPr>
        </p:nvSpPr>
        <p:spPr>
          <a:xfrm>
            <a:off x="1530348" y="7692036"/>
            <a:ext cx="4852021" cy="20146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24" name="Pladsholder til slidenummer 23" hidden="1"/>
          <p:cNvSpPr>
            <a:spLocks noGrp="1"/>
          </p:cNvSpPr>
          <p:nvPr>
            <p:ph type="sldNum" sz="quarter" idx="16"/>
          </p:nvPr>
        </p:nvSpPr>
        <p:spPr>
          <a:xfrm>
            <a:off x="1091438" y="7692036"/>
            <a:ext cx="397731" cy="20146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9" name="Billede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2830" y="345600"/>
            <a:ext cx="2915988" cy="473141"/>
          </a:xfrm>
          <a:prstGeom prst="rect">
            <a:avLst/>
          </a:prstGeom>
        </p:spPr>
      </p:pic>
      <p:sp>
        <p:nvSpPr>
          <p:cNvPr id="21" name="Tekstboks 25"/>
          <p:cNvSpPr txBox="1"/>
          <p:nvPr userDrawn="1"/>
        </p:nvSpPr>
        <p:spPr>
          <a:xfrm>
            <a:off x="-1710039" y="4763279"/>
            <a:ext cx="1704602" cy="969496"/>
          </a:xfrm>
          <a:prstGeom prst="rect">
            <a:avLst/>
          </a:prstGeom>
          <a:noFill/>
        </p:spPr>
        <p:txBody>
          <a:bodyPr wrap="square" lIns="0" tIns="0" rIns="144000" bIns="0" rtlCol="0" anchor="b" anchorCtr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a-DK" sz="9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Tips:</a:t>
            </a:r>
          </a:p>
          <a:p>
            <a:pPr algn="r"/>
            <a:r>
              <a:rPr lang="da-DK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For at fremhæve et naturligt hierarki i overskriften eller differentiere evt.</a:t>
            </a:r>
            <a:r>
              <a:rPr lang="da-DK" sz="9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 skrift i tekstniveau (overskrift og underoverskrift) bruges de indrammede</a:t>
            </a:r>
            <a:r>
              <a:rPr lang="da-DK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 temafarver</a:t>
            </a:r>
          </a:p>
        </p:txBody>
      </p:sp>
      <p:pic>
        <p:nvPicPr>
          <p:cNvPr id="26" name="Billede 2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715406" y="5778964"/>
            <a:ext cx="1567602" cy="1073383"/>
          </a:xfrm>
          <a:prstGeom prst="rect">
            <a:avLst/>
          </a:prstGeom>
        </p:spPr>
      </p:pic>
      <p:sp>
        <p:nvSpPr>
          <p:cNvPr id="27" name="Rectangle 6"/>
          <p:cNvSpPr/>
          <p:nvPr userDrawn="1"/>
        </p:nvSpPr>
        <p:spPr>
          <a:xfrm>
            <a:off x="-1399201" y="6006008"/>
            <a:ext cx="1233601" cy="78991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sz="1800" dirty="0" smtClean="0"/>
          </a:p>
        </p:txBody>
      </p:sp>
    </p:spTree>
    <p:extLst>
      <p:ext uri="{BB962C8B-B14F-4D97-AF65-F5344CB8AC3E}">
        <p14:creationId xmlns:p14="http://schemas.microsoft.com/office/powerpoint/2010/main" val="2600702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dato 2" hidden="1"/>
          <p:cNvSpPr>
            <a:spLocks noGrp="1"/>
          </p:cNvSpPr>
          <p:nvPr>
            <p:ph type="dt" sz="half" idx="10"/>
          </p:nvPr>
        </p:nvSpPr>
        <p:spPr>
          <a:xfrm>
            <a:off x="13323094" y="6398800"/>
            <a:ext cx="2844059" cy="365125"/>
          </a:xfrm>
          <a:prstGeom prst="rect">
            <a:avLst/>
          </a:prstGeom>
        </p:spPr>
        <p:txBody>
          <a:bodyPr/>
          <a:lstStyle/>
          <a:p>
            <a:fld id="{45E1A11F-E1DE-433D-B6D9-960EC6E3D827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403840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 hidden="1"/>
          <p:cNvSpPr>
            <a:spLocks noGrp="1"/>
          </p:cNvSpPr>
          <p:nvPr>
            <p:ph type="dt" sz="half" idx="10"/>
          </p:nvPr>
        </p:nvSpPr>
        <p:spPr>
          <a:xfrm>
            <a:off x="13323094" y="6398800"/>
            <a:ext cx="2844059" cy="365125"/>
          </a:xfrm>
          <a:prstGeom prst="rect">
            <a:avLst/>
          </a:prstGeom>
        </p:spPr>
        <p:txBody>
          <a:bodyPr/>
          <a:lstStyle/>
          <a:p>
            <a:fld id="{1CE01345-71D8-4062-9E12-C12ACB595055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861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 til mørk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0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88825" cy="6858000"/>
          </a:xfrm>
          <a:solidFill>
            <a:schemeClr val="bg1">
              <a:lumMod val="85000"/>
            </a:schemeClr>
          </a:solidFill>
        </p:spPr>
        <p:txBody>
          <a:bodyPr lIns="108000" tIns="180000" anchor="t" anchorCtr="0"/>
          <a:lstStyle>
            <a:lvl1pPr marL="0" indent="0" algn="l">
              <a:buFontTx/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 dirty="0" smtClean="0"/>
              <a:t>Klik her og indsæt mørkt billede, via fanen Indsæt, Billeder</a:t>
            </a:r>
            <a:endParaRPr lang="da-DK" dirty="0"/>
          </a:p>
        </p:txBody>
      </p:sp>
      <p:sp>
        <p:nvSpPr>
          <p:cNvPr id="11" name="Pladsholder til tekst 1"/>
          <p:cNvSpPr>
            <a:spLocks noGrp="1"/>
          </p:cNvSpPr>
          <p:nvPr>
            <p:ph type="body" sz="quarter" idx="10"/>
          </p:nvPr>
        </p:nvSpPr>
        <p:spPr>
          <a:xfrm>
            <a:off x="651600" y="2348880"/>
            <a:ext cx="8755200" cy="2096840"/>
          </a:xfrm>
        </p:spPr>
        <p:txBody>
          <a:bodyPr anchor="ctr" anchorCtr="0">
            <a:normAutofit/>
          </a:bodyPr>
          <a:lstStyle>
            <a:lvl1pPr algn="r">
              <a:lnSpc>
                <a:spcPct val="100000"/>
              </a:lnSpc>
              <a:defRPr lang="da-DK" sz="66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0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9578152" y="5229200"/>
            <a:ext cx="2250673" cy="544232"/>
          </a:xfrm>
        </p:spPr>
        <p:txBody>
          <a:bodyPr anchor="b" anchorCtr="0"/>
          <a:lstStyle>
            <a:lvl1pPr>
              <a:defRPr lang="da-DK" sz="1200" b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Klik og indsæt Sted/event</a:t>
            </a:r>
          </a:p>
        </p:txBody>
      </p:sp>
      <p:sp>
        <p:nvSpPr>
          <p:cNvPr id="31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9578152" y="5961288"/>
            <a:ext cx="2250673" cy="199980"/>
          </a:xfrm>
        </p:spPr>
        <p:txBody>
          <a:bodyPr/>
          <a:lstStyle>
            <a:lvl1pPr>
              <a:defRPr lang="da-DK" sz="1200" b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Klik og indsæt Navn</a:t>
            </a:r>
          </a:p>
        </p:txBody>
      </p:sp>
      <p:sp>
        <p:nvSpPr>
          <p:cNvPr id="32" name="Pladsholder til dato 21"/>
          <p:cNvSpPr>
            <a:spLocks noGrp="1"/>
          </p:cNvSpPr>
          <p:nvPr>
            <p:ph type="dt" sz="half" idx="14"/>
          </p:nvPr>
        </p:nvSpPr>
        <p:spPr>
          <a:xfrm>
            <a:off x="9580274" y="5780918"/>
            <a:ext cx="2248825" cy="201600"/>
          </a:xfrm>
        </p:spPr>
        <p:txBody>
          <a:bodyPr lIns="0" tIns="0" rIns="0" bIns="0" anchor="t" anchorCtr="0"/>
          <a:lstStyle>
            <a:lvl1pPr marL="171450" indent="-171450">
              <a:defRPr lang="da-DK" sz="1200" b="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indent="0">
              <a:lnSpc>
                <a:spcPct val="93000"/>
              </a:lnSpc>
              <a:buFont typeface="Arial" panose="020B0604020202020204" pitchFamily="34" charset="0"/>
              <a:buChar char="​"/>
            </a:pPr>
            <a:fld id="{5E6F6DE0-4ABB-4F24-B3DA-B269A01CF803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3" name="Pladsholder logo"/>
          <p:cNvSpPr>
            <a:spLocks noGrp="1"/>
          </p:cNvSpPr>
          <p:nvPr>
            <p:ph type="body" sz="quarter" idx="18" hasCustomPrompt="1"/>
          </p:nvPr>
        </p:nvSpPr>
        <p:spPr>
          <a:xfrm>
            <a:off x="8911892" y="346834"/>
            <a:ext cx="2916000" cy="471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23" name="Pladsholder til sidefod 22" hidden="1"/>
          <p:cNvSpPr>
            <a:spLocks noGrp="1"/>
          </p:cNvSpPr>
          <p:nvPr>
            <p:ph type="ftr" sz="quarter" idx="15"/>
          </p:nvPr>
        </p:nvSpPr>
        <p:spPr>
          <a:xfrm>
            <a:off x="1530348" y="7692036"/>
            <a:ext cx="4852021" cy="20146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24" name="Pladsholder til slidenummer 23" hidden="1"/>
          <p:cNvSpPr>
            <a:spLocks noGrp="1"/>
          </p:cNvSpPr>
          <p:nvPr>
            <p:ph type="sldNum" sz="quarter" idx="16"/>
          </p:nvPr>
        </p:nvSpPr>
        <p:spPr>
          <a:xfrm>
            <a:off x="1091438" y="7692036"/>
            <a:ext cx="397731" cy="20146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0"/>
            <a:ext cx="1842994" cy="1037416"/>
          </a:xfrm>
          <a:prstGeom prst="rect">
            <a:avLst/>
          </a:prstGeom>
        </p:spPr>
      </p:pic>
      <p:sp>
        <p:nvSpPr>
          <p:cNvPr id="38" name="Tekstboks 25"/>
          <p:cNvSpPr txBox="1"/>
          <p:nvPr userDrawn="1"/>
        </p:nvSpPr>
        <p:spPr>
          <a:xfrm>
            <a:off x="-1710039" y="4763279"/>
            <a:ext cx="1704602" cy="969496"/>
          </a:xfrm>
          <a:prstGeom prst="rect">
            <a:avLst/>
          </a:prstGeom>
          <a:noFill/>
        </p:spPr>
        <p:txBody>
          <a:bodyPr wrap="square" lIns="0" tIns="0" rIns="144000" bIns="0" rtlCol="0" anchor="b" anchorCtr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a-DK" sz="9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Tips:</a:t>
            </a:r>
          </a:p>
          <a:p>
            <a:pPr algn="r"/>
            <a:r>
              <a:rPr lang="da-DK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For at fremhæve et naturligt hierarki i overskriften eller differentiere evt.</a:t>
            </a:r>
            <a:r>
              <a:rPr lang="da-DK" sz="9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 skrift i tekstniveau (overskrift og underoverskrift) bruges de indrammede</a:t>
            </a:r>
            <a:r>
              <a:rPr lang="da-DK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 temafarver</a:t>
            </a:r>
          </a:p>
        </p:txBody>
      </p:sp>
      <p:grpSp>
        <p:nvGrpSpPr>
          <p:cNvPr id="41" name="Gruppe 40"/>
          <p:cNvGrpSpPr/>
          <p:nvPr userDrawn="1"/>
        </p:nvGrpSpPr>
        <p:grpSpPr>
          <a:xfrm>
            <a:off x="12188825" y="1941319"/>
            <a:ext cx="2032000" cy="3185487"/>
            <a:chOff x="9150825" y="2171823"/>
            <a:chExt cx="2032000" cy="3185487"/>
          </a:xfrm>
        </p:grpSpPr>
        <p:sp>
          <p:nvSpPr>
            <p:cNvPr id="42" name="TextBox 12"/>
            <p:cNvSpPr txBox="1">
              <a:spLocks noChangeArrowheads="1"/>
            </p:cNvSpPr>
            <p:nvPr/>
          </p:nvSpPr>
          <p:spPr bwMode="auto">
            <a:xfrm>
              <a:off x="9150825" y="2171823"/>
              <a:ext cx="2032000" cy="3185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4400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algn="l" defTabSz="914400" rtl="0" eaLnBrk="1" latinLnBrk="0" hangingPunct="1">
                <a:lnSpc>
                  <a:spcPct val="100000"/>
                </a:lnSpc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billede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1.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på billederammen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2.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det ønskede billede via fanen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Indsæt, Billeder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Beskær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for at ændre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billedets fokus/størrelse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4. 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Ønsker du at skalere billedet, så hold </a:t>
              </a: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SHIFT-</a:t>
              </a:r>
              <a:r>
                <a:rPr lang="da-DK" altLang="da-DK" sz="900" b="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knappen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nede, mens der trækkes i billedets hjørner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Tips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: Hvis du sletter billedet, og sætter et ny ind, kan billedet lægge sig foran tekst og grafikken, hvis dette sker, skal du vælge billedet, højreklik og vælg </a:t>
              </a: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Placer bagest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3" name="Billede 7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9315" y="3028176"/>
              <a:ext cx="373507" cy="327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9" name="Gruppe 78"/>
            <p:cNvGrpSpPr>
              <a:grpSpLocks/>
            </p:cNvGrpSpPr>
            <p:nvPr/>
          </p:nvGrpSpPr>
          <p:grpSpPr bwMode="auto">
            <a:xfrm>
              <a:off x="9305577" y="3846855"/>
              <a:ext cx="330145" cy="379412"/>
              <a:chOff x="1018031" y="5509431"/>
              <a:chExt cx="373412" cy="429121"/>
            </a:xfrm>
          </p:grpSpPr>
          <p:pic>
            <p:nvPicPr>
              <p:cNvPr id="50" name="Billede 79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511796"/>
                <a:ext cx="373412" cy="426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Rounded Rectangle 25"/>
              <p:cNvSpPr/>
              <p:nvPr/>
            </p:nvSpPr>
            <p:spPr bwMode="auto">
              <a:xfrm>
                <a:off x="1023417" y="5509431"/>
                <a:ext cx="210080" cy="1723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</p:grpSp>
      <p:sp>
        <p:nvSpPr>
          <p:cNvPr id="52" name="AutoShape 4"/>
          <p:cNvSpPr>
            <a:spLocks/>
          </p:cNvSpPr>
          <p:nvPr userDrawn="1"/>
        </p:nvSpPr>
        <p:spPr bwMode="gray">
          <a:xfrm>
            <a:off x="12188825" y="16587"/>
            <a:ext cx="1754459" cy="131318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14400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Gitter- og hjælpelinjer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For at se gitter- og hjælpelinjer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cs typeface="Arial" charset="0"/>
              </a:rPr>
              <a:t>1.</a:t>
            </a:r>
            <a:r>
              <a:rPr lang="da-DK" sz="900" noProof="1">
                <a:solidFill>
                  <a:schemeClr val="bg1">
                    <a:lumMod val="50000"/>
                  </a:schemeClr>
                </a:solidFill>
                <a:cs typeface="Arial" charset="0"/>
              </a:rPr>
              <a:t> Klik på </a:t>
            </a: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cs typeface="Arial" charset="0"/>
              </a:rPr>
              <a:t>Vis</a:t>
            </a:r>
            <a:endParaRPr lang="da-DK" sz="900" noProof="1">
              <a:solidFill>
                <a:schemeClr val="bg1">
                  <a:lumMod val="50000"/>
                </a:schemeClr>
              </a:solidFill>
              <a:latin typeface="+mn-lt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2. </a:t>
            </a: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Vælg </a:t>
            </a: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Gitterlinjer</a:t>
            </a:r>
            <a:endParaRPr lang="da-DK" sz="900" noProof="1">
              <a:solidFill>
                <a:schemeClr val="bg1">
                  <a:lumMod val="50000"/>
                </a:schemeClr>
              </a:solidFill>
              <a:latin typeface="+mn-lt"/>
              <a:cs typeface="Arial" charset="0"/>
            </a:endParaRP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og/eller </a:t>
            </a: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Hjælpelinjer</a:t>
            </a: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endParaRPr lang="da-DK" sz="900" b="1" noProof="1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Tip</a:t>
            </a: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: Alt + F9 for hurtig visning af hjælpelinjer</a:t>
            </a:r>
          </a:p>
        </p:txBody>
      </p:sp>
      <p:sp>
        <p:nvSpPr>
          <p:cNvPr id="26" name="Tekstfelt 25"/>
          <p:cNvSpPr txBox="1"/>
          <p:nvPr userDrawn="1"/>
        </p:nvSpPr>
        <p:spPr>
          <a:xfrm>
            <a:off x="-2055600" y="1196588"/>
            <a:ext cx="2054342" cy="138499"/>
          </a:xfrm>
          <a:prstGeom prst="rect">
            <a:avLst/>
          </a:prstGeom>
          <a:noFill/>
        </p:spPr>
        <p:txBody>
          <a:bodyPr wrap="square" lIns="0" tIns="0" rIns="144000" bIns="0" rtlCol="0">
            <a:spAutoFit/>
          </a:bodyPr>
          <a:lstStyle/>
          <a:p>
            <a:pPr algn="r"/>
            <a:r>
              <a:rPr lang="da-DK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Maks tre linjer i stor typografi</a:t>
            </a:r>
          </a:p>
        </p:txBody>
      </p:sp>
      <p:pic>
        <p:nvPicPr>
          <p:cNvPr id="22" name="Billede 2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1715406" y="5778964"/>
            <a:ext cx="1567602" cy="1073383"/>
          </a:xfrm>
          <a:prstGeom prst="rect">
            <a:avLst/>
          </a:prstGeom>
        </p:spPr>
      </p:pic>
      <p:sp>
        <p:nvSpPr>
          <p:cNvPr id="28" name="Rectangle 6"/>
          <p:cNvSpPr/>
          <p:nvPr userDrawn="1"/>
        </p:nvSpPr>
        <p:spPr>
          <a:xfrm>
            <a:off x="-1399200" y="6008874"/>
            <a:ext cx="472690" cy="78991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sz="1800" dirty="0" smtClean="0"/>
          </a:p>
        </p:txBody>
      </p:sp>
    </p:spTree>
    <p:extLst>
      <p:ext uri="{BB962C8B-B14F-4D97-AF65-F5344CB8AC3E}">
        <p14:creationId xmlns:p14="http://schemas.microsoft.com/office/powerpoint/2010/main" val="3684587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 til lys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0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88825" cy="6858000"/>
          </a:xfrm>
          <a:solidFill>
            <a:schemeClr val="bg1">
              <a:lumMod val="85000"/>
            </a:schemeClr>
          </a:solidFill>
        </p:spPr>
        <p:txBody>
          <a:bodyPr lIns="108000" tIns="180000" anchor="t" anchorCtr="0"/>
          <a:lstStyle>
            <a:lvl1pPr marL="0" indent="0" algn="l">
              <a:buFontTx/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 dirty="0" smtClean="0"/>
              <a:t>Klik her og indsæt lyst billede, via fanen Indsæt, Billeder</a:t>
            </a:r>
            <a:endParaRPr lang="da-DK" dirty="0"/>
          </a:p>
        </p:txBody>
      </p:sp>
      <p:sp>
        <p:nvSpPr>
          <p:cNvPr id="11" name="Pladsholder til tekst 1"/>
          <p:cNvSpPr>
            <a:spLocks noGrp="1"/>
          </p:cNvSpPr>
          <p:nvPr>
            <p:ph type="body" sz="quarter" idx="10"/>
          </p:nvPr>
        </p:nvSpPr>
        <p:spPr>
          <a:xfrm>
            <a:off x="651600" y="2348880"/>
            <a:ext cx="8712000" cy="2096840"/>
          </a:xfrm>
        </p:spPr>
        <p:txBody>
          <a:bodyPr anchor="ctr" anchorCtr="0">
            <a:normAutofit/>
          </a:bodyPr>
          <a:lstStyle>
            <a:lvl1pPr algn="r">
              <a:lnSpc>
                <a:spcPct val="100000"/>
              </a:lnSpc>
              <a:defRPr lang="da-DK" sz="6600" b="1" kern="1200" dirty="0" smtClean="0">
                <a:solidFill>
                  <a:srgbClr val="00312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3" name="Pladsholder til sidefod 22" hidden="1"/>
          <p:cNvSpPr>
            <a:spLocks noGrp="1"/>
          </p:cNvSpPr>
          <p:nvPr>
            <p:ph type="ftr" sz="quarter" idx="15"/>
          </p:nvPr>
        </p:nvSpPr>
        <p:spPr>
          <a:xfrm>
            <a:off x="1530348" y="7692036"/>
            <a:ext cx="4852021" cy="20146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24" name="Pladsholder til slidenummer 23" hidden="1"/>
          <p:cNvSpPr>
            <a:spLocks noGrp="1"/>
          </p:cNvSpPr>
          <p:nvPr>
            <p:ph type="sldNum" sz="quarter" idx="16"/>
          </p:nvPr>
        </p:nvSpPr>
        <p:spPr>
          <a:xfrm>
            <a:off x="1091438" y="7692036"/>
            <a:ext cx="397731" cy="20146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5" name="Billede 2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9999" y="1475"/>
            <a:ext cx="1849343" cy="1040990"/>
          </a:xfrm>
          <a:prstGeom prst="rect">
            <a:avLst/>
          </a:prstGeom>
        </p:spPr>
      </p:pic>
      <p:sp>
        <p:nvSpPr>
          <p:cNvPr id="22" name="Pladsholder logo"/>
          <p:cNvSpPr>
            <a:spLocks noGrp="1"/>
          </p:cNvSpPr>
          <p:nvPr>
            <p:ph type="body" sz="quarter" idx="18" hasCustomPrompt="1"/>
          </p:nvPr>
        </p:nvSpPr>
        <p:spPr>
          <a:xfrm>
            <a:off x="8911892" y="346834"/>
            <a:ext cx="2916000" cy="4716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2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9578152" y="5229200"/>
            <a:ext cx="2250673" cy="544232"/>
          </a:xfrm>
        </p:spPr>
        <p:txBody>
          <a:bodyPr anchor="b" anchorCtr="0"/>
          <a:lstStyle>
            <a:lvl1pPr>
              <a:defRPr lang="da-DK" sz="1200" b="0" kern="1200" baseline="0" dirty="0" smtClean="0">
                <a:solidFill>
                  <a:srgbClr val="003127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Klik og indsæt Sted/event</a:t>
            </a:r>
          </a:p>
        </p:txBody>
      </p:sp>
      <p:sp>
        <p:nvSpPr>
          <p:cNvPr id="34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9578152" y="5961288"/>
            <a:ext cx="2250673" cy="199980"/>
          </a:xfrm>
        </p:spPr>
        <p:txBody>
          <a:bodyPr/>
          <a:lstStyle>
            <a:lvl1pPr>
              <a:defRPr lang="da-DK" sz="1200" b="0" kern="1200" baseline="0" dirty="0" smtClean="0">
                <a:solidFill>
                  <a:srgbClr val="003127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Klik og indsæt Navn</a:t>
            </a:r>
          </a:p>
        </p:txBody>
      </p:sp>
      <p:sp>
        <p:nvSpPr>
          <p:cNvPr id="41" name="Pladsholder til dato 21"/>
          <p:cNvSpPr>
            <a:spLocks noGrp="1"/>
          </p:cNvSpPr>
          <p:nvPr>
            <p:ph type="dt" sz="half" idx="14"/>
          </p:nvPr>
        </p:nvSpPr>
        <p:spPr>
          <a:xfrm>
            <a:off x="9580274" y="5780918"/>
            <a:ext cx="2248825" cy="201600"/>
          </a:xfrm>
        </p:spPr>
        <p:txBody>
          <a:bodyPr lIns="0" tIns="0" rIns="0" bIns="0" anchor="t" anchorCtr="0"/>
          <a:lstStyle>
            <a:lvl1pPr marL="171450" indent="-171450">
              <a:defRPr lang="da-DK" sz="1200" b="0" kern="1200" baseline="0" smtClean="0">
                <a:solidFill>
                  <a:srgbClr val="003127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indent="0">
              <a:lnSpc>
                <a:spcPct val="93000"/>
              </a:lnSpc>
              <a:buFont typeface="Arial" panose="020B0604020202020204" pitchFamily="34" charset="0"/>
              <a:buChar char="​"/>
            </a:pPr>
            <a:fld id="{68F3DC29-F867-4189-A8C5-21ECB371AA13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43" name="Tekstboks 25"/>
          <p:cNvSpPr txBox="1"/>
          <p:nvPr userDrawn="1"/>
        </p:nvSpPr>
        <p:spPr>
          <a:xfrm>
            <a:off x="-1710039" y="4763279"/>
            <a:ext cx="1704602" cy="969496"/>
          </a:xfrm>
          <a:prstGeom prst="rect">
            <a:avLst/>
          </a:prstGeom>
          <a:noFill/>
        </p:spPr>
        <p:txBody>
          <a:bodyPr wrap="square" lIns="0" tIns="0" rIns="144000" bIns="0" rtlCol="0" anchor="b" anchorCtr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a-DK" sz="9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Tips:</a:t>
            </a:r>
          </a:p>
          <a:p>
            <a:pPr algn="r"/>
            <a:r>
              <a:rPr lang="da-DK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For at fremhæve et naturligt hierarki i overskriften eller differentiere evt.</a:t>
            </a:r>
            <a:r>
              <a:rPr lang="da-DK" sz="9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 skrift i tekstniveau (overskrift og underoverskrift) bruges de indrammede</a:t>
            </a:r>
            <a:r>
              <a:rPr lang="da-DK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 temafarver</a:t>
            </a:r>
          </a:p>
        </p:txBody>
      </p:sp>
      <p:grpSp>
        <p:nvGrpSpPr>
          <p:cNvPr id="46" name="Gruppe 45"/>
          <p:cNvGrpSpPr/>
          <p:nvPr userDrawn="1"/>
        </p:nvGrpSpPr>
        <p:grpSpPr>
          <a:xfrm>
            <a:off x="12188825" y="1941319"/>
            <a:ext cx="2032000" cy="3185487"/>
            <a:chOff x="9150825" y="2171823"/>
            <a:chExt cx="2032000" cy="3185487"/>
          </a:xfrm>
        </p:grpSpPr>
        <p:sp>
          <p:nvSpPr>
            <p:cNvPr id="47" name="TextBox 12"/>
            <p:cNvSpPr txBox="1">
              <a:spLocks noChangeArrowheads="1"/>
            </p:cNvSpPr>
            <p:nvPr/>
          </p:nvSpPr>
          <p:spPr bwMode="auto">
            <a:xfrm>
              <a:off x="9150825" y="2171823"/>
              <a:ext cx="2032000" cy="3185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4400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algn="l" defTabSz="914400" rtl="0" eaLnBrk="1" latinLnBrk="0" hangingPunct="1">
                <a:lnSpc>
                  <a:spcPct val="100000"/>
                </a:lnSpc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billede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1.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på billederammen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2.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det ønskede billede via fanen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Indsæt, Billeder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Beskær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for at ændre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billedets fokus/størrelse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4. 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Ønsker du at skalere billedet, så hold </a:t>
              </a: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SHIFT-</a:t>
              </a:r>
              <a:r>
                <a:rPr lang="da-DK" altLang="da-DK" sz="900" b="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knappen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nede, mens der trækkes i billedets hjørner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Tips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: Hvis du sletter billedet, og sætter et ny ind, kan billedet lægge sig foran tekst og grafikken, hvis dette sker, skal du vælge billedet, højreklik og vælg </a:t>
              </a: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Placer bagest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8" name="Billede 7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9315" y="3028176"/>
              <a:ext cx="373507" cy="327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9" name="Gruppe 78"/>
            <p:cNvGrpSpPr>
              <a:grpSpLocks/>
            </p:cNvGrpSpPr>
            <p:nvPr/>
          </p:nvGrpSpPr>
          <p:grpSpPr bwMode="auto">
            <a:xfrm>
              <a:off x="9305577" y="3846855"/>
              <a:ext cx="330145" cy="379412"/>
              <a:chOff x="1018031" y="5509431"/>
              <a:chExt cx="373412" cy="429121"/>
            </a:xfrm>
          </p:grpSpPr>
          <p:pic>
            <p:nvPicPr>
              <p:cNvPr id="50" name="Billede 79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511796"/>
                <a:ext cx="373412" cy="426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Rounded Rectangle 25"/>
              <p:cNvSpPr/>
              <p:nvPr/>
            </p:nvSpPr>
            <p:spPr bwMode="auto">
              <a:xfrm>
                <a:off x="1023417" y="5509431"/>
                <a:ext cx="210080" cy="1723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</p:grpSp>
      <p:sp>
        <p:nvSpPr>
          <p:cNvPr id="52" name="AutoShape 4"/>
          <p:cNvSpPr>
            <a:spLocks/>
          </p:cNvSpPr>
          <p:nvPr userDrawn="1"/>
        </p:nvSpPr>
        <p:spPr bwMode="gray">
          <a:xfrm>
            <a:off x="12188825" y="16587"/>
            <a:ext cx="1754459" cy="131318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14400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Gitter- og hjælpelinjer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For at se gitter- og hjælpelinjer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cs typeface="Arial" charset="0"/>
              </a:rPr>
              <a:t>1.</a:t>
            </a:r>
            <a:r>
              <a:rPr lang="da-DK" sz="900" noProof="1">
                <a:solidFill>
                  <a:schemeClr val="bg1">
                    <a:lumMod val="50000"/>
                  </a:schemeClr>
                </a:solidFill>
                <a:cs typeface="Arial" charset="0"/>
              </a:rPr>
              <a:t> Klik på </a:t>
            </a: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cs typeface="Arial" charset="0"/>
              </a:rPr>
              <a:t>Vis</a:t>
            </a:r>
            <a:endParaRPr lang="da-DK" sz="900" noProof="1">
              <a:solidFill>
                <a:schemeClr val="bg1">
                  <a:lumMod val="50000"/>
                </a:schemeClr>
              </a:solidFill>
              <a:latin typeface="+mn-lt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2. </a:t>
            </a: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Vælg </a:t>
            </a: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Gitterlinjer</a:t>
            </a:r>
            <a:endParaRPr lang="da-DK" sz="900" noProof="1">
              <a:solidFill>
                <a:schemeClr val="bg1">
                  <a:lumMod val="50000"/>
                </a:schemeClr>
              </a:solidFill>
              <a:latin typeface="+mn-lt"/>
              <a:cs typeface="Arial" charset="0"/>
            </a:endParaRP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og/eller </a:t>
            </a: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Hjælpelinjer</a:t>
            </a: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endParaRPr lang="da-DK" sz="900" b="1" noProof="1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Tip</a:t>
            </a:r>
            <a:r>
              <a: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: Alt + F9 for hurtig visning af hjælpelinjer</a:t>
            </a:r>
          </a:p>
        </p:txBody>
      </p:sp>
      <p:sp>
        <p:nvSpPr>
          <p:cNvPr id="28" name="Tekstfelt 27"/>
          <p:cNvSpPr txBox="1"/>
          <p:nvPr userDrawn="1"/>
        </p:nvSpPr>
        <p:spPr>
          <a:xfrm>
            <a:off x="-2055600" y="1196588"/>
            <a:ext cx="2054342" cy="138499"/>
          </a:xfrm>
          <a:prstGeom prst="rect">
            <a:avLst/>
          </a:prstGeom>
          <a:noFill/>
        </p:spPr>
        <p:txBody>
          <a:bodyPr wrap="square" lIns="0" tIns="0" rIns="144000" bIns="0" rtlCol="0">
            <a:spAutoFit/>
          </a:bodyPr>
          <a:lstStyle/>
          <a:p>
            <a:pPr algn="r"/>
            <a:r>
              <a:rPr lang="da-DK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Maks tre linjer i stor typografi</a:t>
            </a:r>
          </a:p>
        </p:txBody>
      </p:sp>
      <p:pic>
        <p:nvPicPr>
          <p:cNvPr id="30" name="Billede 29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1715406" y="5778964"/>
            <a:ext cx="1567602" cy="1073383"/>
          </a:xfrm>
          <a:prstGeom prst="rect">
            <a:avLst/>
          </a:prstGeom>
        </p:spPr>
      </p:pic>
      <p:sp>
        <p:nvSpPr>
          <p:cNvPr id="31" name="Rectangle 6"/>
          <p:cNvSpPr/>
          <p:nvPr userDrawn="1"/>
        </p:nvSpPr>
        <p:spPr>
          <a:xfrm>
            <a:off x="-1399200" y="6008874"/>
            <a:ext cx="472690" cy="78991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sz="1800" dirty="0" smtClean="0"/>
          </a:p>
        </p:txBody>
      </p:sp>
    </p:spTree>
    <p:extLst>
      <p:ext uri="{BB962C8B-B14F-4D97-AF65-F5344CB8AC3E}">
        <p14:creationId xmlns:p14="http://schemas.microsoft.com/office/powerpoint/2010/main" val="151790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6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88825" cy="6858000"/>
          </a:xfrm>
          <a:solidFill>
            <a:schemeClr val="bg1">
              <a:lumMod val="85000"/>
            </a:schemeClr>
          </a:solidFill>
        </p:spPr>
        <p:txBody>
          <a:bodyPr lIns="108000" tIns="180000" anchor="t" anchorCtr="0"/>
          <a:lstStyle>
            <a:lvl1pPr marL="0" indent="0" algn="l">
              <a:buFontTx/>
              <a:buNone/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 dirty="0" smtClean="0"/>
              <a:t>Klik her og indsæt lyst billede, via fanen Indsæt, Billeder eller indsæt farvet baggrund.</a:t>
            </a:r>
            <a:endParaRPr lang="da-DK" dirty="0"/>
          </a:p>
        </p:txBody>
      </p:sp>
      <p:sp>
        <p:nvSpPr>
          <p:cNvPr id="11" name="Pladsholder til tekst 11"/>
          <p:cNvSpPr>
            <a:spLocks noGrp="1"/>
          </p:cNvSpPr>
          <p:nvPr>
            <p:ph type="body" sz="quarter" idx="10"/>
          </p:nvPr>
        </p:nvSpPr>
        <p:spPr>
          <a:xfrm>
            <a:off x="651600" y="2348880"/>
            <a:ext cx="8755200" cy="2096840"/>
          </a:xfrm>
        </p:spPr>
        <p:txBody>
          <a:bodyPr anchor="ctr" anchorCtr="0">
            <a:normAutofit/>
          </a:bodyPr>
          <a:lstStyle>
            <a:lvl1pPr algn="r">
              <a:lnSpc>
                <a:spcPct val="100000"/>
              </a:lnSpc>
              <a:defRPr lang="da-DK" sz="66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8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9579600" y="5026816"/>
            <a:ext cx="2250000" cy="576000"/>
          </a:xfrm>
        </p:spPr>
        <p:txBody>
          <a:bodyPr/>
          <a:lstStyle>
            <a:lvl1pPr>
              <a:defRPr lang="da-DK" sz="1700" b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Klik og indsæt Navn</a:t>
            </a:r>
          </a:p>
        </p:txBody>
      </p:sp>
      <p:sp>
        <p:nvSpPr>
          <p:cNvPr id="4" name="Pladsholder til dato 3" hidden="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ED605094-4A22-4F22-B2B4-2C2DACD7DA05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24" name="Gruppe 23"/>
          <p:cNvGrpSpPr/>
          <p:nvPr userDrawn="1"/>
        </p:nvGrpSpPr>
        <p:grpSpPr>
          <a:xfrm>
            <a:off x="12197923" y="1941320"/>
            <a:ext cx="2708628" cy="3046988"/>
            <a:chOff x="9150825" y="2171823"/>
            <a:chExt cx="2032000" cy="3046988"/>
          </a:xfrm>
        </p:grpSpPr>
        <p:sp>
          <p:nvSpPr>
            <p:cNvPr id="25" name="TextBox 12"/>
            <p:cNvSpPr txBox="1">
              <a:spLocks noChangeArrowheads="1"/>
            </p:cNvSpPr>
            <p:nvPr/>
          </p:nvSpPr>
          <p:spPr bwMode="auto">
            <a:xfrm>
              <a:off x="9150825" y="2171823"/>
              <a:ext cx="2032000" cy="3046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4400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algn="l" defTabSz="914400" rtl="0" eaLnBrk="1" latinLnBrk="0" hangingPunct="1">
                <a:lnSpc>
                  <a:spcPct val="100000"/>
                </a:lnSpc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billede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1.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på billederammen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2.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 det ønskede billede via fanen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Indsæt, Billeder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Klik </a:t>
              </a:r>
              <a:r>
                <a:rPr 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Beskær</a:t>
              </a: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for at ændre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billedets fokus/størrelse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4. 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Ønsker du at skalere billedet, så hold </a:t>
              </a: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SHIFT-</a:t>
              </a:r>
              <a:r>
                <a:rPr lang="da-DK" altLang="da-DK" sz="900" b="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knappen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nede, mens der trækkes i billedets hjørner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Tips</a:t>
              </a:r>
              <a:r>
                <a:rPr lang="da-DK" altLang="da-DK" sz="900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: Hvis du sletter billedet, og sætter et ny ind, kan billedet lægge sig foran tekst og grafikken, hvis dette sker, skal du vælge billedet, højreklik og vælg </a:t>
              </a:r>
              <a:r>
                <a:rPr lang="da-DK" altLang="da-DK" sz="900" b="1" kern="12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Placer bagest</a:t>
              </a:r>
            </a:p>
            <a:p>
              <a:pPr marL="0"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da-DK" altLang="da-DK" sz="900" kern="12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6" name="Billede 7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9315" y="3028176"/>
              <a:ext cx="373507" cy="327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7" name="Gruppe 78"/>
            <p:cNvGrpSpPr>
              <a:grpSpLocks/>
            </p:cNvGrpSpPr>
            <p:nvPr/>
          </p:nvGrpSpPr>
          <p:grpSpPr bwMode="auto">
            <a:xfrm>
              <a:off x="9305577" y="3846855"/>
              <a:ext cx="330145" cy="379412"/>
              <a:chOff x="1018031" y="5509431"/>
              <a:chExt cx="373412" cy="429121"/>
            </a:xfrm>
          </p:grpSpPr>
          <p:pic>
            <p:nvPicPr>
              <p:cNvPr id="28" name="Billede 7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511796"/>
                <a:ext cx="373412" cy="426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5"/>
              <p:cNvSpPr/>
              <p:nvPr/>
            </p:nvSpPr>
            <p:spPr bwMode="auto">
              <a:xfrm>
                <a:off x="1023417" y="5509431"/>
                <a:ext cx="210080" cy="1723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</p:grpSp>
      <p:pic>
        <p:nvPicPr>
          <p:cNvPr id="3" name="Billed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000" y="1"/>
            <a:ext cx="1840743" cy="1036149"/>
          </a:xfrm>
          <a:prstGeom prst="rect">
            <a:avLst/>
          </a:prstGeom>
        </p:spPr>
      </p:pic>
      <p:sp>
        <p:nvSpPr>
          <p:cNvPr id="21" name="Pladsholder logo"/>
          <p:cNvSpPr>
            <a:spLocks noGrp="1"/>
          </p:cNvSpPr>
          <p:nvPr>
            <p:ph type="body" sz="quarter" idx="22" hasCustomPrompt="1"/>
          </p:nvPr>
        </p:nvSpPr>
        <p:spPr>
          <a:xfrm>
            <a:off x="655670" y="6378872"/>
            <a:ext cx="223200" cy="2016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4035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0"/>
          </p:nvPr>
        </p:nvSpPr>
        <p:spPr>
          <a:xfrm>
            <a:off x="651600" y="2348880"/>
            <a:ext cx="8755200" cy="2096840"/>
          </a:xfrm>
        </p:spPr>
        <p:txBody>
          <a:bodyPr anchor="ctr" anchorCtr="0">
            <a:normAutofit/>
          </a:bodyPr>
          <a:lstStyle>
            <a:lvl1pPr algn="r">
              <a:lnSpc>
                <a:spcPct val="100000"/>
              </a:lnSpc>
              <a:defRPr lang="da-DK" sz="6600" b="1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8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9579600" y="5026816"/>
            <a:ext cx="2250000" cy="576000"/>
          </a:xfrm>
        </p:spPr>
        <p:txBody>
          <a:bodyPr/>
          <a:lstStyle>
            <a:lvl1pPr>
              <a:defRPr lang="da-DK" sz="17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Klik og indsæt Navn</a:t>
            </a:r>
          </a:p>
        </p:txBody>
      </p:sp>
      <p:sp>
        <p:nvSpPr>
          <p:cNvPr id="2" name="Pladsholder til dato 1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0F691E-F30D-4BBC-A1CD-E983DC0E79A4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66515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dato 3" hidden="1"/>
          <p:cNvSpPr>
            <a:spLocks noGrp="1"/>
          </p:cNvSpPr>
          <p:nvPr>
            <p:ph type="dt" sz="half" idx="10"/>
          </p:nvPr>
        </p:nvSpPr>
        <p:spPr>
          <a:xfrm>
            <a:off x="13323094" y="6398800"/>
            <a:ext cx="2844059" cy="365125"/>
          </a:xfrm>
          <a:prstGeom prst="rect">
            <a:avLst/>
          </a:prstGeom>
        </p:spPr>
        <p:txBody>
          <a:bodyPr/>
          <a:lstStyle/>
          <a:p>
            <a:fld id="{C5BCF67E-688C-4A2C-82AD-D3E0C7B5E4F3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15" name="Gruppe 14"/>
          <p:cNvGrpSpPr/>
          <p:nvPr userDrawn="1"/>
        </p:nvGrpSpPr>
        <p:grpSpPr>
          <a:xfrm>
            <a:off x="-2405743" y="1204883"/>
            <a:ext cx="2405743" cy="2221782"/>
            <a:chOff x="-2405743" y="1655465"/>
            <a:chExt cx="2405743" cy="2221782"/>
          </a:xfrm>
        </p:grpSpPr>
        <p:pic>
          <p:nvPicPr>
            <p:cNvPr id="16" name="Billede 15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060701" y="3676062"/>
              <a:ext cx="920576" cy="201185"/>
            </a:xfrm>
            <a:prstGeom prst="rect">
              <a:avLst/>
            </a:prstGeom>
          </p:spPr>
        </p:pic>
        <p:sp>
          <p:nvSpPr>
            <p:cNvPr id="17" name="Rectangle 5"/>
            <p:cNvSpPr/>
            <p:nvPr userDrawn="1"/>
          </p:nvSpPr>
          <p:spPr bwMode="auto">
            <a:xfrm>
              <a:off x="-2405743" y="1655465"/>
              <a:ext cx="2405743" cy="1938992"/>
            </a:xfrm>
            <a:prstGeom prst="rect">
              <a:avLst/>
            </a:prstGeom>
          </p:spPr>
          <p:txBody>
            <a:bodyPr wrap="square" lIns="0" tIns="0" rIns="144000" bIns="0">
              <a:spAutoFit/>
            </a:bodyPr>
            <a:lstStyle/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Tekst-typografier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TAB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for at gå frem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tekst-niveauer</a:t>
              </a:r>
              <a:endParaRPr lang="da-DK" sz="900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1 = Tekst 20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2 = Punkt-liste 20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3 = Punkt-liste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4-9 = Punkt-liste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 at gå tilbage i tekst-niveauer,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SHIFT + TAB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b="1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Alternativt kan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Forøg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og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Formindsk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listeniveau bruges</a:t>
              </a:r>
              <a:endPara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uppe 17"/>
          <p:cNvGrpSpPr/>
          <p:nvPr userDrawn="1"/>
        </p:nvGrpSpPr>
        <p:grpSpPr>
          <a:xfrm>
            <a:off x="-2476901" y="3682285"/>
            <a:ext cx="2476901" cy="3200761"/>
            <a:chOff x="-2476901" y="3682285"/>
            <a:chExt cx="2476901" cy="3200761"/>
          </a:xfrm>
        </p:grpSpPr>
        <p:sp>
          <p:nvSpPr>
            <p:cNvPr id="21" name="Text Box 48"/>
            <p:cNvSpPr txBox="1">
              <a:spLocks noChangeArrowheads="1"/>
            </p:cNvSpPr>
            <p:nvPr userDrawn="1"/>
          </p:nvSpPr>
          <p:spPr bwMode="auto">
            <a:xfrm>
              <a:off x="-2476901" y="3682285"/>
              <a:ext cx="2476901" cy="1477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144000" bIns="0" anchor="b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indsætte Sidehoved og sidefod</a:t>
              </a:r>
            </a:p>
            <a:p>
              <a:pPr algn="r" eaLnBrk="1" hangingPunct="1">
                <a:spcAft>
                  <a:spcPts val="240"/>
                </a:spcAft>
                <a:defRPr/>
              </a:pPr>
              <a:r>
                <a:rPr lang="da-DK" alt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</a:t>
              </a:r>
              <a:r>
                <a:rPr lang="da-DK" altLang="da-DK" sz="900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Vælg </a:t>
              </a:r>
              <a:r>
                <a:rPr lang="da-DK" alt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Indsæt</a:t>
              </a:r>
              <a:r>
                <a:rPr lang="da-DK" altLang="da-DK" sz="900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 topmenuen </a:t>
              </a:r>
            </a:p>
            <a:p>
              <a:pPr algn="r" eaLnBrk="1" hangingPunct="1">
                <a:spcAft>
                  <a:spcPts val="240"/>
                </a:spcAft>
                <a:defRPr/>
              </a:pPr>
              <a:r>
                <a:rPr lang="da-DK" alt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</a:t>
              </a:r>
              <a:r>
                <a:rPr lang="da-DK" altLang="da-DK" sz="900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Vælg </a:t>
              </a:r>
              <a:r>
                <a:rPr lang="da-DK" alt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Sidehoved og Sidefod</a:t>
              </a:r>
            </a:p>
            <a:p>
              <a:pPr algn="r" eaLnBrk="1" hangingPunct="1">
                <a:spcAft>
                  <a:spcPts val="24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Sæt hak i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Slidenummer</a:t>
              </a:r>
            </a:p>
            <a:p>
              <a:pPr algn="r" eaLnBrk="1" hangingPunct="1">
                <a:spcAft>
                  <a:spcPts val="24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Indsæt ønsket indhold i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Sidefod</a:t>
              </a:r>
            </a:p>
            <a:p>
              <a:pPr algn="r" eaLnBrk="1" hangingPunct="1">
                <a:spcAft>
                  <a:spcPts val="24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Vælg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Anvend på alle</a:t>
              </a:r>
            </a:p>
            <a:p>
              <a:pPr algn="r" eaLnBrk="1" hangingPunct="1">
                <a:spcAft>
                  <a:spcPts val="240"/>
                </a:spcAft>
                <a:defRPr/>
              </a:pPr>
              <a:endParaRPr lang="da-DK" sz="900" b="1" noProof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Aft>
                  <a:spcPts val="24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Tips: </a:t>
              </a:r>
              <a:r>
                <a:rPr lang="da-DK" sz="900" b="0" noProof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Gør det som det sidste før du gemmer filen, så det slår igennem på alle sider </a:t>
              </a:r>
            </a:p>
          </p:txBody>
        </p:sp>
        <p:grpSp>
          <p:nvGrpSpPr>
            <p:cNvPr id="22" name="Gruppe 21"/>
            <p:cNvGrpSpPr/>
            <p:nvPr userDrawn="1"/>
          </p:nvGrpSpPr>
          <p:grpSpPr>
            <a:xfrm>
              <a:off x="-2461135" y="5229519"/>
              <a:ext cx="2312988" cy="1653527"/>
              <a:chOff x="-2461135" y="5229519"/>
              <a:chExt cx="2312988" cy="1653527"/>
            </a:xfrm>
          </p:grpSpPr>
          <p:pic>
            <p:nvPicPr>
              <p:cNvPr id="23" name="Billede 22"/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-2461135" y="5229519"/>
                <a:ext cx="2312988" cy="1653527"/>
              </a:xfrm>
              <a:prstGeom prst="rect">
                <a:avLst/>
              </a:prstGeom>
            </p:spPr>
          </p:pic>
          <p:sp>
            <p:nvSpPr>
              <p:cNvPr id="24" name="Rektangel 23"/>
              <p:cNvSpPr/>
              <p:nvPr userDrawn="1"/>
            </p:nvSpPr>
            <p:spPr>
              <a:xfrm>
                <a:off x="-2340768" y="6165304"/>
                <a:ext cx="1656184" cy="288032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bIns="72000" rtlCol="0" anchor="ctr"/>
              <a:lstStyle/>
              <a:p>
                <a:pPr algn="ctr"/>
                <a:endParaRPr lang="en-GB" dirty="0" err="1" smtClean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3299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651517" y="1196754"/>
            <a:ext cx="10886431" cy="4886325"/>
          </a:xfrm>
        </p:spPr>
        <p:txBody>
          <a:bodyPr numCol="2" spcCol="18000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dato 3" hidden="1"/>
          <p:cNvSpPr>
            <a:spLocks noGrp="1"/>
          </p:cNvSpPr>
          <p:nvPr>
            <p:ph type="dt" sz="half" idx="10"/>
          </p:nvPr>
        </p:nvSpPr>
        <p:spPr>
          <a:xfrm>
            <a:off x="13323094" y="6398800"/>
            <a:ext cx="2844059" cy="365125"/>
          </a:xfrm>
          <a:prstGeom prst="rect">
            <a:avLst/>
          </a:prstGeom>
        </p:spPr>
        <p:txBody>
          <a:bodyPr/>
          <a:lstStyle/>
          <a:p>
            <a:fld id="{A366F083-F446-4E0D-AC2A-6D12FCCAFB63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12" name="Gruppe 11"/>
          <p:cNvGrpSpPr/>
          <p:nvPr userDrawn="1"/>
        </p:nvGrpSpPr>
        <p:grpSpPr>
          <a:xfrm>
            <a:off x="-2405743" y="1204883"/>
            <a:ext cx="2405743" cy="2221782"/>
            <a:chOff x="-2405743" y="1655465"/>
            <a:chExt cx="2405743" cy="2221782"/>
          </a:xfrm>
        </p:grpSpPr>
        <p:pic>
          <p:nvPicPr>
            <p:cNvPr id="13" name="Billede 12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060701" y="3676062"/>
              <a:ext cx="920576" cy="201185"/>
            </a:xfrm>
            <a:prstGeom prst="rect">
              <a:avLst/>
            </a:prstGeom>
          </p:spPr>
        </p:pic>
        <p:sp>
          <p:nvSpPr>
            <p:cNvPr id="17" name="Rectangle 5"/>
            <p:cNvSpPr/>
            <p:nvPr userDrawn="1"/>
          </p:nvSpPr>
          <p:spPr bwMode="auto">
            <a:xfrm>
              <a:off x="-2405743" y="1655465"/>
              <a:ext cx="2405743" cy="1938992"/>
            </a:xfrm>
            <a:prstGeom prst="rect">
              <a:avLst/>
            </a:prstGeom>
          </p:spPr>
          <p:txBody>
            <a:bodyPr wrap="square" lIns="0" tIns="0" rIns="144000" bIns="0">
              <a:spAutoFit/>
            </a:bodyPr>
            <a:lstStyle/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Tekst-typografier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TAB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for at gå frem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tekst-niveauer</a:t>
              </a:r>
              <a:endParaRPr lang="da-DK" sz="900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1 = Tekst 20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2 = Punkt-liste 20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3 = Punkt-liste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4-9 = Punkt-liste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 at gå tilbage i tekst-niveauer,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SHIFT + TAB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b="1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Alternativt kan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Forøg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og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Formindsk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listeniveau bruges</a:t>
              </a:r>
              <a:endPara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603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14" name="Pladsholder til indhold 2"/>
          <p:cNvSpPr>
            <a:spLocks noGrp="1"/>
          </p:cNvSpPr>
          <p:nvPr>
            <p:ph sz="quarter" idx="13"/>
          </p:nvPr>
        </p:nvSpPr>
        <p:spPr>
          <a:xfrm>
            <a:off x="651517" y="1196424"/>
            <a:ext cx="5346521" cy="488632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6" name="Pladsholder til indhold 3"/>
          <p:cNvSpPr>
            <a:spLocks noGrp="1"/>
          </p:cNvSpPr>
          <p:nvPr>
            <p:ph sz="quarter" idx="14"/>
          </p:nvPr>
        </p:nvSpPr>
        <p:spPr>
          <a:xfrm>
            <a:off x="6190398" y="1196424"/>
            <a:ext cx="5347551" cy="488632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dato 4" hidden="1"/>
          <p:cNvSpPr>
            <a:spLocks noGrp="1"/>
          </p:cNvSpPr>
          <p:nvPr>
            <p:ph type="dt" sz="half" idx="10"/>
          </p:nvPr>
        </p:nvSpPr>
        <p:spPr>
          <a:xfrm>
            <a:off x="13323094" y="6398800"/>
            <a:ext cx="2844059" cy="365125"/>
          </a:xfrm>
          <a:prstGeom prst="rect">
            <a:avLst/>
          </a:prstGeom>
        </p:spPr>
        <p:txBody>
          <a:bodyPr/>
          <a:lstStyle/>
          <a:p>
            <a:fld id="{5C78BD6C-2695-4B49-B79F-8E1B1A7D1438}" type="datetime4">
              <a:rPr lang="en-GB" smtClean="0"/>
              <a:t>19 January 2017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11" name="Gruppe 10"/>
          <p:cNvGrpSpPr/>
          <p:nvPr userDrawn="1"/>
        </p:nvGrpSpPr>
        <p:grpSpPr>
          <a:xfrm>
            <a:off x="-2405743" y="1204883"/>
            <a:ext cx="2405743" cy="2221782"/>
            <a:chOff x="-2405743" y="1655465"/>
            <a:chExt cx="2405743" cy="2221782"/>
          </a:xfrm>
        </p:grpSpPr>
        <p:pic>
          <p:nvPicPr>
            <p:cNvPr id="12" name="Billede 11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060701" y="3676062"/>
              <a:ext cx="920576" cy="201185"/>
            </a:xfrm>
            <a:prstGeom prst="rect">
              <a:avLst/>
            </a:prstGeom>
          </p:spPr>
        </p:pic>
        <p:sp>
          <p:nvSpPr>
            <p:cNvPr id="13" name="Rectangle 5"/>
            <p:cNvSpPr/>
            <p:nvPr userDrawn="1"/>
          </p:nvSpPr>
          <p:spPr bwMode="auto">
            <a:xfrm>
              <a:off x="-2405743" y="1655465"/>
              <a:ext cx="2405743" cy="1938992"/>
            </a:xfrm>
            <a:prstGeom prst="rect">
              <a:avLst/>
            </a:prstGeom>
          </p:spPr>
          <p:txBody>
            <a:bodyPr wrap="square" lIns="0" tIns="0" rIns="144000" bIns="0">
              <a:spAutoFit/>
            </a:bodyPr>
            <a:lstStyle/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Tekst-typografier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TAB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for at gå frem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latin typeface="+mn-lt"/>
                  <a:ea typeface="Calibri" panose="020F0502020204030204" pitchFamily="34" charset="0"/>
                  <a:cs typeface="Arial" panose="020B0604020202020204" pitchFamily="34" charset="0"/>
                </a:rPr>
                <a:t> tekst-niveauer</a:t>
              </a:r>
              <a:endParaRPr lang="da-DK" sz="900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 smtClean="0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1 = Tekst 20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2 = Punkt-liste 20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3 = Punkt-liste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Niveau 4-9 = Punkt-liste 18 pkt.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 at gå tilbage i tekst-niveauer,</a:t>
              </a:r>
              <a:r>
                <a:rPr lang="da-DK" sz="900" baseline="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brug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SHIFT + TAB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endParaRPr lang="da-DK" sz="900" b="1" noProof="1" smtClean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Alternativt kan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Forøg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og </a:t>
              </a:r>
              <a:r>
                <a:rPr lang="da-DK" sz="900" b="1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Formindsk</a:t>
              </a: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lnSpc>
                  <a:spcPct val="100000"/>
                </a:lnSpc>
                <a:spcAft>
                  <a:spcPts val="0"/>
                </a:spcAft>
                <a:defRPr/>
              </a:pPr>
              <a:r>
                <a:rPr lang="da-DK" sz="900" noProof="1" smtClean="0">
                  <a:solidFill>
                    <a:schemeClr val="bg1">
                      <a:lumMod val="50000"/>
                    </a:schemeClr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listeniveau bruges</a:t>
              </a:r>
              <a:endParaRPr lang="da-DK" sz="900" noProof="1">
                <a:solidFill>
                  <a:schemeClr val="bg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8065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51517" y="311972"/>
            <a:ext cx="10886431" cy="46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51516" y="1196753"/>
            <a:ext cx="10886433" cy="488599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  <a:p>
            <a:pPr lvl="5"/>
            <a:r>
              <a:rPr lang="da-DK" dirty="0" smtClean="0"/>
              <a:t>Sjette niveau</a:t>
            </a:r>
          </a:p>
          <a:p>
            <a:pPr lvl="6"/>
            <a:r>
              <a:rPr lang="da-DK" dirty="0" smtClean="0"/>
              <a:t>Syvende niveau</a:t>
            </a:r>
          </a:p>
          <a:p>
            <a:pPr lvl="7"/>
            <a:r>
              <a:rPr lang="da-DK" dirty="0" smtClean="0"/>
              <a:t>Ottende niveau</a:t>
            </a:r>
          </a:p>
          <a:p>
            <a:pPr lvl="8"/>
            <a:r>
              <a:rPr lang="da-DK" dirty="0" smtClean="0"/>
              <a:t>Niende niveau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148399" y="6398800"/>
            <a:ext cx="5652000" cy="20146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rgbClr val="003127"/>
                </a:solidFill>
              </a:defRPr>
            </a:lvl1pPr>
          </a:lstStyle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817200" y="6398800"/>
            <a:ext cx="298800" cy="20146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800">
                <a:solidFill>
                  <a:srgbClr val="003127"/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Pladsholder til dato 11" hidden="1"/>
          <p:cNvSpPr>
            <a:spLocks noGrp="1"/>
          </p:cNvSpPr>
          <p:nvPr>
            <p:ph type="dt" sz="half" idx="2"/>
          </p:nvPr>
        </p:nvSpPr>
        <p:spPr>
          <a:xfrm>
            <a:off x="8398068" y="7600380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da-DK" sz="8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9603678-E3DA-41A2-9818-A23B6487A29C}" type="datetime4">
              <a:rPr lang="en-GB" smtClean="0"/>
              <a:t>19 January 2017</a:t>
            </a:fld>
            <a:endParaRPr lang="da-DK" dirty="0"/>
          </a:p>
        </p:txBody>
      </p:sp>
      <p:pic>
        <p:nvPicPr>
          <p:cNvPr id="13" name="Billede logo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38" y="6380524"/>
            <a:ext cx="224790" cy="19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50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59" r:id="rId3"/>
    <p:sldLayoutId id="2147483660" r:id="rId4"/>
    <p:sldLayoutId id="2147483661" r:id="rId5"/>
    <p:sldLayoutId id="2147483662" r:id="rId6"/>
    <p:sldLayoutId id="2147483650" r:id="rId7"/>
    <p:sldLayoutId id="2147483673" r:id="rId8"/>
    <p:sldLayoutId id="214748365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54" r:id="rId20"/>
    <p:sldLayoutId id="2147483655" r:id="rId2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kern="1200">
          <a:solidFill>
            <a:srgbClr val="003127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1000"/>
        </a:lnSpc>
        <a:spcBef>
          <a:spcPts val="0"/>
        </a:spcBef>
        <a:buFont typeface="Arial" panose="020B0604020202020204" pitchFamily="34" charset="0"/>
        <a:buChar char="​"/>
        <a:defRPr sz="20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216000" indent="-216000" algn="l" defTabSz="914400" rtl="0" eaLnBrk="1" latinLnBrk="0" hangingPunct="1">
        <a:lnSpc>
          <a:spcPct val="91000"/>
        </a:lnSpc>
        <a:spcBef>
          <a:spcPts val="0"/>
        </a:spcBef>
        <a:buFont typeface="Arial" panose="020B0604020202020204" pitchFamily="34" charset="0"/>
        <a:buChar char="•"/>
        <a:defRPr sz="2000" b="1" kern="1200">
          <a:solidFill>
            <a:schemeClr val="accent1"/>
          </a:solidFill>
          <a:latin typeface="+mn-lt"/>
          <a:ea typeface="+mn-ea"/>
          <a:cs typeface="+mn-cs"/>
        </a:defRPr>
      </a:lvl2pPr>
      <a:lvl3pPr marL="432000" indent="-216000" algn="l" defTabSz="914400" rtl="0" eaLnBrk="1" latinLnBrk="0" hangingPunct="1">
        <a:lnSpc>
          <a:spcPct val="92000"/>
        </a:lnSpc>
        <a:spcBef>
          <a:spcPts val="0"/>
        </a:spcBef>
        <a:buFont typeface="Arial" panose="020B0604020202020204" pitchFamily="34" charset="0"/>
        <a:buChar char="-"/>
        <a:defRPr sz="1800" b="1" kern="1200">
          <a:solidFill>
            <a:schemeClr val="accent1"/>
          </a:solidFill>
          <a:latin typeface="+mn-lt"/>
          <a:ea typeface="+mn-ea"/>
          <a:cs typeface="+mn-cs"/>
        </a:defRPr>
      </a:lvl3pPr>
      <a:lvl4pPr marL="648000" indent="-216000" algn="l" defTabSz="914400" rtl="0" eaLnBrk="1" latinLnBrk="0" hangingPunct="1">
        <a:lnSpc>
          <a:spcPct val="92000"/>
        </a:lnSpc>
        <a:spcBef>
          <a:spcPts val="0"/>
        </a:spcBef>
        <a:buFont typeface="Arial" panose="020B0604020202020204" pitchFamily="34" charset="0"/>
        <a:buChar char="•"/>
        <a:defRPr sz="1800" b="1" kern="1200">
          <a:solidFill>
            <a:schemeClr val="accent1"/>
          </a:solidFill>
          <a:latin typeface="+mn-lt"/>
          <a:ea typeface="+mn-ea"/>
          <a:cs typeface="+mn-cs"/>
        </a:defRPr>
      </a:lvl4pPr>
      <a:lvl5pPr marL="864000" indent="-216000" algn="l" defTabSz="914400" rtl="0" eaLnBrk="1" latinLnBrk="0" hangingPunct="1">
        <a:lnSpc>
          <a:spcPct val="92000"/>
        </a:lnSpc>
        <a:spcBef>
          <a:spcPts val="0"/>
        </a:spcBef>
        <a:buFont typeface="Arial" panose="020B0604020202020204" pitchFamily="34" charset="0"/>
        <a:buChar char="-"/>
        <a:defRPr sz="18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864000" indent="-216000" algn="l" defTabSz="914400" rtl="0" eaLnBrk="1" latinLnBrk="0" hangingPunct="1">
        <a:lnSpc>
          <a:spcPct val="92000"/>
        </a:lnSpc>
        <a:spcBef>
          <a:spcPts val="0"/>
        </a:spcBef>
        <a:buFont typeface="Arial" panose="020B0604020202020204" pitchFamily="34" charset="0"/>
        <a:buChar char="•"/>
        <a:defRPr sz="1800" b="1" kern="1200">
          <a:solidFill>
            <a:schemeClr val="accent1"/>
          </a:solidFill>
          <a:latin typeface="+mn-lt"/>
          <a:ea typeface="+mn-ea"/>
          <a:cs typeface="+mn-cs"/>
        </a:defRPr>
      </a:lvl6pPr>
      <a:lvl7pPr marL="864000" indent="-216000" algn="l" defTabSz="914400" rtl="0" eaLnBrk="1" latinLnBrk="0" hangingPunct="1">
        <a:lnSpc>
          <a:spcPct val="92000"/>
        </a:lnSpc>
        <a:spcBef>
          <a:spcPts val="0"/>
        </a:spcBef>
        <a:buFont typeface="Arial" panose="020B0604020202020204" pitchFamily="34" charset="0"/>
        <a:buChar char="•"/>
        <a:defRPr sz="1800" b="1" kern="1200">
          <a:solidFill>
            <a:schemeClr val="accent1"/>
          </a:solidFill>
          <a:latin typeface="+mn-lt"/>
          <a:ea typeface="+mn-ea"/>
          <a:cs typeface="+mn-cs"/>
        </a:defRPr>
      </a:lvl7pPr>
      <a:lvl8pPr marL="864000" indent="-216000" algn="l" defTabSz="914400" rtl="0" eaLnBrk="1" latinLnBrk="0" hangingPunct="1">
        <a:lnSpc>
          <a:spcPct val="92000"/>
        </a:lnSpc>
        <a:spcBef>
          <a:spcPts val="0"/>
        </a:spcBef>
        <a:buFont typeface="Arial" panose="020B0604020202020204" pitchFamily="34" charset="0"/>
        <a:buChar char="•"/>
        <a:defRPr sz="1800" b="1" kern="1200" baseline="0">
          <a:solidFill>
            <a:schemeClr val="accent1"/>
          </a:solidFill>
          <a:latin typeface="+mn-lt"/>
          <a:ea typeface="+mn-ea"/>
          <a:cs typeface="+mn-cs"/>
        </a:defRPr>
      </a:lvl8pPr>
      <a:lvl9pPr marL="864000" indent="-216000" algn="l" defTabSz="914400" rtl="0" eaLnBrk="1" latinLnBrk="0" hangingPunct="1">
        <a:lnSpc>
          <a:spcPct val="92000"/>
        </a:lnSpc>
        <a:spcBef>
          <a:spcPts val="0"/>
        </a:spcBef>
        <a:buFont typeface="Arial" panose="020B0604020202020204" pitchFamily="34" charset="0"/>
        <a:buChar char="•"/>
        <a:defRPr sz="1800" b="1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753" userDrawn="1">
          <p15:clr>
            <a:srgbClr val="F26B43"/>
          </p15:clr>
        </p15:guide>
        <p15:guide id="4" orient="horz" pos="3831" userDrawn="1">
          <p15:clr>
            <a:srgbClr val="F26B43"/>
          </p15:clr>
        </p15:guide>
        <p15:guide id="5" orient="horz" pos="195" userDrawn="1">
          <p15:clr>
            <a:srgbClr val="F26B43"/>
          </p15:clr>
        </p15:guide>
        <p15:guide id="6" orient="horz" pos="491" userDrawn="1">
          <p15:clr>
            <a:srgbClr val="F26B43"/>
          </p15:clr>
        </p15:guide>
        <p15:guide id="7" pos="409" userDrawn="1">
          <p15:clr>
            <a:srgbClr val="F26B43"/>
          </p15:clr>
        </p15:guide>
        <p15:guide id="8" pos="72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dsholder til tekst 16"/>
          <p:cNvSpPr>
            <a:spLocks noGrp="1"/>
          </p:cNvSpPr>
          <p:nvPr>
            <p:ph type="body" sz="quarter" idx="10"/>
          </p:nvPr>
        </p:nvSpPr>
        <p:spPr>
          <a:xfrm>
            <a:off x="765820" y="908720"/>
            <a:ext cx="10267348" cy="4132624"/>
          </a:xfrm>
        </p:spPr>
        <p:txBody>
          <a:bodyPr>
            <a:normAutofit/>
          </a:bodyPr>
          <a:lstStyle/>
          <a:p>
            <a:pPr algn="ctr"/>
            <a:r>
              <a:rPr lang="da-DK" sz="5400" dirty="0" smtClean="0"/>
              <a:t>Fosforregnskab</a:t>
            </a:r>
            <a:endParaRPr lang="da-DK" sz="5400" dirty="0"/>
          </a:p>
        </p:txBody>
      </p:sp>
      <p:sp>
        <p:nvSpPr>
          <p:cNvPr id="18" name="Pladsholder til tekst 1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smtClean="0"/>
              <a:t>Landbrugsseminar 2017</a:t>
            </a:r>
            <a:endParaRPr lang="da-DK" dirty="0"/>
          </a:p>
        </p:txBody>
      </p:sp>
      <p:sp>
        <p:nvSpPr>
          <p:cNvPr id="19" name="Pladsholder til tekst 18"/>
          <p:cNvSpPr>
            <a:spLocks noGrp="1"/>
          </p:cNvSpPr>
          <p:nvPr>
            <p:ph type="body" sz="quarter" idx="13"/>
          </p:nvPr>
        </p:nvSpPr>
        <p:spPr>
          <a:xfrm>
            <a:off x="9578152" y="6018658"/>
            <a:ext cx="2250673" cy="348032"/>
          </a:xfrm>
        </p:spPr>
        <p:txBody>
          <a:bodyPr/>
          <a:lstStyle/>
          <a:p>
            <a:pPr>
              <a:buNone/>
            </a:pPr>
            <a:endParaRPr lang="da-DK" dirty="0" smtClean="0"/>
          </a:p>
          <a:p>
            <a:r>
              <a:rPr lang="da-DK" dirty="0" smtClean="0"/>
              <a:t>Thorm Witt Bendtsen</a:t>
            </a:r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indent="0">
              <a:lnSpc>
                <a:spcPct val="93000"/>
              </a:lnSpc>
              <a:buFont typeface="Arial" panose="020B0604020202020204" pitchFamily="34" charset="0"/>
              <a:buChar char="​"/>
            </a:pPr>
            <a:fld id="{C2AFE570-2357-4CFC-B60B-3844CFE486AC}" type="datetime4">
              <a:rPr lang="en-GB" smtClean="0"/>
              <a:t>19 January 2017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3672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1517" y="147257"/>
            <a:ext cx="10886431" cy="468000"/>
          </a:xfrm>
        </p:spPr>
        <p:txBody>
          <a:bodyPr/>
          <a:lstStyle/>
          <a:p>
            <a:r>
              <a:rPr lang="da-DK" sz="3200" dirty="0" smtClean="0">
                <a:solidFill>
                  <a:schemeClr val="accent1">
                    <a:lumMod val="50000"/>
                  </a:schemeClr>
                </a:solidFill>
              </a:rPr>
              <a:t>Indberetning af fosforregnskabet</a:t>
            </a:r>
            <a:r>
              <a:rPr lang="da-DK" sz="3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a-DK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C05-F18A-4BBE-8B00-2DB1660974DE}" type="datetime4">
              <a:rPr lang="en-GB" smtClean="0"/>
              <a:t>19 January 2017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NaturErhvervstyrelsen/ Fosforregnskab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en-GB" smtClean="0"/>
              <a:t>10</a:t>
            </a:fld>
            <a:endParaRPr lang="en-GB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89244"/>
              </p:ext>
            </p:extLst>
          </p:nvPr>
        </p:nvGraphicFramePr>
        <p:xfrm>
          <a:off x="1" y="1178684"/>
          <a:ext cx="12188826" cy="566635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162439"/>
                <a:gridCol w="1308787"/>
                <a:gridCol w="2035891"/>
                <a:gridCol w="1236077"/>
                <a:gridCol w="1477890"/>
                <a:gridCol w="967742"/>
              </a:tblGrid>
              <a:tr h="245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65805" algn="l"/>
                        </a:tabLs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Startlager pr. 1. august 2017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kg N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Kg P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310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40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Normproduktion i perioden 1. august 2017 til 31. juli 2018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+         kg N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+          Kg P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303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40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Modtaget husdyrgødning i perioden 1. august 2017 til 31. juli 2018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+         kg N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+          kg P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304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378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Afsat husdyrgødning i perioden 1. august 2017 til 31. juli 2018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kg N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 kg P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305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40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Husdyrgødning afsat til forbrænding i miljøgodkendt forbrændingsanlæg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kg N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   Kg P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321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245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Husdyrgødning afsat til udlandet ifølge regler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kg N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   kg P      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320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40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Husdyrgødning afsat til egne MVJ 0N arealer via græssende dyr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kg N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  </a:t>
                      </a: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kg P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319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40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Afsat forarbejdet husdyrgødning til ikke-tilmeldt virksomhed 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6655" algn="r"/>
                        </a:tabLs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-          kg N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 kg P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177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17780" marB="1778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02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Lagerstatus pr. 31. juli 2018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4420" algn="r"/>
                        </a:tabLst>
                      </a:pP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         	</a:t>
                      </a: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kg </a:t>
                      </a: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200" spc="4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Kg </a:t>
                      </a:r>
                      <a:r>
                        <a:rPr lang="da-DK" sz="12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307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829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Forbrug fra 1. august 2018 til 30. september 2018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(til afgrøder, der blev høstet eller afgræsset før 31. december 2018)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4420" algn="r"/>
                        </a:tabLst>
                      </a:pP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       </a:t>
                      </a: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</a:t>
                      </a: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	kg N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-     </a:t>
                      </a:r>
                      <a:r>
                        <a:rPr lang="da-DK" sz="1200" spc="4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</a:t>
                      </a:r>
                      <a:r>
                        <a:rPr lang="da-DK" sz="12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Kg P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306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3225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Slutlager pr. 31. juli 2018 </a:t>
                      </a:r>
                      <a:r>
                        <a:rPr lang="da-DK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(Beregnes som felt 307 - 306)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4420" algn="r"/>
                        </a:tabLst>
                      </a:pP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=           </a:t>
                      </a: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	kg N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 </a:t>
                      </a: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kg N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da-DK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           </a:t>
                      </a:r>
                      <a:r>
                        <a:rPr lang="da-DK" sz="12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Kg P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309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</a:tr>
              <a:tr h="8388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Samlet forbrug af husdyrgødning i kg kvælstof og fosfor i planperioden 2017/2018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da-DK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Beregnes som felt 310 + 303 + 304 - 305 - 321 - 320 – 319 – 177 - 309)</a:t>
                      </a:r>
                      <a:endParaRPr lang="da-DK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04900" algn="r"/>
                        </a:tabLst>
                      </a:pPr>
                      <a:r>
                        <a:rPr lang="da-DK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         Kg N             	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=           Kg P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2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308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</a:tbl>
          </a:graphicData>
        </a:graphic>
      </p:graphicFrame>
      <p:sp>
        <p:nvSpPr>
          <p:cNvPr id="8" name="Rektangel 7"/>
          <p:cNvSpPr/>
          <p:nvPr/>
        </p:nvSpPr>
        <p:spPr>
          <a:xfrm>
            <a:off x="298088" y="728530"/>
            <a:ext cx="11593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a-DK" sz="2000" b="1" spc="4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 Samlet forbrug af kvælstof og fosfor i husdyrgødning og forarbejdet husdyrgødning</a:t>
            </a:r>
            <a:endParaRPr lang="da-DK" sz="20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9644076" y="1128640"/>
            <a:ext cx="1728192" cy="532274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dirty="0" err="1" smtClean="0"/>
          </a:p>
        </p:txBody>
      </p:sp>
    </p:spTree>
    <p:extLst>
      <p:ext uri="{BB962C8B-B14F-4D97-AF65-F5344CB8AC3E}">
        <p14:creationId xmlns:p14="http://schemas.microsoft.com/office/powerpoint/2010/main" val="296490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tx1"/>
                </a:solidFill>
              </a:rPr>
              <a:t>Indberetning af fosforregnskabet</a:t>
            </a:r>
            <a:r>
              <a:rPr lang="da-DK" dirty="0">
                <a:solidFill>
                  <a:schemeClr val="tx1"/>
                </a:solidFill>
              </a:rPr>
              <a:t/>
            </a:r>
            <a:br>
              <a:rPr lang="da-DK" dirty="0">
                <a:solidFill>
                  <a:schemeClr val="tx1"/>
                </a:solidFill>
              </a:rPr>
            </a:br>
            <a:endParaRPr lang="en-GB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758AC-CE5C-4273-A61D-41C2A4FD4240}" type="datetime4">
              <a:rPr lang="en-GB" smtClean="0"/>
              <a:t>19 January 2017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NaturErhvervstyrelsen/ Fosforregnskab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en-GB" smtClean="0"/>
              <a:t>11</a:t>
            </a:fld>
            <a:endParaRPr lang="en-GB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797459"/>
              </p:ext>
            </p:extLst>
          </p:nvPr>
        </p:nvGraphicFramePr>
        <p:xfrm>
          <a:off x="261764" y="1844824"/>
          <a:ext cx="11521281" cy="49618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441283"/>
                <a:gridCol w="2199556"/>
                <a:gridCol w="880442"/>
              </a:tblGrid>
              <a:tr h="451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65805" algn="l"/>
                        </a:tabLst>
                      </a:pPr>
                      <a:r>
                        <a:rPr lang="da-DK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Gennemsnitligt fosforloft for virksomheden, organisk gødning </a:t>
                      </a:r>
                      <a:r>
                        <a:rPr lang="da-DK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(produceret + modtaget)</a:t>
                      </a:r>
                      <a:endParaRPr lang="da-D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8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kg P/ha </a:t>
                      </a:r>
                      <a:endParaRPr lang="da-D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8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250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07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Korrektion for P-tal</a:t>
                      </a:r>
                      <a:endParaRPr lang="da-D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8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+       </a:t>
                      </a:r>
                      <a:r>
                        <a:rPr lang="da-DK" sz="1800" spc="4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</a:t>
                      </a:r>
                      <a:r>
                        <a:rPr lang="da-DK" sz="18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kg P/ha</a:t>
                      </a:r>
                      <a:endParaRPr lang="da-D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8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251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07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Virksomhedens korrigerede fosforloft, organisk gødning </a:t>
                      </a:r>
                      <a:r>
                        <a:rPr lang="da-DK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(250 + 251)</a:t>
                      </a:r>
                      <a:endParaRPr lang="da-D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  kg P/ha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8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252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07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Samlet forbrug af P i organisk gødning (</a:t>
                      </a:r>
                      <a:r>
                        <a:rPr lang="da-DK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308 + 804)</a:t>
                      </a:r>
                      <a:endParaRPr lang="da-D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Kg P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8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253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07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Fosforarealkrav, organisk gødning </a:t>
                      </a:r>
                      <a:r>
                        <a:rPr lang="da-DK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(253/252)</a:t>
                      </a:r>
                      <a:endParaRPr lang="da-D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ha</a:t>
                      </a:r>
                      <a:endParaRPr lang="da-D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8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254</a:t>
                      </a:r>
                      <a:endParaRPr lang="da-D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07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Fosforloft, handelsgødning korrigeret for P-tal </a:t>
                      </a:r>
                      <a:r>
                        <a:rPr lang="da-DK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(30 kg P/ha +251)</a:t>
                      </a:r>
                      <a:endParaRPr lang="da-D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  kg P/ha      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8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255</a:t>
                      </a:r>
                      <a:endParaRPr lang="da-D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07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Samlet forbrug af P i handelsgødning på virksomhedens harmoniareal </a:t>
                      </a:r>
                      <a:r>
                        <a:rPr lang="da-DK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(706)</a:t>
                      </a:r>
                      <a:endParaRPr lang="da-D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     kg P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8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256</a:t>
                      </a:r>
                      <a:endParaRPr lang="da-D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07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Fosforarealkrav, handelsgødning (</a:t>
                      </a:r>
                      <a:r>
                        <a:rPr lang="da-DK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256/255)</a:t>
                      </a:r>
                      <a:endParaRPr lang="da-D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ha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8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257</a:t>
                      </a:r>
                      <a:endParaRPr lang="da-D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07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Virksomhedens samlede fosforarealkrav </a:t>
                      </a:r>
                      <a:r>
                        <a:rPr lang="da-DK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(254 + 257)</a:t>
                      </a:r>
                      <a:endParaRPr lang="da-D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ha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8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258</a:t>
                      </a:r>
                      <a:endParaRPr lang="da-D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07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Du har angivet et harmoniareal på </a:t>
                      </a:r>
                      <a:r>
                        <a:rPr lang="da-DK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(106)</a:t>
                      </a:r>
                      <a:endParaRPr lang="da-D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8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  ha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8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259</a:t>
                      </a:r>
                      <a:endParaRPr lang="da-D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07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Harmoniareal</a:t>
                      </a:r>
                      <a:r>
                        <a:rPr lang="da-DK" sz="20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minus Fosforarealkrav </a:t>
                      </a:r>
                      <a:r>
                        <a:rPr lang="da-DK" sz="20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(259-258)</a:t>
                      </a:r>
                      <a:endParaRPr lang="da-DK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800" spc="4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   ha</a:t>
                      </a:r>
                      <a:endParaRPr lang="da-D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800" spc="4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260</a:t>
                      </a:r>
                      <a:endParaRPr lang="da-D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</a:tbl>
          </a:graphicData>
        </a:graphic>
      </p:graphicFrame>
      <p:sp>
        <p:nvSpPr>
          <p:cNvPr id="8" name="Rektangel 7"/>
          <p:cNvSpPr/>
          <p:nvPr/>
        </p:nvSpPr>
        <p:spPr>
          <a:xfrm>
            <a:off x="549796" y="1084669"/>
            <a:ext cx="109881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a-DK" sz="2000" b="1" spc="40" dirty="0">
                <a:latin typeface="Arial" panose="020B0604020202020204" pitchFamily="34" charset="0"/>
                <a:ea typeface="Times New Roman" panose="02020603050405020304" pitchFamily="18" charset="0"/>
              </a:rPr>
              <a:t>10. Samlet opgørelse af balancen mellem fosforarealkrav og fosforforbrug</a:t>
            </a:r>
            <a:endParaRPr lang="da-DK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7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77988" y="476672"/>
            <a:ext cx="6451648" cy="468000"/>
          </a:xfrm>
        </p:spPr>
        <p:txBody>
          <a:bodyPr/>
          <a:lstStyle/>
          <a:p>
            <a:pPr algn="ctr"/>
            <a:r>
              <a:rPr lang="da-DK" sz="3200" dirty="0" smtClean="0">
                <a:solidFill>
                  <a:schemeClr val="accent1">
                    <a:lumMod val="50000"/>
                  </a:schemeClr>
                </a:solidFill>
              </a:rPr>
              <a:t>Hovedbudskaber</a:t>
            </a:r>
            <a:endParaRPr lang="da-DK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12</a:t>
            </a:fld>
            <a:endParaRPr lang="da-DK" dirty="0"/>
          </a:p>
        </p:txBody>
      </p:sp>
      <p:sp>
        <p:nvSpPr>
          <p:cNvPr id="3" name="Tekstfelt 2"/>
          <p:cNvSpPr txBox="1"/>
          <p:nvPr/>
        </p:nvSpPr>
        <p:spPr>
          <a:xfrm>
            <a:off x="817200" y="1768170"/>
            <a:ext cx="995773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1. Der kommer et P-regnskab allerede for planperioden 2017/2018.</a:t>
            </a:r>
          </a:p>
        </p:txBody>
      </p:sp>
      <p:sp>
        <p:nvSpPr>
          <p:cNvPr id="6" name="Tekstfelt 5"/>
          <p:cNvSpPr txBox="1"/>
          <p:nvPr/>
        </p:nvSpPr>
        <p:spPr>
          <a:xfrm>
            <a:off x="821516" y="2720312"/>
            <a:ext cx="1060580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2. Det handler om to beregninger af et arealkrav til bedriften - et for </a:t>
            </a:r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organisk   gødning </a:t>
            </a:r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og et for handelsgødning.</a:t>
            </a:r>
          </a:p>
        </p:txBody>
      </p:sp>
      <p:sp>
        <p:nvSpPr>
          <p:cNvPr id="7" name="Tekstfelt 6"/>
          <p:cNvSpPr txBox="1"/>
          <p:nvPr/>
        </p:nvSpPr>
        <p:spPr>
          <a:xfrm>
            <a:off x="817200" y="4100873"/>
            <a:ext cx="1031777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3. Det indberettes i det nuværende gødningsregnskab - N og nu også P.</a:t>
            </a:r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F1F4-9928-44F0-8AD4-62552AD8508B}" type="datetime4">
              <a:rPr lang="en-GB" smtClean="0"/>
              <a:t>19 January 2017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735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dirty="0" smtClean="0"/>
              <a:t>Spørgsmål?</a:t>
            </a:r>
            <a:endParaRPr lang="da-DK" sz="32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NaturErhvervstyrelsen/ Fosforregnskab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13</a:t>
            </a:fld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220" y="910290"/>
            <a:ext cx="3058556" cy="5589240"/>
          </a:xfrm>
          <a:prstGeom prst="rect">
            <a:avLst/>
          </a:prstGeom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361E-1193-4B0F-B3D1-005596D343DB}" type="datetime4">
              <a:rPr lang="en-GB" smtClean="0"/>
              <a:t>19 January 2017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5979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796" y="377372"/>
            <a:ext cx="10886431" cy="468000"/>
          </a:xfrm>
        </p:spPr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/>
            </a:r>
            <a:br>
              <a:rPr lang="da-DK" dirty="0">
                <a:solidFill>
                  <a:schemeClr val="tx1"/>
                </a:solidFill>
              </a:rPr>
            </a:br>
            <a:endParaRPr lang="en-GB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A3A-A2A0-49BA-B86D-F31398E07238}" type="datetime4">
              <a:rPr lang="en-GB" smtClean="0"/>
              <a:t>19 January 2017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NaturErhvervstyrelsen/ </a:t>
            </a:r>
            <a:r>
              <a:rPr lang="en-US" dirty="0" err="1" smtClean="0"/>
              <a:t>Fosforregnskab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en-GB" smtClean="0"/>
              <a:t>2</a:t>
            </a:fld>
            <a:endParaRPr lang="en-GB" dirty="0"/>
          </a:p>
        </p:txBody>
      </p:sp>
      <p:sp>
        <p:nvSpPr>
          <p:cNvPr id="7" name="Tekstfelt 6"/>
          <p:cNvSpPr txBox="1"/>
          <p:nvPr/>
        </p:nvSpPr>
        <p:spPr>
          <a:xfrm>
            <a:off x="1176859" y="1196752"/>
            <a:ext cx="6501729" cy="33239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da-DK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 Fosforregnskabet er på vej</a:t>
            </a:r>
            <a:b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da-DK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 Hvad består det af</a:t>
            </a:r>
            <a:b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da-DK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 Hvor skal det indberettes</a:t>
            </a:r>
          </a:p>
        </p:txBody>
      </p:sp>
    </p:spTree>
    <p:extLst>
      <p:ext uri="{BB962C8B-B14F-4D97-AF65-F5344CB8AC3E}">
        <p14:creationId xmlns:p14="http://schemas.microsoft.com/office/powerpoint/2010/main" val="231238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796" y="377372"/>
            <a:ext cx="10886431" cy="468000"/>
          </a:xfrm>
        </p:spPr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/>
            </a:r>
            <a:br>
              <a:rPr lang="da-DK" dirty="0">
                <a:solidFill>
                  <a:schemeClr val="tx1"/>
                </a:solidFill>
              </a:rPr>
            </a:br>
            <a:endParaRPr lang="en-GB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31473-E855-4C25-8C3F-3EB406CB80F7}" type="datetime4">
              <a:rPr lang="en-GB" smtClean="0"/>
              <a:t>19 January 2017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NaturErhvervstyrelsen/ Fosforregnskab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en-GB" smtClean="0"/>
              <a:t>3</a:t>
            </a:fld>
            <a:endParaRPr lang="en-GB" dirty="0"/>
          </a:p>
        </p:txBody>
      </p:sp>
      <p:sp>
        <p:nvSpPr>
          <p:cNvPr id="7" name="Tekstfelt 6"/>
          <p:cNvSpPr txBox="1"/>
          <p:nvPr/>
        </p:nvSpPr>
        <p:spPr>
          <a:xfrm>
            <a:off x="1989956" y="1976294"/>
            <a:ext cx="6768752" cy="3877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buAutoNum type="arabicPeriod"/>
            </a:pPr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 Fosforloft</a:t>
            </a:r>
            <a:b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da-DK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 Fosforforbrug</a:t>
            </a:r>
            <a:b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da-DK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 Fosforarealkrav</a:t>
            </a:r>
            <a:b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da-DK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 Fosforbalance</a:t>
            </a:r>
          </a:p>
        </p:txBody>
      </p:sp>
      <p:sp>
        <p:nvSpPr>
          <p:cNvPr id="3" name="Tekstfelt 2"/>
          <p:cNvSpPr txBox="1"/>
          <p:nvPr/>
        </p:nvSpPr>
        <p:spPr>
          <a:xfrm>
            <a:off x="1629916" y="845372"/>
            <a:ext cx="655272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Elementer i fosforregnskabet</a:t>
            </a:r>
          </a:p>
        </p:txBody>
      </p:sp>
    </p:spTree>
    <p:extLst>
      <p:ext uri="{BB962C8B-B14F-4D97-AF65-F5344CB8AC3E}">
        <p14:creationId xmlns:p14="http://schemas.microsoft.com/office/powerpoint/2010/main" val="169155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1804" y="585240"/>
            <a:ext cx="10886431" cy="468000"/>
          </a:xfrm>
        </p:spPr>
        <p:txBody>
          <a:bodyPr/>
          <a:lstStyle/>
          <a:p>
            <a:pPr algn="ctr"/>
            <a:r>
              <a:rPr lang="da-DK" sz="3200" dirty="0">
                <a:solidFill>
                  <a:schemeClr val="accent1">
                    <a:lumMod val="50000"/>
                  </a:schemeClr>
                </a:solidFill>
              </a:rPr>
              <a:t>Fosforlofter i planperioden 2017/2018</a:t>
            </a:r>
            <a:br>
              <a:rPr lang="da-DK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3A39-9D1D-4063-90FD-4FFA0BF9083F}" type="datetime4">
              <a:rPr lang="en-GB" smtClean="0"/>
              <a:t>19 January 2017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NaturErhvervstyrelsen/ Fosforregnskab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en-GB" smtClean="0"/>
              <a:t>4</a:t>
            </a:fld>
            <a:endParaRPr lang="en-GB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439412"/>
              </p:ext>
            </p:extLst>
          </p:nvPr>
        </p:nvGraphicFramePr>
        <p:xfrm>
          <a:off x="1989956" y="1196750"/>
          <a:ext cx="7992888" cy="4824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17817"/>
                <a:gridCol w="1775071"/>
              </a:tblGrid>
              <a:tr h="483861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22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4838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Type af gødning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Fosforloft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38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Fjerkræ og kødædende pelsdyr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43 kg P/ha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38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Slagtesvin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39 kg P/ha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38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Søer og smågrise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35 kg P/ha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9108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Kvægbrug og andre organiske gødningstyper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30 kg P/ha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10104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Kvægbrug omfattet af kvægundtagelsen (230 kg N/ha)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35 kg P/ha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38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Handelsgødning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30 kg P/ha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" name="Lige forbindelse 7"/>
          <p:cNvCxnSpPr/>
          <p:nvPr/>
        </p:nvCxnSpPr>
        <p:spPr>
          <a:xfrm>
            <a:off x="1485900" y="5445224"/>
            <a:ext cx="9361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69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1517" y="224684"/>
            <a:ext cx="10886431" cy="468000"/>
          </a:xfrm>
        </p:spPr>
        <p:txBody>
          <a:bodyPr/>
          <a:lstStyle/>
          <a:p>
            <a:r>
              <a:rPr lang="da-DK" sz="3200" dirty="0" smtClean="0">
                <a:solidFill>
                  <a:schemeClr val="accent1">
                    <a:lumMod val="50000"/>
                  </a:schemeClr>
                </a:solidFill>
              </a:rPr>
              <a:t>Fosforloft – regneeksempel</a:t>
            </a:r>
            <a:r>
              <a:rPr lang="da-DK" sz="3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a-DK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C282-97C6-477B-8D90-A6C6A88BB9A1}" type="datetime4">
              <a:rPr lang="en-GB" smtClean="0"/>
              <a:t>19 January 2017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NaturErhvervstyrelsen/ Fosforregnskab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en-GB" smtClean="0"/>
              <a:t>5</a:t>
            </a:fld>
            <a:endParaRPr lang="en-GB" dirty="0"/>
          </a:p>
        </p:txBody>
      </p:sp>
      <p:sp>
        <p:nvSpPr>
          <p:cNvPr id="8" name="Tekstfelt 7"/>
          <p:cNvSpPr txBox="1"/>
          <p:nvPr/>
        </p:nvSpPr>
        <p:spPr>
          <a:xfrm>
            <a:off x="651517" y="804786"/>
            <a:ext cx="6173289" cy="22159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Produktion:</a:t>
            </a: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Slagtesvin (P-loft 39 kg P/ha)	1000 	kg P</a:t>
            </a: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Kvæg (P-loft 30 kg P/ha)		  500 	kg P</a:t>
            </a: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Samlet produktion			1500 	kg P</a:t>
            </a:r>
          </a:p>
        </p:txBody>
      </p:sp>
      <p:sp>
        <p:nvSpPr>
          <p:cNvPr id="9" name="Tekstfelt 8"/>
          <p:cNvSpPr txBox="1"/>
          <p:nvPr/>
        </p:nvSpPr>
        <p:spPr>
          <a:xfrm>
            <a:off x="7433492" y="804786"/>
            <a:ext cx="4104456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Procent af samlet produktion</a:t>
            </a: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67 %</a:t>
            </a: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33 %</a:t>
            </a:r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kstfelt 9"/>
          <p:cNvSpPr txBox="1"/>
          <p:nvPr/>
        </p:nvSpPr>
        <p:spPr>
          <a:xfrm>
            <a:off x="2422004" y="3286070"/>
            <a:ext cx="7920880" cy="22159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	Forholdsmæssig loftsberegning</a:t>
            </a:r>
          </a:p>
          <a:p>
            <a:pPr algn="ctr"/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	67 % X 39 kg P/ha = 26 kg P/ha</a:t>
            </a:r>
          </a:p>
          <a:p>
            <a:pPr algn="ctr"/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	33 % X 30 kg P/ha = 10 kg P/ha</a:t>
            </a:r>
          </a:p>
          <a:p>
            <a:pPr algn="ctr"/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    P-loft for organisk gødning (26+10) = 36 kg P/ha</a:t>
            </a:r>
          </a:p>
        </p:txBody>
      </p:sp>
      <p:sp>
        <p:nvSpPr>
          <p:cNvPr id="11" name="Tekstfelt 10"/>
          <p:cNvSpPr txBox="1"/>
          <p:nvPr/>
        </p:nvSpPr>
        <p:spPr>
          <a:xfrm>
            <a:off x="2926060" y="5805264"/>
            <a:ext cx="6912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P-loft for handelsgødning = 30 kg P/ha</a:t>
            </a:r>
          </a:p>
        </p:txBody>
      </p:sp>
    </p:spTree>
    <p:extLst>
      <p:ext uri="{BB962C8B-B14F-4D97-AF65-F5344CB8AC3E}">
        <p14:creationId xmlns:p14="http://schemas.microsoft.com/office/powerpoint/2010/main" val="276820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5900" y="404664"/>
            <a:ext cx="5658919" cy="468000"/>
          </a:xfrm>
        </p:spPr>
        <p:txBody>
          <a:bodyPr/>
          <a:lstStyle/>
          <a:p>
            <a:r>
              <a:rPr lang="da-DK" sz="3200" dirty="0" smtClean="0">
                <a:solidFill>
                  <a:schemeClr val="accent1">
                    <a:lumMod val="50000"/>
                  </a:schemeClr>
                </a:solidFill>
              </a:rPr>
              <a:t>Korrigeret fosforloft</a:t>
            </a:r>
            <a:r>
              <a:rPr lang="da-DK" sz="3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a-DK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E5-6630-4AA1-80F3-ACD1719CDC6E}" type="datetime4">
              <a:rPr lang="en-GB" smtClean="0"/>
              <a:t>19 January 2017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NaturErhvervstyrelsen/ Fosforregnskab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en-GB" smtClean="0"/>
              <a:t>6</a:t>
            </a:fld>
            <a:endParaRPr lang="en-GB" dirty="0"/>
          </a:p>
        </p:txBody>
      </p:sp>
      <p:sp>
        <p:nvSpPr>
          <p:cNvPr id="8" name="Tekstfelt 7"/>
          <p:cNvSpPr txBox="1"/>
          <p:nvPr/>
        </p:nvSpPr>
        <p:spPr>
          <a:xfrm>
            <a:off x="1485900" y="1484784"/>
            <a:ext cx="6696744" cy="332398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P-tal for bedriftens jorder kan hæve lofterne</a:t>
            </a: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Gælder både husdyrgødningsloft og handelsgødningsloft</a:t>
            </a:r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a-DK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Betingelser skal være overholdt</a:t>
            </a: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Væsentligste betingelse er, at bedriftens gennemsnitlige P-tal er under 4,0</a:t>
            </a:r>
          </a:p>
        </p:txBody>
      </p:sp>
    </p:spTree>
    <p:extLst>
      <p:ext uri="{BB962C8B-B14F-4D97-AF65-F5344CB8AC3E}">
        <p14:creationId xmlns:p14="http://schemas.microsoft.com/office/powerpoint/2010/main" val="77393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5140" y="361140"/>
            <a:ext cx="3642695" cy="468000"/>
          </a:xfrm>
        </p:spPr>
        <p:txBody>
          <a:bodyPr/>
          <a:lstStyle/>
          <a:p>
            <a:r>
              <a:rPr lang="da-DK" sz="3200" dirty="0" smtClean="0">
                <a:solidFill>
                  <a:schemeClr val="accent1">
                    <a:lumMod val="50000"/>
                  </a:schemeClr>
                </a:solidFill>
              </a:rPr>
              <a:t>Fosforforbrug</a:t>
            </a:r>
            <a:r>
              <a:rPr lang="da-DK" sz="3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a-DK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D5F9-5062-4DE7-A112-2AAB13B88FB4}" type="datetime4">
              <a:rPr lang="en-GB" smtClean="0"/>
              <a:t>19 January 2017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NaturErhvervstyrelsen/ Fosforregnskab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en-GB" smtClean="0"/>
              <a:t>7</a:t>
            </a:fld>
            <a:endParaRPr lang="en-GB" dirty="0"/>
          </a:p>
        </p:txBody>
      </p:sp>
      <p:sp>
        <p:nvSpPr>
          <p:cNvPr id="7" name="Tekstfelt 6"/>
          <p:cNvSpPr txBox="1"/>
          <p:nvPr/>
        </p:nvSpPr>
        <p:spPr>
          <a:xfrm>
            <a:off x="2494012" y="2136642"/>
            <a:ext cx="4658212" cy="2954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Husdyrgødningsproduktion</a:t>
            </a: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Modtaget organisk gødning</a:t>
            </a: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Indkøbt handelsgødning</a:t>
            </a:r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a-DK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Køb, salg, lager og forbrug</a:t>
            </a:r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14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dirty="0" smtClean="0">
                <a:solidFill>
                  <a:schemeClr val="accent1">
                    <a:lumMod val="50000"/>
                  </a:schemeClr>
                </a:solidFill>
              </a:rPr>
              <a:t>Fosforarealkrav</a:t>
            </a:r>
            <a:r>
              <a:rPr lang="da-DK" sz="3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a-DK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52C6-5425-4E33-ABD2-5DE74267AE34}" type="datetime4">
              <a:rPr lang="en-GB" smtClean="0"/>
              <a:t>19 January 2017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NaturErhvervstyrelsen/ Fosforregnskab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en-GB" smtClean="0"/>
              <a:t>8</a:t>
            </a:fld>
            <a:endParaRPr lang="en-GB" dirty="0"/>
          </a:p>
        </p:txBody>
      </p:sp>
      <p:sp>
        <p:nvSpPr>
          <p:cNvPr id="7" name="Tekstfelt 6"/>
          <p:cNvSpPr txBox="1"/>
          <p:nvPr/>
        </p:nvSpPr>
        <p:spPr>
          <a:xfrm>
            <a:off x="2133972" y="3645024"/>
            <a:ext cx="75791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Arealkrav i alt 41,7 + 133,3 = 175 ha</a:t>
            </a:r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harmoniareal</a:t>
            </a:r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kstfelt 2"/>
          <p:cNvSpPr txBox="1"/>
          <p:nvPr/>
        </p:nvSpPr>
        <p:spPr>
          <a:xfrm>
            <a:off x="477788" y="1041786"/>
            <a:ext cx="525658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Husdyrgødning	 1500 kg P</a:t>
            </a: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P-loft			 36 kg P/ha</a:t>
            </a:r>
          </a:p>
          <a:p>
            <a:endParaRPr lang="da-DK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Arealkrav 1500/36 = 41,7 ha </a:t>
            </a:r>
            <a:r>
              <a:rPr lang="da-DK" sz="2400" dirty="0" err="1" smtClean="0">
                <a:solidFill>
                  <a:schemeClr val="accent1">
                    <a:lumMod val="50000"/>
                  </a:schemeClr>
                </a:solidFill>
              </a:rPr>
              <a:t>harmo</a:t>
            </a:r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" name="Tekstfelt 7"/>
          <p:cNvSpPr txBox="1"/>
          <p:nvPr/>
        </p:nvSpPr>
        <p:spPr>
          <a:xfrm>
            <a:off x="6181936" y="1041786"/>
            <a:ext cx="532036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Handelsgødning	 4000 kg P</a:t>
            </a: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P-loft			 30 kg P/ha</a:t>
            </a: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  Arealkrav 4000/30 = 133,3 ha </a:t>
            </a:r>
            <a:r>
              <a:rPr lang="da-DK" sz="2400" dirty="0" err="1" smtClean="0">
                <a:solidFill>
                  <a:schemeClr val="accent1">
                    <a:lumMod val="50000"/>
                  </a:schemeClr>
                </a:solidFill>
              </a:rPr>
              <a:t>harmo</a:t>
            </a:r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806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dirty="0" smtClean="0">
                <a:solidFill>
                  <a:schemeClr val="accent1">
                    <a:lumMod val="50000"/>
                  </a:schemeClr>
                </a:solidFill>
              </a:rPr>
              <a:t>Fosforbalance</a:t>
            </a:r>
            <a:r>
              <a:rPr lang="da-DK" sz="3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a-DK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9A9-C74E-40C6-90C5-7504DB33D6E0}" type="datetime4">
              <a:rPr lang="en-GB" smtClean="0"/>
              <a:t>19 January 2017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NaturErhvervstyrelsen/ Fosforregnskab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en-GB" smtClean="0"/>
              <a:t>9</a:t>
            </a:fld>
            <a:endParaRPr lang="en-GB" dirty="0"/>
          </a:p>
        </p:txBody>
      </p:sp>
      <p:sp>
        <p:nvSpPr>
          <p:cNvPr id="7" name="Tekstfelt 6"/>
          <p:cNvSpPr txBox="1"/>
          <p:nvPr/>
        </p:nvSpPr>
        <p:spPr>
          <a:xfrm>
            <a:off x="1845940" y="2060848"/>
            <a:ext cx="9217024" cy="33239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Regneeksemplet:</a:t>
            </a:r>
          </a:p>
          <a:p>
            <a:endParaRPr lang="da-DK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Fosfor-arealkrav 175 ha harmoniareal</a:t>
            </a: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Harmoniareal på bedriften 180 ha</a:t>
            </a: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Balance: 180-175 = 5 ha harmoniareal – positivt regnskab</a:t>
            </a:r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a-DK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7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rhvervstyrelsen PowerPoint Skabelon 16:9">
  <a:themeElements>
    <a:clrScheme name="MFVM - NaturErhvervstyrelsen">
      <a:dk1>
        <a:srgbClr val="000000"/>
      </a:dk1>
      <a:lt1>
        <a:sysClr val="window" lastClr="FFFFFF"/>
      </a:lt1>
      <a:dk2>
        <a:srgbClr val="BFE9EC"/>
      </a:dk2>
      <a:lt2>
        <a:srgbClr val="E5F6F7"/>
      </a:lt2>
      <a:accent1>
        <a:srgbClr val="00A7B5"/>
      </a:accent1>
      <a:accent2>
        <a:srgbClr val="003127"/>
      </a:accent2>
      <a:accent3>
        <a:srgbClr val="33B99B"/>
      </a:accent3>
      <a:accent4>
        <a:srgbClr val="0085AD"/>
      </a:accent4>
      <a:accent5>
        <a:srgbClr val="EFDB6C"/>
      </a:accent5>
      <a:accent6>
        <a:srgbClr val="512D6D"/>
      </a:accent6>
      <a:hlink>
        <a:srgbClr val="0000FF"/>
      </a:hlink>
      <a:folHlink>
        <a:srgbClr val="800080"/>
      </a:folHlink>
    </a:clrScheme>
    <a:fontScheme name="Miljø og Fødevareminister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1"/>
          </a:solidFill>
        </a:ln>
      </a:spPr>
      <a:bodyPr lIns="72000" tIns="72000" rIns="72000" bIns="72000"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aturErhvervstyrelsen PowerPoint Skabelon 16_9" id="{104E0259-8DB8-4CB3-897C-0637A6CDCF9C}" vid="{874828CE-C794-496A-BE42-50F1CC28F54F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NaturErhvervstyrelsen_PowerPoint_Skabelon_16_9</Template>
  <TotalTime>0</TotalTime>
  <Words>697</Words>
  <Application>Microsoft Office PowerPoint</Application>
  <PresentationFormat>Brugerdefineret</PresentationFormat>
  <Paragraphs>252</Paragraphs>
  <Slides>13</Slides>
  <Notes>12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NaturErhvervstyrelsen PowerPoint Skabelon 16:9</vt:lpstr>
      <vt:lpstr>PowerPoint-præsentation</vt:lpstr>
      <vt:lpstr> </vt:lpstr>
      <vt:lpstr> </vt:lpstr>
      <vt:lpstr>Fosforlofter i planperioden 2017/2018 </vt:lpstr>
      <vt:lpstr>Fosforloft – regneeksempel </vt:lpstr>
      <vt:lpstr>Korrigeret fosforloft </vt:lpstr>
      <vt:lpstr>Fosforforbrug </vt:lpstr>
      <vt:lpstr>Fosforarealkrav </vt:lpstr>
      <vt:lpstr>Fosforbalance </vt:lpstr>
      <vt:lpstr>Indberetning af fosforregnskabet </vt:lpstr>
      <vt:lpstr>Indberetning af fosforregnskabet </vt:lpstr>
      <vt:lpstr>Hovedbudskaber</vt:lpstr>
      <vt:lpstr>Spørgsmål?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2016-12-09T15:11:32Z</dcterms:created>
  <dcterms:modified xsi:type="dcterms:W3CDTF">2017-01-19T16:27:17Z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www.skabelondesign.dk</vt:lpwstr>
  </property>
</Properties>
</file>